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8" r:id="rId1"/>
    <p:sldMasterId id="2147483759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Roboto Slab" panose="020B0604020202020204" charset="0"/>
      <p:regular r:id="rId26"/>
      <p:bold r:id="rId27"/>
    </p:embeddedFont>
    <p:embeddedFont>
      <p:font typeface="PT Sans" panose="020B0604020202020204" charset="0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Bebas Neu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625581-D8D2-422A-AFC7-FB3F51344C21}">
  <a:tblStyle styleId="{FB625581-D8D2-422A-AFC7-FB3F51344C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6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27afccfc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27afccfc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c9e09df56d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2c9e09df56d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2c9e09df5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2c9e09df5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fd1d1ab8a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fd1d1ab8a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c9eb3bf71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2c9eb3bf71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c97ee6ce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2c97ee6ce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2c97ee6ce1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2c97ee6ce1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2c9eb3bf71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2c9eb3bf71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c9eb3bf71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2c9eb3bf71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6443b19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6443b19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c9eb3bf71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c9eb3bf71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2c9eb3bf71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2c9eb3bf71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c9899fc76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2c9899fc76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6443b19ac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16443b19ac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ffd1d1ab8a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ffd1d1ab8a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ffd1d1ab8a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ffd1d1ab8a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127fd2b5b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127fd2b5b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4165013" y="220694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707875" y="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-278085" y="28012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179275" y="339130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-106275" y="32825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 rot="-5400000">
            <a:off x="4192191" y="257332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7206453" y="3407071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1"/>
          <p:cNvSpPr/>
          <p:nvPr/>
        </p:nvSpPr>
        <p:spPr>
          <a:xfrm rot="10800000">
            <a:off x="-18422" y="-25163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title" hasCustomPrompt="1"/>
          </p:nvPr>
        </p:nvSpPr>
        <p:spPr>
          <a:xfrm>
            <a:off x="886950" y="1874550"/>
            <a:ext cx="73701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284000" y="3657750"/>
            <a:ext cx="65760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_1_1_1_1_1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2"/>
          <p:cNvSpPr/>
          <p:nvPr/>
        </p:nvSpPr>
        <p:spPr>
          <a:xfrm>
            <a:off x="7019976" y="-5405"/>
            <a:ext cx="2124017" cy="140991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02"/>
          <p:cNvSpPr txBox="1">
            <a:spLocks noGrp="1"/>
          </p:cNvSpPr>
          <p:nvPr>
            <p:ph type="sldNum" idx="12"/>
          </p:nvPr>
        </p:nvSpPr>
        <p:spPr>
          <a:xfrm flipH="1">
            <a:off x="14671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973" name="Google Shape;973;p102"/>
          <p:cNvSpPr/>
          <p:nvPr/>
        </p:nvSpPr>
        <p:spPr>
          <a:xfrm rot="-5400000" flipH="1">
            <a:off x="7569543" y="3559407"/>
            <a:ext cx="1329922" cy="183840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74" name="Google Shape;974;p102"/>
          <p:cNvSpPr/>
          <p:nvPr/>
        </p:nvSpPr>
        <p:spPr>
          <a:xfrm rot="5400000" flipH="1">
            <a:off x="217040" y="-220812"/>
            <a:ext cx="1633079" cy="206689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75" name="Google Shape;975;p102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_1_1_1_1_1_1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3"/>
          <p:cNvSpPr/>
          <p:nvPr/>
        </p:nvSpPr>
        <p:spPr>
          <a:xfrm rot="-5400000">
            <a:off x="5728035" y="-405912"/>
            <a:ext cx="3015460" cy="381646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78" name="Google Shape;978;p103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03"/>
          <p:cNvSpPr/>
          <p:nvPr/>
        </p:nvSpPr>
        <p:spPr>
          <a:xfrm rot="10800000" flipH="1">
            <a:off x="7734500" y="-56597"/>
            <a:ext cx="1447806" cy="119219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103"/>
          <p:cNvSpPr/>
          <p:nvPr/>
        </p:nvSpPr>
        <p:spPr>
          <a:xfrm flipH="1">
            <a:off x="1" y="-1901"/>
            <a:ext cx="1625396" cy="107882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1_1_1_1_1_1_1_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04"/>
          <p:cNvSpPr/>
          <p:nvPr/>
        </p:nvSpPr>
        <p:spPr>
          <a:xfrm rot="5400000" flipH="1">
            <a:off x="-190604" y="142170"/>
            <a:ext cx="4013737" cy="372097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83" name="Google Shape;983;p10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104"/>
          <p:cNvSpPr/>
          <p:nvPr/>
        </p:nvSpPr>
        <p:spPr>
          <a:xfrm rot="-5400000" flipH="1">
            <a:off x="5996217" y="1967158"/>
            <a:ext cx="3247690" cy="310507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85" name="Google Shape;985;p104"/>
          <p:cNvSpPr/>
          <p:nvPr/>
        </p:nvSpPr>
        <p:spPr>
          <a:xfrm rot="10800000" flipH="1">
            <a:off x="6078752" y="3718273"/>
            <a:ext cx="3065362" cy="142525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" name="Google Shape;986;p104"/>
          <p:cNvGrpSpPr/>
          <p:nvPr/>
        </p:nvGrpSpPr>
        <p:grpSpPr>
          <a:xfrm rot="10800000" flipH="1">
            <a:off x="8423089" y="3944015"/>
            <a:ext cx="609239" cy="1228123"/>
            <a:chOff x="8415916" y="13915"/>
            <a:chExt cx="609239" cy="1228123"/>
          </a:xfrm>
        </p:grpSpPr>
        <p:sp>
          <p:nvSpPr>
            <p:cNvPr id="987" name="Google Shape;987;p10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0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0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0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0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0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0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1_1_1_1_1_1_1_1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05"/>
          <p:cNvSpPr/>
          <p:nvPr/>
        </p:nvSpPr>
        <p:spPr>
          <a:xfrm rot="-5400000">
            <a:off x="6761888" y="-588048"/>
            <a:ext cx="1833678" cy="300975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96" name="Google Shape;996;p10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05"/>
          <p:cNvSpPr/>
          <p:nvPr/>
        </p:nvSpPr>
        <p:spPr>
          <a:xfrm flipH="1">
            <a:off x="184" y="-1"/>
            <a:ext cx="2388853" cy="116305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05"/>
          <p:cNvSpPr/>
          <p:nvPr/>
        </p:nvSpPr>
        <p:spPr>
          <a:xfrm rot="10800000" flipH="1">
            <a:off x="6980173" y="4070752"/>
            <a:ext cx="2203423" cy="107277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1_1_1_1_1_1_1_1_1_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0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106"/>
          <p:cNvSpPr/>
          <p:nvPr/>
        </p:nvSpPr>
        <p:spPr>
          <a:xfrm flipH="1">
            <a:off x="-2" y="-5417"/>
            <a:ext cx="2124017" cy="140991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06"/>
          <p:cNvSpPr/>
          <p:nvPr/>
        </p:nvSpPr>
        <p:spPr>
          <a:xfrm rot="5400000">
            <a:off x="225787" y="3498284"/>
            <a:ext cx="1329922" cy="189535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03" name="Google Shape;1003;p106"/>
          <p:cNvSpPr/>
          <p:nvPr/>
        </p:nvSpPr>
        <p:spPr>
          <a:xfrm rot="-5400000">
            <a:off x="7303721" y="-220812"/>
            <a:ext cx="1633079" cy="206689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07"/>
          <p:cNvSpPr/>
          <p:nvPr/>
        </p:nvSpPr>
        <p:spPr>
          <a:xfrm rot="5400000">
            <a:off x="-285585" y="216669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06" name="Google Shape;1006;p107"/>
          <p:cNvSpPr/>
          <p:nvPr/>
        </p:nvSpPr>
        <p:spPr>
          <a:xfrm rot="10800000">
            <a:off x="-877" y="2971883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07"/>
          <p:cNvSpPr/>
          <p:nvPr/>
        </p:nvSpPr>
        <p:spPr>
          <a:xfrm rot="-5400000">
            <a:off x="4279719" y="266223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08" name="Google Shape;1008;p107"/>
          <p:cNvSpPr/>
          <p:nvPr/>
        </p:nvSpPr>
        <p:spPr>
          <a:xfrm rot="10800000">
            <a:off x="-877" y="-11817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07"/>
          <p:cNvSpPr/>
          <p:nvPr/>
        </p:nvSpPr>
        <p:spPr>
          <a:xfrm>
            <a:off x="7223998" y="3472833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07"/>
          <p:cNvSpPr/>
          <p:nvPr/>
        </p:nvSpPr>
        <p:spPr>
          <a:xfrm rot="-5400000">
            <a:off x="7284673" y="96958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107"/>
          <p:cNvSpPr/>
          <p:nvPr/>
        </p:nvSpPr>
        <p:spPr>
          <a:xfrm rot="10800000">
            <a:off x="9124309" y="362352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107"/>
          <p:cNvSpPr/>
          <p:nvPr/>
        </p:nvSpPr>
        <p:spPr>
          <a:xfrm rot="10800000">
            <a:off x="9124309" y="2712403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07"/>
          <p:cNvSpPr/>
          <p:nvPr/>
        </p:nvSpPr>
        <p:spPr>
          <a:xfrm rot="10800000" flipH="1">
            <a:off x="7998430" y="5122389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107"/>
          <p:cNvSpPr/>
          <p:nvPr/>
        </p:nvSpPr>
        <p:spPr>
          <a:xfrm rot="10800000" flipH="1">
            <a:off x="7998430" y="5122389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107"/>
          <p:cNvSpPr txBox="1">
            <a:spLocks noGrp="1"/>
          </p:cNvSpPr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107"/>
          <p:cNvSpPr txBox="1">
            <a:spLocks noGrp="1"/>
          </p:cNvSpPr>
          <p:nvPr>
            <p:ph type="subTitle" idx="1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07"/>
          <p:cNvSpPr txBox="1"/>
          <p:nvPr/>
        </p:nvSpPr>
        <p:spPr>
          <a:xfrm>
            <a:off x="1683150" y="4214975"/>
            <a:ext cx="577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8"/>
          <p:cNvSpPr/>
          <p:nvPr/>
        </p:nvSpPr>
        <p:spPr>
          <a:xfrm rot="5400000">
            <a:off x="-256848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20" name="Google Shape;1020;p108"/>
          <p:cNvSpPr/>
          <p:nvPr/>
        </p:nvSpPr>
        <p:spPr>
          <a:xfrm rot="-5400000">
            <a:off x="5298090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09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23" name="Google Shape;1023;p109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10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26" name="Google Shape;1026;p110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27" name="Google Shape;1027;p110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10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11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31" name="Google Shape;1031;p111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32" name="Google Shape;1032;p111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11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12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36" name="Google Shape;1036;p112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037" name="Google Shape;1037;p112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12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12"/>
          <p:cNvSpPr/>
          <p:nvPr/>
        </p:nvSpPr>
        <p:spPr>
          <a:xfrm rot="-4397836">
            <a:off x="-311980" y="237797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0" name="Google Shape;1040;p112"/>
          <p:cNvSpPr/>
          <p:nvPr/>
        </p:nvSpPr>
        <p:spPr>
          <a:xfrm rot="6402164">
            <a:off x="6636020" y="3164622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 rot="-5400000">
            <a:off x="4280610" y="288319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7" name="Google Shape;97;p13"/>
          <p:cNvSpPr/>
          <p:nvPr/>
        </p:nvSpPr>
        <p:spPr>
          <a:xfrm rot="5400000">
            <a:off x="-253173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0000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3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4"/>
          </p:nvPr>
        </p:nvSpPr>
        <p:spPr>
          <a:xfrm>
            <a:off x="3419269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5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6"/>
          </p:nvPr>
        </p:nvSpPr>
        <p:spPr>
          <a:xfrm>
            <a:off x="720000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7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8"/>
          </p:nvPr>
        </p:nvSpPr>
        <p:spPr>
          <a:xfrm>
            <a:off x="3419269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9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3"/>
          </p:nvPr>
        </p:nvSpPr>
        <p:spPr>
          <a:xfrm>
            <a:off x="6118545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14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5"/>
          </p:nvPr>
        </p:nvSpPr>
        <p:spPr>
          <a:xfrm>
            <a:off x="6118545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6" hasCustomPrompt="1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7" hasCustomPrompt="1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9" hasCustomPrompt="1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 rot="5400000">
            <a:off x="-292710" y="212357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19" name="Google Shape;119;p14"/>
          <p:cNvSpPr/>
          <p:nvPr/>
        </p:nvSpPr>
        <p:spPr>
          <a:xfrm rot="-5400000">
            <a:off x="4978971" y="634293"/>
            <a:ext cx="4807486" cy="350667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17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20" name="Google Shape;120;p14"/>
          <p:cNvSpPr/>
          <p:nvPr/>
        </p:nvSpPr>
        <p:spPr>
          <a:xfrm rot="-5400000">
            <a:off x="7277548" y="9264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-5400000" flipH="1">
            <a:off x="-1001868" y="2263643"/>
            <a:ext cx="3873624" cy="188593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1913141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2"/>
          </p:nvPr>
        </p:nvSpPr>
        <p:spPr>
          <a:xfrm>
            <a:off x="4925359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3"/>
          </p:nvPr>
        </p:nvSpPr>
        <p:spPr>
          <a:xfrm>
            <a:off x="1913141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4"/>
          </p:nvPr>
        </p:nvSpPr>
        <p:spPr>
          <a:xfrm>
            <a:off x="4925359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>
            <a:hlinkClick r:id="rId2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2698541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6" hasCustomPrompt="1"/>
          </p:nvPr>
        </p:nvSpPr>
        <p:spPr>
          <a:xfrm>
            <a:off x="2698541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4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5710759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8" hasCustomPrompt="1"/>
          </p:nvPr>
        </p:nvSpPr>
        <p:spPr>
          <a:xfrm>
            <a:off x="5710759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9"/>
          </p:nvPr>
        </p:nvSpPr>
        <p:spPr>
          <a:xfrm>
            <a:off x="1913741" y="185770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3"/>
          </p:nvPr>
        </p:nvSpPr>
        <p:spPr>
          <a:xfrm>
            <a:off x="1913741" y="371695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4"/>
          </p:nvPr>
        </p:nvSpPr>
        <p:spPr>
          <a:xfrm>
            <a:off x="4926553" y="185770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15"/>
          </p:nvPr>
        </p:nvSpPr>
        <p:spPr>
          <a:xfrm>
            <a:off x="4926553" y="371695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5"/>
          <p:cNvGrpSpPr/>
          <p:nvPr/>
        </p:nvGrpSpPr>
        <p:grpSpPr>
          <a:xfrm rot="-2700000">
            <a:off x="296006" y="3910051"/>
            <a:ext cx="609233" cy="1228112"/>
            <a:chOff x="8415916" y="13915"/>
            <a:chExt cx="609239" cy="1228123"/>
          </a:xfrm>
        </p:grpSpPr>
        <p:sp>
          <p:nvSpPr>
            <p:cNvPr id="138" name="Google Shape;138;p1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4668898" y="532333"/>
            <a:ext cx="3559500" cy="81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 rot="5400000" flipH="1">
            <a:off x="-278090" y="279086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 flipH="1">
            <a:off x="709650" y="2880150"/>
            <a:ext cx="37764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47224" y="172122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 flipH="1">
            <a:off x="709650" y="3776950"/>
            <a:ext cx="3776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 rot="5400000">
            <a:off x="-305455" y="305826"/>
            <a:ext cx="5154456" cy="454345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53" name="Google Shape;153;p17"/>
          <p:cNvSpPr/>
          <p:nvPr/>
        </p:nvSpPr>
        <p:spPr>
          <a:xfrm rot="-5400000">
            <a:off x="4293910" y="279082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54" name="Google Shape;154;p17"/>
          <p:cNvSpPr/>
          <p:nvPr/>
        </p:nvSpPr>
        <p:spPr>
          <a:xfrm rot="10800000" flipH="1">
            <a:off x="8010600" y="-14683"/>
            <a:ext cx="1180210" cy="108180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 rot="10800000">
            <a:off x="163616" y="3974601"/>
            <a:ext cx="942016" cy="1078667"/>
            <a:chOff x="7852208" y="207243"/>
            <a:chExt cx="1130465" cy="1294452"/>
          </a:xfrm>
        </p:grpSpPr>
        <p:sp>
          <p:nvSpPr>
            <p:cNvPr id="156" name="Google Shape;156;p17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 flipH="1">
            <a:off x="709650" y="2781625"/>
            <a:ext cx="37014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93150" y="125387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"/>
          </p:nvPr>
        </p:nvSpPr>
        <p:spPr>
          <a:xfrm flipH="1">
            <a:off x="709650" y="4210400"/>
            <a:ext cx="370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 rot="-5400000" flipH="1">
            <a:off x="4213650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68" name="Google Shape;168;p18"/>
          <p:cNvSpPr/>
          <p:nvPr/>
        </p:nvSpPr>
        <p:spPr>
          <a:xfrm rot="5400000" flipH="1">
            <a:off x="-274294" y="279082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69" name="Google Shape;169;p18"/>
          <p:cNvSpPr/>
          <p:nvPr/>
        </p:nvSpPr>
        <p:spPr>
          <a:xfrm rot="10800000">
            <a:off x="-29706" y="-14683"/>
            <a:ext cx="1180210" cy="108180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 flipH="1">
            <a:off x="4732950" y="2781625"/>
            <a:ext cx="37014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16450" y="125387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1"/>
          </p:nvPr>
        </p:nvSpPr>
        <p:spPr>
          <a:xfrm flipH="1">
            <a:off x="4732950" y="4210400"/>
            <a:ext cx="370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10800000" flipH="1">
            <a:off x="3641150" y="47"/>
            <a:ext cx="5502802" cy="1829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75" name="Google Shape;175;p19"/>
          <p:cNvSpPr/>
          <p:nvPr/>
        </p:nvSpPr>
        <p:spPr>
          <a:xfrm rot="-5400000" flipH="1">
            <a:off x="4560290" y="594755"/>
            <a:ext cx="4808861" cy="428868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 rot="10800000" flipH="1">
            <a:off x="4707875" y="298370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/>
          <p:nvPr/>
        </p:nvSpPr>
        <p:spPr>
          <a:xfrm>
            <a:off x="2430899" y="3029250"/>
            <a:ext cx="6713072" cy="211420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81" name="Google Shape;181;p20"/>
          <p:cNvSpPr/>
          <p:nvPr/>
        </p:nvSpPr>
        <p:spPr>
          <a:xfrm rot="10800000">
            <a:off x="43" y="88"/>
            <a:ext cx="4632232" cy="217938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3641200" y="3313847"/>
            <a:ext cx="5502802" cy="1829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720000" y="1020988"/>
            <a:ext cx="2535000" cy="19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720000" y="3780075"/>
            <a:ext cx="35940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/>
          <p:nvPr/>
        </p:nvSpPr>
        <p:spPr>
          <a:xfrm rot="-5400000">
            <a:off x="4280610" y="27024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 rot="-5400000" flipH="1">
            <a:off x="5293136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87" name="Google Shape;187;p21"/>
          <p:cNvSpPr/>
          <p:nvPr/>
        </p:nvSpPr>
        <p:spPr>
          <a:xfrm rot="5400000" flipH="1">
            <a:off x="-2618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1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 rot="5400000" flipH="1">
            <a:off x="-224855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92" name="Google Shape;192;p22"/>
          <p:cNvSpPr/>
          <p:nvPr/>
        </p:nvSpPr>
        <p:spPr>
          <a:xfrm rot="-5400000" flipH="1">
            <a:off x="4646949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5553850" y="1730850"/>
            <a:ext cx="26304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1"/>
          </p:nvPr>
        </p:nvSpPr>
        <p:spPr>
          <a:xfrm>
            <a:off x="5553975" y="296220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/>
          <p:nvPr/>
        </p:nvSpPr>
        <p:spPr>
          <a:xfrm rot="5400000" flipH="1">
            <a:off x="-967138" y="-660240"/>
            <a:ext cx="3038644" cy="2951931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97" name="Google Shape;197;p23"/>
          <p:cNvSpPr/>
          <p:nvPr/>
        </p:nvSpPr>
        <p:spPr>
          <a:xfrm rot="-5400000" flipH="1">
            <a:off x="6748613" y="2614647"/>
            <a:ext cx="3371468" cy="300677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2336850" y="1238300"/>
            <a:ext cx="44703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2718050" y="2838100"/>
            <a:ext cx="3708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/>
          <p:nvPr/>
        </p:nvSpPr>
        <p:spPr>
          <a:xfrm rot="10800000" flipH="1">
            <a:off x="7216873" y="-1613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 flipH="1">
            <a:off x="-8002" y="346852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/>
          <p:nvPr/>
        </p:nvSpPr>
        <p:spPr>
          <a:xfrm rot="-5400000" flipH="1">
            <a:off x="7155115" y="3159609"/>
            <a:ext cx="2097344" cy="187047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04" name="Google Shape;204;p24"/>
          <p:cNvSpPr/>
          <p:nvPr/>
        </p:nvSpPr>
        <p:spPr>
          <a:xfrm rot="5400000" flipH="1">
            <a:off x="-157672" y="148675"/>
            <a:ext cx="2823703" cy="251843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720000" y="1118400"/>
            <a:ext cx="77040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862050" y="1536400"/>
            <a:ext cx="2943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1"/>
          </p:nvPr>
        </p:nvSpPr>
        <p:spPr>
          <a:xfrm>
            <a:off x="862050" y="2174600"/>
            <a:ext cx="2943300" cy="1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0" name="Google Shape;210;p25"/>
          <p:cNvSpPr/>
          <p:nvPr/>
        </p:nvSpPr>
        <p:spPr>
          <a:xfrm rot="10800000">
            <a:off x="-45497" y="-21510"/>
            <a:ext cx="1274321" cy="100295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 rot="10800000">
            <a:off x="-84185" y="4248502"/>
            <a:ext cx="2751285" cy="975798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 rot="-5400000" flipH="1">
            <a:off x="5293136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14" name="Google Shape;214;p26"/>
          <p:cNvSpPr/>
          <p:nvPr/>
        </p:nvSpPr>
        <p:spPr>
          <a:xfrm rot="5400000" flipH="1">
            <a:off x="-2618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title" idx="2"/>
          </p:nvPr>
        </p:nvSpPr>
        <p:spPr>
          <a:xfrm>
            <a:off x="1596677" y="2861797"/>
            <a:ext cx="27426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1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title" idx="3"/>
          </p:nvPr>
        </p:nvSpPr>
        <p:spPr>
          <a:xfrm>
            <a:off x="4804723" y="2861797"/>
            <a:ext cx="27426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1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ubTitle" idx="1"/>
          </p:nvPr>
        </p:nvSpPr>
        <p:spPr>
          <a:xfrm>
            <a:off x="4923223" y="3349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ubTitle" idx="4"/>
          </p:nvPr>
        </p:nvSpPr>
        <p:spPr>
          <a:xfrm>
            <a:off x="1715177" y="3349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0" name="Google Shape;220;p26"/>
          <p:cNvSpPr/>
          <p:nvPr/>
        </p:nvSpPr>
        <p:spPr>
          <a:xfrm rot="10800000" flipH="1">
            <a:off x="6092587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5848450" y="-52825"/>
            <a:ext cx="3295597" cy="2005806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105832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2"/>
          </p:nvPr>
        </p:nvSpPr>
        <p:spPr>
          <a:xfrm>
            <a:off x="504307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>
            <a:off x="-338883" y="3811097"/>
            <a:ext cx="2344703" cy="227751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3"/>
          </p:nvPr>
        </p:nvSpPr>
        <p:spPr>
          <a:xfrm>
            <a:off x="1058320" y="1768050"/>
            <a:ext cx="3042600" cy="5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4"/>
          </p:nvPr>
        </p:nvSpPr>
        <p:spPr>
          <a:xfrm>
            <a:off x="5043070" y="1768050"/>
            <a:ext cx="3042600" cy="5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 rot="5400000" flipH="1">
            <a:off x="-356042" y="334033"/>
            <a:ext cx="5153277" cy="448545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31" name="Google Shape;231;p28"/>
          <p:cNvSpPr/>
          <p:nvPr/>
        </p:nvSpPr>
        <p:spPr>
          <a:xfrm rot="-5400000" flipH="1">
            <a:off x="4227197" y="206579"/>
            <a:ext cx="5221453" cy="4656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ubTitle" idx="1"/>
          </p:nvPr>
        </p:nvSpPr>
        <p:spPr>
          <a:xfrm>
            <a:off x="4769849" y="1518825"/>
            <a:ext cx="3468900" cy="25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2"/>
          </p:nvPr>
        </p:nvSpPr>
        <p:spPr>
          <a:xfrm>
            <a:off x="905251" y="1518825"/>
            <a:ext cx="3468900" cy="25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/>
          <p:nvPr/>
        </p:nvSpPr>
        <p:spPr>
          <a:xfrm rot="5400000" flipH="1">
            <a:off x="-356042" y="334033"/>
            <a:ext cx="5153277" cy="448545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37" name="Google Shape;237;p29"/>
          <p:cNvSpPr/>
          <p:nvPr/>
        </p:nvSpPr>
        <p:spPr>
          <a:xfrm rot="-5400000" flipH="1">
            <a:off x="4227197" y="206579"/>
            <a:ext cx="5221453" cy="4656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699300" y="1324350"/>
            <a:ext cx="3764100" cy="3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2"/>
          </p:nvPr>
        </p:nvSpPr>
        <p:spPr>
          <a:xfrm>
            <a:off x="4670250" y="1324350"/>
            <a:ext cx="3764100" cy="3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35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title" idx="2"/>
          </p:nvPr>
        </p:nvSpPr>
        <p:spPr>
          <a:xfrm>
            <a:off x="937700" y="2181386"/>
            <a:ext cx="2175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1"/>
          </p:nvPr>
        </p:nvSpPr>
        <p:spPr>
          <a:xfrm>
            <a:off x="937700" y="264335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title" idx="3"/>
          </p:nvPr>
        </p:nvSpPr>
        <p:spPr>
          <a:xfrm>
            <a:off x="3484350" y="3277204"/>
            <a:ext cx="2175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4"/>
          </p:nvPr>
        </p:nvSpPr>
        <p:spPr>
          <a:xfrm>
            <a:off x="3484350" y="3739175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title" idx="5"/>
          </p:nvPr>
        </p:nvSpPr>
        <p:spPr>
          <a:xfrm>
            <a:off x="6031147" y="2181386"/>
            <a:ext cx="2175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ubTitle" idx="6"/>
          </p:nvPr>
        </p:nvSpPr>
        <p:spPr>
          <a:xfrm>
            <a:off x="6031147" y="264335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/>
          <p:nvPr/>
        </p:nvSpPr>
        <p:spPr>
          <a:xfrm rot="-5400000">
            <a:off x="5293136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50" name="Google Shape;250;p30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 rot="5400000">
            <a:off x="-261803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 rot="10800000">
            <a:off x="-8002" y="296757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5400000">
            <a:off x="4272594" y="261911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0" name="Google Shape;30;p4"/>
          <p:cNvSpPr/>
          <p:nvPr/>
        </p:nvSpPr>
        <p:spPr>
          <a:xfrm rot="5400000">
            <a:off x="-292710" y="212357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1" name="Google Shape;31;p4"/>
          <p:cNvSpPr/>
          <p:nvPr/>
        </p:nvSpPr>
        <p:spPr>
          <a:xfrm rot="10800000">
            <a:off x="-8002" y="-1613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216873" y="346852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-5400000">
            <a:off x="7277548" y="9264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9117184" y="361921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10800000">
            <a:off x="9117184" y="2708091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7991305" y="511807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7991305" y="511807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/>
          <p:nvPr/>
        </p:nvSpPr>
        <p:spPr>
          <a:xfrm rot="-5400000">
            <a:off x="5304752" y="219900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54" name="Google Shape;254;p31"/>
          <p:cNvSpPr/>
          <p:nvPr/>
        </p:nvSpPr>
        <p:spPr>
          <a:xfrm rot="10800000" flipH="1">
            <a:off x="6606093" y="3906677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1"/>
          <p:cNvSpPr/>
          <p:nvPr/>
        </p:nvSpPr>
        <p:spPr>
          <a:xfrm rot="5400000">
            <a:off x="-294561" y="653450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ubTitle" idx="1"/>
          </p:nvPr>
        </p:nvSpPr>
        <p:spPr>
          <a:xfrm flipH="1">
            <a:off x="2111275" y="1404375"/>
            <a:ext cx="2415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subTitle" idx="2"/>
          </p:nvPr>
        </p:nvSpPr>
        <p:spPr>
          <a:xfrm flipH="1">
            <a:off x="2111275" y="3865000"/>
            <a:ext cx="2415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subTitle" idx="3"/>
          </p:nvPr>
        </p:nvSpPr>
        <p:spPr>
          <a:xfrm flipH="1">
            <a:off x="2111275" y="2634688"/>
            <a:ext cx="2415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1"/>
          <p:cNvSpPr/>
          <p:nvPr/>
        </p:nvSpPr>
        <p:spPr>
          <a:xfrm rot="10800000" flipH="1">
            <a:off x="7705824" y="-140472"/>
            <a:ext cx="1621291" cy="111282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4"/>
          </p:nvPr>
        </p:nvSpPr>
        <p:spPr>
          <a:xfrm>
            <a:off x="2111275" y="1116325"/>
            <a:ext cx="24141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5"/>
          </p:nvPr>
        </p:nvSpPr>
        <p:spPr>
          <a:xfrm>
            <a:off x="2111275" y="2346077"/>
            <a:ext cx="24141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6"/>
          </p:nvPr>
        </p:nvSpPr>
        <p:spPr>
          <a:xfrm>
            <a:off x="2111275" y="3577049"/>
            <a:ext cx="24141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/>
          <p:nvPr/>
        </p:nvSpPr>
        <p:spPr>
          <a:xfrm rot="10800000">
            <a:off x="-22193" y="3906677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2"/>
          <p:cNvSpPr/>
          <p:nvPr/>
        </p:nvSpPr>
        <p:spPr>
          <a:xfrm rot="-5400000" flipH="1">
            <a:off x="4674086" y="653450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ubTitle" idx="1"/>
          </p:nvPr>
        </p:nvSpPr>
        <p:spPr>
          <a:xfrm flipH="1">
            <a:off x="709650" y="3900800"/>
            <a:ext cx="2415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2"/>
          <p:cNvSpPr/>
          <p:nvPr/>
        </p:nvSpPr>
        <p:spPr>
          <a:xfrm rot="10800000">
            <a:off x="-190114" y="-6"/>
            <a:ext cx="1457040" cy="100015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subTitle" idx="2"/>
          </p:nvPr>
        </p:nvSpPr>
        <p:spPr>
          <a:xfrm>
            <a:off x="709650" y="3421525"/>
            <a:ext cx="24156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subTitle" idx="3"/>
          </p:nvPr>
        </p:nvSpPr>
        <p:spPr>
          <a:xfrm flipH="1">
            <a:off x="3364198" y="3900800"/>
            <a:ext cx="2415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2"/>
          <p:cNvSpPr txBox="1">
            <a:spLocks noGrp="1"/>
          </p:cNvSpPr>
          <p:nvPr>
            <p:ph type="subTitle" idx="4"/>
          </p:nvPr>
        </p:nvSpPr>
        <p:spPr>
          <a:xfrm>
            <a:off x="3364198" y="3421525"/>
            <a:ext cx="24156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subTitle" idx="5"/>
          </p:nvPr>
        </p:nvSpPr>
        <p:spPr>
          <a:xfrm flipH="1">
            <a:off x="6018750" y="3900800"/>
            <a:ext cx="2415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subTitle" idx="6"/>
          </p:nvPr>
        </p:nvSpPr>
        <p:spPr>
          <a:xfrm>
            <a:off x="6018750" y="3421525"/>
            <a:ext cx="24156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/>
          <p:nvPr/>
        </p:nvSpPr>
        <p:spPr>
          <a:xfrm rot="5400000">
            <a:off x="-278097" y="279080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77" name="Google Shape;277;p33"/>
          <p:cNvSpPr/>
          <p:nvPr/>
        </p:nvSpPr>
        <p:spPr>
          <a:xfrm rot="-5400000">
            <a:off x="4209847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 idx="2"/>
          </p:nvPr>
        </p:nvSpPr>
        <p:spPr>
          <a:xfrm>
            <a:off x="2183334" y="1618250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subTitle" idx="1"/>
          </p:nvPr>
        </p:nvSpPr>
        <p:spPr>
          <a:xfrm>
            <a:off x="2183334" y="1990793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title" idx="3"/>
          </p:nvPr>
        </p:nvSpPr>
        <p:spPr>
          <a:xfrm>
            <a:off x="6289750" y="1618250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subTitle" idx="4"/>
          </p:nvPr>
        </p:nvSpPr>
        <p:spPr>
          <a:xfrm>
            <a:off x="6300179" y="1990793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title" idx="5"/>
          </p:nvPr>
        </p:nvSpPr>
        <p:spPr>
          <a:xfrm>
            <a:off x="2183334" y="3249875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6"/>
          </p:nvPr>
        </p:nvSpPr>
        <p:spPr>
          <a:xfrm>
            <a:off x="2183334" y="3622418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title" idx="7"/>
          </p:nvPr>
        </p:nvSpPr>
        <p:spPr>
          <a:xfrm>
            <a:off x="6289750" y="3249875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8"/>
          </p:nvPr>
        </p:nvSpPr>
        <p:spPr>
          <a:xfrm>
            <a:off x="6289746" y="3622418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/>
          <p:nvPr/>
        </p:nvSpPr>
        <p:spPr>
          <a:xfrm rot="-5400000" flipH="1">
            <a:off x="5957971" y="1962498"/>
            <a:ext cx="3361841" cy="299818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89" name="Google Shape;289;p34"/>
          <p:cNvSpPr/>
          <p:nvPr/>
        </p:nvSpPr>
        <p:spPr>
          <a:xfrm rot="5400000" flipH="1">
            <a:off x="-179675" y="114398"/>
            <a:ext cx="3293469" cy="297278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title" idx="2"/>
          </p:nvPr>
        </p:nvSpPr>
        <p:spPr>
          <a:xfrm>
            <a:off x="709661" y="1205525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92" name="Google Shape;292;p34"/>
          <p:cNvGrpSpPr/>
          <p:nvPr/>
        </p:nvGrpSpPr>
        <p:grpSpPr>
          <a:xfrm flipH="1">
            <a:off x="8194329" y="4047218"/>
            <a:ext cx="840274" cy="962166"/>
            <a:chOff x="7852208" y="207243"/>
            <a:chExt cx="1130465" cy="1294452"/>
          </a:xfrm>
        </p:grpSpPr>
        <p:sp>
          <p:nvSpPr>
            <p:cNvPr id="293" name="Google Shape;293;p3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4"/>
          <p:cNvSpPr/>
          <p:nvPr/>
        </p:nvSpPr>
        <p:spPr>
          <a:xfrm rot="5400000">
            <a:off x="7823135" y="3780900"/>
            <a:ext cx="1781563" cy="1039206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"/>
          </p:nvPr>
        </p:nvSpPr>
        <p:spPr>
          <a:xfrm>
            <a:off x="709650" y="1568225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3"/>
          </p:nvPr>
        </p:nvSpPr>
        <p:spPr>
          <a:xfrm>
            <a:off x="709661" y="3024800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4"/>
          </p:nvPr>
        </p:nvSpPr>
        <p:spPr>
          <a:xfrm>
            <a:off x="709650" y="3387500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 idx="5"/>
          </p:nvPr>
        </p:nvSpPr>
        <p:spPr>
          <a:xfrm>
            <a:off x="5943459" y="1205525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body" idx="6"/>
          </p:nvPr>
        </p:nvSpPr>
        <p:spPr>
          <a:xfrm>
            <a:off x="5943450" y="1568225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4"/>
          <p:cNvSpPr txBox="1">
            <a:spLocks noGrp="1"/>
          </p:cNvSpPr>
          <p:nvPr>
            <p:ph type="title" idx="7"/>
          </p:nvPr>
        </p:nvSpPr>
        <p:spPr>
          <a:xfrm>
            <a:off x="5943459" y="3024800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8"/>
          </p:nvPr>
        </p:nvSpPr>
        <p:spPr>
          <a:xfrm>
            <a:off x="5943449" y="3387500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 rot="-5400000" flipH="1">
            <a:off x="4293910" y="279080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10" name="Google Shape;310;p35"/>
          <p:cNvSpPr/>
          <p:nvPr/>
        </p:nvSpPr>
        <p:spPr>
          <a:xfrm rot="5400000" flipH="1">
            <a:off x="-253173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11" name="Google Shape;311;p3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title" idx="2"/>
          </p:nvPr>
        </p:nvSpPr>
        <p:spPr>
          <a:xfrm>
            <a:off x="1101225" y="19354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subTitle" idx="1"/>
          </p:nvPr>
        </p:nvSpPr>
        <p:spPr>
          <a:xfrm>
            <a:off x="1101225" y="22633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title" idx="3"/>
          </p:nvPr>
        </p:nvSpPr>
        <p:spPr>
          <a:xfrm>
            <a:off x="3578998" y="19354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4"/>
          </p:nvPr>
        </p:nvSpPr>
        <p:spPr>
          <a:xfrm>
            <a:off x="3578998" y="22633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5"/>
          </p:nvPr>
        </p:nvSpPr>
        <p:spPr>
          <a:xfrm>
            <a:off x="1101225" y="37498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ubTitle" idx="6"/>
          </p:nvPr>
        </p:nvSpPr>
        <p:spPr>
          <a:xfrm>
            <a:off x="1101225" y="40777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title" idx="7"/>
          </p:nvPr>
        </p:nvSpPr>
        <p:spPr>
          <a:xfrm>
            <a:off x="3578998" y="37498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subTitle" idx="8"/>
          </p:nvPr>
        </p:nvSpPr>
        <p:spPr>
          <a:xfrm>
            <a:off x="3578998" y="40777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title" idx="9"/>
          </p:nvPr>
        </p:nvSpPr>
        <p:spPr>
          <a:xfrm>
            <a:off x="6056777" y="19354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subTitle" idx="13"/>
          </p:nvPr>
        </p:nvSpPr>
        <p:spPr>
          <a:xfrm>
            <a:off x="6056777" y="22633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5"/>
          <p:cNvSpPr txBox="1">
            <a:spLocks noGrp="1"/>
          </p:cNvSpPr>
          <p:nvPr>
            <p:ph type="title" idx="14"/>
          </p:nvPr>
        </p:nvSpPr>
        <p:spPr>
          <a:xfrm>
            <a:off x="6056777" y="37498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subTitle" idx="15"/>
          </p:nvPr>
        </p:nvSpPr>
        <p:spPr>
          <a:xfrm>
            <a:off x="6056777" y="40777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/>
          <p:nvPr/>
        </p:nvSpPr>
        <p:spPr>
          <a:xfrm rot="-5400000" flipH="1">
            <a:off x="5293136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26" name="Google Shape;326;p36"/>
          <p:cNvSpPr/>
          <p:nvPr/>
        </p:nvSpPr>
        <p:spPr>
          <a:xfrm rot="5400000" flipH="1">
            <a:off x="-2618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27" name="Google Shape;327;p36"/>
          <p:cNvSpPr txBox="1">
            <a:spLocks noGrp="1"/>
          </p:cNvSpPr>
          <p:nvPr>
            <p:ph type="title" hasCustomPrompt="1"/>
          </p:nvPr>
        </p:nvSpPr>
        <p:spPr>
          <a:xfrm>
            <a:off x="1303650" y="2087440"/>
            <a:ext cx="1100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720000" y="3818850"/>
            <a:ext cx="2267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29" name="Google Shape;329;p36"/>
          <p:cNvSpPr txBox="1">
            <a:spLocks noGrp="1"/>
          </p:cNvSpPr>
          <p:nvPr>
            <p:ph type="subTitle" idx="2"/>
          </p:nvPr>
        </p:nvSpPr>
        <p:spPr>
          <a:xfrm>
            <a:off x="720000" y="3343500"/>
            <a:ext cx="22677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2087440"/>
            <a:ext cx="13977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4"/>
          </p:nvPr>
        </p:nvSpPr>
        <p:spPr>
          <a:xfrm>
            <a:off x="3438150" y="3818850"/>
            <a:ext cx="2267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5"/>
          </p:nvPr>
        </p:nvSpPr>
        <p:spPr>
          <a:xfrm>
            <a:off x="3438150" y="3343500"/>
            <a:ext cx="22677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title" idx="6" hasCustomPrompt="1"/>
          </p:nvPr>
        </p:nvSpPr>
        <p:spPr>
          <a:xfrm>
            <a:off x="6591300" y="2087440"/>
            <a:ext cx="13977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4" name="Google Shape;334;p36"/>
          <p:cNvSpPr txBox="1">
            <a:spLocks noGrp="1"/>
          </p:cNvSpPr>
          <p:nvPr>
            <p:ph type="subTitle" idx="7"/>
          </p:nvPr>
        </p:nvSpPr>
        <p:spPr>
          <a:xfrm>
            <a:off x="6156300" y="3818850"/>
            <a:ext cx="2267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subTitle" idx="8"/>
          </p:nvPr>
        </p:nvSpPr>
        <p:spPr>
          <a:xfrm>
            <a:off x="6156300" y="3343500"/>
            <a:ext cx="22677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9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 rot="7383149">
            <a:off x="-2988297" y="-920211"/>
            <a:ext cx="6199574" cy="552896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39" name="Google Shape;339;p37"/>
          <p:cNvSpPr/>
          <p:nvPr/>
        </p:nvSpPr>
        <p:spPr>
          <a:xfrm rot="-3599966">
            <a:off x="5784356" y="243102"/>
            <a:ext cx="5826882" cy="519658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40" name="Google Shape;340;p37"/>
          <p:cNvSpPr txBox="1">
            <a:spLocks noGrp="1"/>
          </p:cNvSpPr>
          <p:nvPr>
            <p:ph type="title" hasCustomPrompt="1"/>
          </p:nvPr>
        </p:nvSpPr>
        <p:spPr>
          <a:xfrm>
            <a:off x="1807650" y="522100"/>
            <a:ext cx="55287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4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341" name="Google Shape;341;p37"/>
          <p:cNvSpPr txBox="1">
            <a:spLocks noGrp="1"/>
          </p:cNvSpPr>
          <p:nvPr>
            <p:ph type="subTitle" idx="1"/>
          </p:nvPr>
        </p:nvSpPr>
        <p:spPr>
          <a:xfrm>
            <a:off x="1807650" y="1254450"/>
            <a:ext cx="552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title" idx="2" hasCustomPrompt="1"/>
          </p:nvPr>
        </p:nvSpPr>
        <p:spPr>
          <a:xfrm>
            <a:off x="1807650" y="3467750"/>
            <a:ext cx="55287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4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343" name="Google Shape;343;p37"/>
          <p:cNvSpPr txBox="1">
            <a:spLocks noGrp="1"/>
          </p:cNvSpPr>
          <p:nvPr>
            <p:ph type="subTitle" idx="3"/>
          </p:nvPr>
        </p:nvSpPr>
        <p:spPr>
          <a:xfrm>
            <a:off x="1807650" y="4200200"/>
            <a:ext cx="552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44" name="Google Shape;344;p37"/>
          <p:cNvSpPr txBox="1">
            <a:spLocks noGrp="1"/>
          </p:cNvSpPr>
          <p:nvPr>
            <p:ph type="title" idx="4" hasCustomPrompt="1"/>
          </p:nvPr>
        </p:nvSpPr>
        <p:spPr>
          <a:xfrm>
            <a:off x="1807650" y="2003650"/>
            <a:ext cx="55287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4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345" name="Google Shape;345;p37"/>
          <p:cNvSpPr txBox="1">
            <a:spLocks noGrp="1"/>
          </p:cNvSpPr>
          <p:nvPr>
            <p:ph type="subTitle" idx="5"/>
          </p:nvPr>
        </p:nvSpPr>
        <p:spPr>
          <a:xfrm>
            <a:off x="1807650" y="2736050"/>
            <a:ext cx="552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8_1_1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/>
          <p:nvPr/>
        </p:nvSpPr>
        <p:spPr>
          <a:xfrm>
            <a:off x="5878823" y="-281425"/>
            <a:ext cx="3295597" cy="2005806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8"/>
          <p:cNvSpPr/>
          <p:nvPr/>
        </p:nvSpPr>
        <p:spPr>
          <a:xfrm rot="5400000">
            <a:off x="-339682" y="3839275"/>
            <a:ext cx="1466864" cy="148586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49" name="Google Shape;349;p38"/>
          <p:cNvSpPr/>
          <p:nvPr/>
        </p:nvSpPr>
        <p:spPr>
          <a:xfrm rot="-5400000" flipH="1">
            <a:off x="7870790" y="3829813"/>
            <a:ext cx="1371575" cy="150478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34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8"/>
          <p:cNvSpPr txBox="1">
            <a:spLocks noGrp="1"/>
          </p:cNvSpPr>
          <p:nvPr>
            <p:ph type="subTitle" idx="1"/>
          </p:nvPr>
        </p:nvSpPr>
        <p:spPr>
          <a:xfrm>
            <a:off x="938001" y="314090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8"/>
          <p:cNvSpPr txBox="1">
            <a:spLocks noGrp="1"/>
          </p:cNvSpPr>
          <p:nvPr>
            <p:ph type="subTitle" idx="2"/>
          </p:nvPr>
        </p:nvSpPr>
        <p:spPr>
          <a:xfrm>
            <a:off x="3484351" y="3140900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38"/>
          <p:cNvSpPr txBox="1">
            <a:spLocks noGrp="1"/>
          </p:cNvSpPr>
          <p:nvPr>
            <p:ph type="subTitle" idx="3"/>
          </p:nvPr>
        </p:nvSpPr>
        <p:spPr>
          <a:xfrm>
            <a:off x="6031149" y="314090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title" idx="4" hasCustomPrompt="1"/>
          </p:nvPr>
        </p:nvSpPr>
        <p:spPr>
          <a:xfrm>
            <a:off x="937550" y="1959575"/>
            <a:ext cx="21753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3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355" name="Google Shape;355;p38"/>
          <p:cNvSpPr txBox="1">
            <a:spLocks noGrp="1"/>
          </p:cNvSpPr>
          <p:nvPr>
            <p:ph type="title" idx="5" hasCustomPrompt="1"/>
          </p:nvPr>
        </p:nvSpPr>
        <p:spPr>
          <a:xfrm>
            <a:off x="3484350" y="1959575"/>
            <a:ext cx="21753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3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356" name="Google Shape;356;p38"/>
          <p:cNvSpPr txBox="1">
            <a:spLocks noGrp="1"/>
          </p:cNvSpPr>
          <p:nvPr>
            <p:ph type="title" idx="6" hasCustomPrompt="1"/>
          </p:nvPr>
        </p:nvSpPr>
        <p:spPr>
          <a:xfrm>
            <a:off x="6031150" y="1959575"/>
            <a:ext cx="21753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3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357" name="Google Shape;357;p38"/>
          <p:cNvSpPr txBox="1">
            <a:spLocks noGrp="1"/>
          </p:cNvSpPr>
          <p:nvPr>
            <p:ph type="subTitle" idx="7"/>
          </p:nvPr>
        </p:nvSpPr>
        <p:spPr>
          <a:xfrm>
            <a:off x="937101" y="4124649"/>
            <a:ext cx="217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subTitle" idx="8"/>
          </p:nvPr>
        </p:nvSpPr>
        <p:spPr>
          <a:xfrm>
            <a:off x="3484126" y="4124649"/>
            <a:ext cx="217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subTitle" idx="9"/>
          </p:nvPr>
        </p:nvSpPr>
        <p:spPr>
          <a:xfrm>
            <a:off x="6031149" y="4124649"/>
            <a:ext cx="217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8_1_1_1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/>
          <p:nvPr/>
        </p:nvSpPr>
        <p:spPr>
          <a:xfrm rot="5400000" flipH="1">
            <a:off x="-147127" y="81748"/>
            <a:ext cx="3361055" cy="310559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62" name="Google Shape;362;p39"/>
          <p:cNvSpPr/>
          <p:nvPr/>
        </p:nvSpPr>
        <p:spPr>
          <a:xfrm rot="5400000" flipH="1">
            <a:off x="59272" y="-54627"/>
            <a:ext cx="1686323" cy="1777081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9"/>
          <p:cNvSpPr/>
          <p:nvPr/>
        </p:nvSpPr>
        <p:spPr>
          <a:xfrm rot="-5400000" flipH="1">
            <a:off x="6179421" y="2184004"/>
            <a:ext cx="3113303" cy="280369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64" name="Google Shape;364;p39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body" idx="1"/>
          </p:nvPr>
        </p:nvSpPr>
        <p:spPr>
          <a:xfrm>
            <a:off x="709650" y="1796825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39"/>
          <p:cNvSpPr txBox="1">
            <a:spLocks noGrp="1"/>
          </p:cNvSpPr>
          <p:nvPr>
            <p:ph type="body" idx="2"/>
          </p:nvPr>
        </p:nvSpPr>
        <p:spPr>
          <a:xfrm>
            <a:off x="709650" y="3463700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39"/>
          <p:cNvSpPr txBox="1">
            <a:spLocks noGrp="1"/>
          </p:cNvSpPr>
          <p:nvPr>
            <p:ph type="body" idx="3"/>
          </p:nvPr>
        </p:nvSpPr>
        <p:spPr>
          <a:xfrm>
            <a:off x="6057851" y="1796825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body" idx="4"/>
          </p:nvPr>
        </p:nvSpPr>
        <p:spPr>
          <a:xfrm>
            <a:off x="6057851" y="3463700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title" idx="5" hasCustomPrompt="1"/>
          </p:nvPr>
        </p:nvSpPr>
        <p:spPr>
          <a:xfrm>
            <a:off x="3393546" y="1983346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370" name="Google Shape;370;p39"/>
          <p:cNvSpPr txBox="1">
            <a:spLocks noGrp="1"/>
          </p:cNvSpPr>
          <p:nvPr>
            <p:ph type="title" idx="6" hasCustomPrompt="1"/>
          </p:nvPr>
        </p:nvSpPr>
        <p:spPr>
          <a:xfrm>
            <a:off x="4887663" y="1983346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371" name="Google Shape;371;p39"/>
          <p:cNvSpPr txBox="1">
            <a:spLocks noGrp="1"/>
          </p:cNvSpPr>
          <p:nvPr>
            <p:ph type="title" idx="7" hasCustomPrompt="1"/>
          </p:nvPr>
        </p:nvSpPr>
        <p:spPr>
          <a:xfrm>
            <a:off x="3393546" y="3632448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372" name="Google Shape;372;p39"/>
          <p:cNvSpPr txBox="1">
            <a:spLocks noGrp="1"/>
          </p:cNvSpPr>
          <p:nvPr>
            <p:ph type="title" idx="8" hasCustomPrompt="1"/>
          </p:nvPr>
        </p:nvSpPr>
        <p:spPr>
          <a:xfrm>
            <a:off x="4887663" y="3632448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373" name="Google Shape;373;p39"/>
          <p:cNvSpPr txBox="1">
            <a:spLocks noGrp="1"/>
          </p:cNvSpPr>
          <p:nvPr>
            <p:ph type="subTitle" idx="9"/>
          </p:nvPr>
        </p:nvSpPr>
        <p:spPr>
          <a:xfrm>
            <a:off x="709661" y="1434125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subTitle" idx="13"/>
          </p:nvPr>
        </p:nvSpPr>
        <p:spPr>
          <a:xfrm>
            <a:off x="709661" y="3101000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subTitle" idx="14"/>
          </p:nvPr>
        </p:nvSpPr>
        <p:spPr>
          <a:xfrm>
            <a:off x="6056951" y="1434125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subTitle" idx="15"/>
          </p:nvPr>
        </p:nvSpPr>
        <p:spPr>
          <a:xfrm>
            <a:off x="6056951" y="3101000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/>
          <p:nvPr/>
        </p:nvSpPr>
        <p:spPr>
          <a:xfrm rot="5400000">
            <a:off x="-256848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79" name="Google Shape;379;p40"/>
          <p:cNvSpPr/>
          <p:nvPr/>
        </p:nvSpPr>
        <p:spPr>
          <a:xfrm rot="-5400000">
            <a:off x="5298090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 rot="5400000">
            <a:off x="-278075" y="272775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2" name="Google Shape;42;p5"/>
          <p:cNvSpPr/>
          <p:nvPr/>
        </p:nvSpPr>
        <p:spPr>
          <a:xfrm rot="-5400000">
            <a:off x="4196570" y="244882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7839328" y="2932"/>
            <a:ext cx="1351534" cy="120533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383" name="Google Shape;383;p41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84" name="Google Shape;384;p41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85" name="Google Shape;385;p41"/>
          <p:cNvSpPr/>
          <p:nvPr/>
        </p:nvSpPr>
        <p:spPr>
          <a:xfrm rot="10800000" flipH="1">
            <a:off x="6053352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41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387" name="Google Shape;387;p41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4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398" name="Google Shape;398;p42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399" name="Google Shape;399;p42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00" name="Google Shape;400;p42"/>
          <p:cNvSpPr/>
          <p:nvPr/>
        </p:nvSpPr>
        <p:spPr>
          <a:xfrm rot="10800000">
            <a:off x="-44198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42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402" name="Google Shape;402;p42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2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13" name="Google Shape;413;p43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14" name="Google Shape;414;p43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15" name="Google Shape;415;p43"/>
          <p:cNvSpPr/>
          <p:nvPr/>
        </p:nvSpPr>
        <p:spPr>
          <a:xfrm rot="10800000">
            <a:off x="-44198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43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417" name="Google Shape;417;p43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3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3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3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3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3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3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43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43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_1_1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4"/>
          <p:cNvSpPr txBox="1">
            <a:spLocks noGrp="1"/>
          </p:cNvSpPr>
          <p:nvPr>
            <p:ph type="sldNum" idx="12"/>
          </p:nvPr>
        </p:nvSpPr>
        <p:spPr>
          <a:xfrm flipH="1">
            <a:off x="14671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28" name="Google Shape;428;p44"/>
          <p:cNvSpPr/>
          <p:nvPr/>
        </p:nvSpPr>
        <p:spPr>
          <a:xfrm rot="5400000" flipH="1">
            <a:off x="-301045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29" name="Google Shape;429;p44"/>
          <p:cNvSpPr/>
          <p:nvPr/>
        </p:nvSpPr>
        <p:spPr>
          <a:xfrm rot="-5400000" flipH="1">
            <a:off x="5253893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30" name="Google Shape;430;p44"/>
          <p:cNvSpPr/>
          <p:nvPr/>
        </p:nvSpPr>
        <p:spPr>
          <a:xfrm rot="10800000" flipH="1">
            <a:off x="6053344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44"/>
          <p:cNvGrpSpPr/>
          <p:nvPr/>
        </p:nvGrpSpPr>
        <p:grpSpPr>
          <a:xfrm rot="10800000" flipH="1">
            <a:off x="8423089" y="3944015"/>
            <a:ext cx="609239" cy="1228123"/>
            <a:chOff x="8415916" y="13915"/>
            <a:chExt cx="609239" cy="1228123"/>
          </a:xfrm>
        </p:grpSpPr>
        <p:sp>
          <p:nvSpPr>
            <p:cNvPr id="432" name="Google Shape;432;p44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4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1_1_1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/>
          <p:nvPr/>
        </p:nvSpPr>
        <p:spPr>
          <a:xfrm>
            <a:off x="7019976" y="-5405"/>
            <a:ext cx="2124017" cy="140991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5"/>
          <p:cNvSpPr/>
          <p:nvPr/>
        </p:nvSpPr>
        <p:spPr>
          <a:xfrm rot="-5400000" flipH="1">
            <a:off x="7135448" y="3125207"/>
            <a:ext cx="2009324" cy="202712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43" name="Google Shape;443;p45"/>
          <p:cNvSpPr/>
          <p:nvPr/>
        </p:nvSpPr>
        <p:spPr>
          <a:xfrm rot="5400000" flipH="1">
            <a:off x="191893" y="-195857"/>
            <a:ext cx="3890548" cy="427431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grpSp>
        <p:nvGrpSpPr>
          <p:cNvPr id="444" name="Google Shape;444;p45"/>
          <p:cNvGrpSpPr/>
          <p:nvPr/>
        </p:nvGrpSpPr>
        <p:grpSpPr>
          <a:xfrm rot="10800000" flipH="1">
            <a:off x="146705" y="3886587"/>
            <a:ext cx="654477" cy="1072337"/>
            <a:chOff x="8415916" y="244516"/>
            <a:chExt cx="608816" cy="997523"/>
          </a:xfrm>
        </p:grpSpPr>
        <p:sp>
          <p:nvSpPr>
            <p:cNvPr id="445" name="Google Shape;445;p45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5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5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5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5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5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4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/>
          <p:nvPr/>
        </p:nvSpPr>
        <p:spPr>
          <a:xfrm>
            <a:off x="7019976" y="-5405"/>
            <a:ext cx="2124017" cy="140991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6"/>
          <p:cNvSpPr txBox="1">
            <a:spLocks noGrp="1"/>
          </p:cNvSpPr>
          <p:nvPr>
            <p:ph type="sldNum" idx="12"/>
          </p:nvPr>
        </p:nvSpPr>
        <p:spPr>
          <a:xfrm flipH="1">
            <a:off x="14671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455" name="Google Shape;455;p46"/>
          <p:cNvSpPr/>
          <p:nvPr/>
        </p:nvSpPr>
        <p:spPr>
          <a:xfrm rot="-5400000" flipH="1">
            <a:off x="7569543" y="3559407"/>
            <a:ext cx="1329922" cy="183840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56" name="Google Shape;456;p46"/>
          <p:cNvSpPr/>
          <p:nvPr/>
        </p:nvSpPr>
        <p:spPr>
          <a:xfrm rot="5400000" flipH="1">
            <a:off x="217040" y="-220812"/>
            <a:ext cx="1633079" cy="206689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_1_1_1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/>
          <p:nvPr/>
        </p:nvSpPr>
        <p:spPr>
          <a:xfrm rot="-5400000">
            <a:off x="5728035" y="-405912"/>
            <a:ext cx="3015460" cy="381646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60" name="Google Shape;460;p4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47"/>
          <p:cNvSpPr/>
          <p:nvPr/>
        </p:nvSpPr>
        <p:spPr>
          <a:xfrm rot="10800000" flipH="1">
            <a:off x="7734500" y="-56597"/>
            <a:ext cx="1447806" cy="119219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7"/>
          <p:cNvSpPr/>
          <p:nvPr/>
        </p:nvSpPr>
        <p:spPr>
          <a:xfrm flipH="1">
            <a:off x="1" y="-1901"/>
            <a:ext cx="1625396" cy="107882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1_1_1_1_1_1_1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 rot="5400000" flipH="1">
            <a:off x="-190604" y="142170"/>
            <a:ext cx="4013737" cy="372097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65" name="Google Shape;465;p48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8"/>
          <p:cNvSpPr/>
          <p:nvPr/>
        </p:nvSpPr>
        <p:spPr>
          <a:xfrm rot="-5400000" flipH="1">
            <a:off x="5996217" y="1967158"/>
            <a:ext cx="3247690" cy="310507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67" name="Google Shape;467;p48"/>
          <p:cNvSpPr/>
          <p:nvPr/>
        </p:nvSpPr>
        <p:spPr>
          <a:xfrm rot="10800000" flipH="1">
            <a:off x="6078752" y="3718273"/>
            <a:ext cx="3065362" cy="142525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48"/>
          <p:cNvGrpSpPr/>
          <p:nvPr/>
        </p:nvGrpSpPr>
        <p:grpSpPr>
          <a:xfrm rot="10800000" flipH="1">
            <a:off x="8423089" y="3944015"/>
            <a:ext cx="609239" cy="1228123"/>
            <a:chOff x="8415916" y="13915"/>
            <a:chExt cx="609239" cy="1228123"/>
          </a:xfrm>
        </p:grpSpPr>
        <p:sp>
          <p:nvSpPr>
            <p:cNvPr id="469" name="Google Shape;469;p48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8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8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8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8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8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8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1_1_1_1_1_1_1_1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9"/>
          <p:cNvSpPr/>
          <p:nvPr/>
        </p:nvSpPr>
        <p:spPr>
          <a:xfrm rot="-5400000">
            <a:off x="6761888" y="-588048"/>
            <a:ext cx="1833678" cy="300975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78" name="Google Shape;478;p49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49"/>
          <p:cNvSpPr/>
          <p:nvPr/>
        </p:nvSpPr>
        <p:spPr>
          <a:xfrm flipH="1">
            <a:off x="184" y="-1"/>
            <a:ext cx="2388853" cy="116305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9"/>
          <p:cNvSpPr/>
          <p:nvPr/>
        </p:nvSpPr>
        <p:spPr>
          <a:xfrm rot="10800000" flipH="1">
            <a:off x="6980173" y="4070752"/>
            <a:ext cx="2203423" cy="107277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1_1_1_1_1_1_1_1_1_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0"/>
          <p:cNvSpPr/>
          <p:nvPr/>
        </p:nvSpPr>
        <p:spPr>
          <a:xfrm flipH="1">
            <a:off x="-2" y="-5417"/>
            <a:ext cx="2124017" cy="140991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0"/>
          <p:cNvSpPr/>
          <p:nvPr/>
        </p:nvSpPr>
        <p:spPr>
          <a:xfrm rot="5400000">
            <a:off x="225787" y="3498284"/>
            <a:ext cx="1329922" cy="189535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85" name="Google Shape;485;p50"/>
          <p:cNvSpPr/>
          <p:nvPr/>
        </p:nvSpPr>
        <p:spPr>
          <a:xfrm rot="-5400000">
            <a:off x="7303721" y="-220812"/>
            <a:ext cx="1633079" cy="206689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6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51" name="Google Shape;51;p6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/>
          <p:nvPr/>
        </p:nvSpPr>
        <p:spPr>
          <a:xfrm rot="5400000">
            <a:off x="-285585" y="216669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88" name="Google Shape;488;p51"/>
          <p:cNvSpPr/>
          <p:nvPr/>
        </p:nvSpPr>
        <p:spPr>
          <a:xfrm rot="10800000">
            <a:off x="-877" y="2971883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1"/>
          <p:cNvSpPr/>
          <p:nvPr/>
        </p:nvSpPr>
        <p:spPr>
          <a:xfrm rot="-5400000">
            <a:off x="4279719" y="266223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490" name="Google Shape;490;p51"/>
          <p:cNvSpPr/>
          <p:nvPr/>
        </p:nvSpPr>
        <p:spPr>
          <a:xfrm rot="10800000">
            <a:off x="-877" y="-11817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51"/>
          <p:cNvSpPr/>
          <p:nvPr/>
        </p:nvSpPr>
        <p:spPr>
          <a:xfrm>
            <a:off x="7223998" y="3472833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1"/>
          <p:cNvSpPr/>
          <p:nvPr/>
        </p:nvSpPr>
        <p:spPr>
          <a:xfrm rot="-5400000">
            <a:off x="7284673" y="96958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1"/>
          <p:cNvSpPr/>
          <p:nvPr/>
        </p:nvSpPr>
        <p:spPr>
          <a:xfrm rot="10800000">
            <a:off x="9124309" y="362352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51"/>
          <p:cNvSpPr/>
          <p:nvPr/>
        </p:nvSpPr>
        <p:spPr>
          <a:xfrm rot="10800000">
            <a:off x="9124309" y="2712403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1"/>
          <p:cNvSpPr/>
          <p:nvPr/>
        </p:nvSpPr>
        <p:spPr>
          <a:xfrm rot="10800000" flipH="1">
            <a:off x="7998430" y="5122389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1"/>
          <p:cNvSpPr/>
          <p:nvPr/>
        </p:nvSpPr>
        <p:spPr>
          <a:xfrm rot="10800000" flipH="1">
            <a:off x="7998430" y="5122389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1"/>
          <p:cNvSpPr txBox="1">
            <a:spLocks noGrp="1"/>
          </p:cNvSpPr>
          <p:nvPr>
            <p:ph type="title"/>
          </p:nvPr>
        </p:nvSpPr>
        <p:spPr>
          <a:xfrm>
            <a:off x="2424600" y="539512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51"/>
          <p:cNvSpPr txBox="1">
            <a:spLocks noGrp="1"/>
          </p:cNvSpPr>
          <p:nvPr>
            <p:ph type="subTitle" idx="1"/>
          </p:nvPr>
        </p:nvSpPr>
        <p:spPr>
          <a:xfrm>
            <a:off x="2854650" y="1661750"/>
            <a:ext cx="3434700" cy="11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1"/>
          <p:cNvSpPr txBox="1"/>
          <p:nvPr/>
        </p:nvSpPr>
        <p:spPr>
          <a:xfrm>
            <a:off x="1683150" y="4214975"/>
            <a:ext cx="5777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includes icons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200" b="1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2"/>
          <p:cNvSpPr/>
          <p:nvPr/>
        </p:nvSpPr>
        <p:spPr>
          <a:xfrm rot="5400000">
            <a:off x="-256848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2" name="Google Shape;502;p52"/>
          <p:cNvSpPr/>
          <p:nvPr/>
        </p:nvSpPr>
        <p:spPr>
          <a:xfrm rot="-5400000">
            <a:off x="5298090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5" name="Google Shape;505;p53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4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8" name="Google Shape;508;p54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09" name="Google Shape;509;p54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4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3" name="Google Shape;513;p55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4" name="Google Shape;514;p55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5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8" name="Google Shape;518;p56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19" name="Google Shape;519;p56"/>
          <p:cNvSpPr/>
          <p:nvPr/>
        </p:nvSpPr>
        <p:spPr>
          <a:xfrm flipH="1">
            <a:off x="2" y="-11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6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56"/>
          <p:cNvSpPr/>
          <p:nvPr/>
        </p:nvSpPr>
        <p:spPr>
          <a:xfrm rot="-4397836">
            <a:off x="-311980" y="237797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2" name="Google Shape;522;p56"/>
          <p:cNvSpPr/>
          <p:nvPr/>
        </p:nvSpPr>
        <p:spPr>
          <a:xfrm rot="6402164">
            <a:off x="6636020" y="3164622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8"/>
          <p:cNvSpPr/>
          <p:nvPr/>
        </p:nvSpPr>
        <p:spPr>
          <a:xfrm rot="-5400000">
            <a:off x="4165013" y="220694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29" name="Google Shape;529;p58"/>
          <p:cNvSpPr/>
          <p:nvPr/>
        </p:nvSpPr>
        <p:spPr>
          <a:xfrm>
            <a:off x="4707875" y="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8"/>
          <p:cNvSpPr/>
          <p:nvPr/>
        </p:nvSpPr>
        <p:spPr>
          <a:xfrm rot="5400000">
            <a:off x="-278085" y="28012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31" name="Google Shape;531;p58"/>
          <p:cNvSpPr/>
          <p:nvPr/>
        </p:nvSpPr>
        <p:spPr>
          <a:xfrm>
            <a:off x="7179275" y="339130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8"/>
          <p:cNvSpPr/>
          <p:nvPr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8"/>
          <p:cNvSpPr/>
          <p:nvPr/>
        </p:nvSpPr>
        <p:spPr>
          <a:xfrm rot="5400000">
            <a:off x="-106275" y="32825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8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8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8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8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8"/>
          <p:cNvSpPr txBox="1">
            <a:spLocks noGrp="1"/>
          </p:cNvSpPr>
          <p:nvPr>
            <p:ph type="ctrTitle"/>
          </p:nvPr>
        </p:nvSpPr>
        <p:spPr>
          <a:xfrm>
            <a:off x="1129225" y="16383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9" name="Google Shape;539;p58"/>
          <p:cNvSpPr txBox="1">
            <a:spLocks noGrp="1"/>
          </p:cNvSpPr>
          <p:nvPr>
            <p:ph type="subTitle" idx="1"/>
          </p:nvPr>
        </p:nvSpPr>
        <p:spPr>
          <a:xfrm>
            <a:off x="2305225" y="3262525"/>
            <a:ext cx="45288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9"/>
          <p:cNvSpPr txBox="1">
            <a:spLocks noGrp="1"/>
          </p:cNvSpPr>
          <p:nvPr>
            <p:ph type="title"/>
          </p:nvPr>
        </p:nvSpPr>
        <p:spPr>
          <a:xfrm>
            <a:off x="4562025" y="2985000"/>
            <a:ext cx="38016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2" name="Google Shape;542;p59"/>
          <p:cNvSpPr txBox="1">
            <a:spLocks noGrp="1"/>
          </p:cNvSpPr>
          <p:nvPr>
            <p:ph type="title" idx="2" hasCustomPrompt="1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3" name="Google Shape;543;p59"/>
          <p:cNvSpPr/>
          <p:nvPr/>
        </p:nvSpPr>
        <p:spPr>
          <a:xfrm rot="-5400000">
            <a:off x="4280610" y="270248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44" name="Google Shape;544;p59"/>
          <p:cNvSpPr txBox="1">
            <a:spLocks noGrp="1"/>
          </p:cNvSpPr>
          <p:nvPr>
            <p:ph type="subTitle" idx="1"/>
          </p:nvPr>
        </p:nvSpPr>
        <p:spPr>
          <a:xfrm>
            <a:off x="4562025" y="3854750"/>
            <a:ext cx="3801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"/>
          <p:cNvSpPr/>
          <p:nvPr/>
        </p:nvSpPr>
        <p:spPr>
          <a:xfrm rot="10800000">
            <a:off x="-8002" y="296757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0"/>
          <p:cNvSpPr/>
          <p:nvPr/>
        </p:nvSpPr>
        <p:spPr>
          <a:xfrm rot="-5400000">
            <a:off x="4272594" y="261911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48" name="Google Shape;548;p60"/>
          <p:cNvSpPr/>
          <p:nvPr/>
        </p:nvSpPr>
        <p:spPr>
          <a:xfrm rot="5400000">
            <a:off x="-292710" y="212357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49" name="Google Shape;549;p60"/>
          <p:cNvSpPr/>
          <p:nvPr/>
        </p:nvSpPr>
        <p:spPr>
          <a:xfrm rot="10800000">
            <a:off x="-8002" y="-1613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0"/>
          <p:cNvSpPr/>
          <p:nvPr/>
        </p:nvSpPr>
        <p:spPr>
          <a:xfrm>
            <a:off x="7216873" y="346852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0"/>
          <p:cNvSpPr/>
          <p:nvPr/>
        </p:nvSpPr>
        <p:spPr>
          <a:xfrm rot="-5400000">
            <a:off x="7277548" y="9264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0"/>
          <p:cNvSpPr/>
          <p:nvPr/>
        </p:nvSpPr>
        <p:spPr>
          <a:xfrm rot="10800000">
            <a:off x="9117184" y="361921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0"/>
          <p:cNvSpPr/>
          <p:nvPr/>
        </p:nvSpPr>
        <p:spPr>
          <a:xfrm rot="10800000">
            <a:off x="9117184" y="2708091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0"/>
          <p:cNvSpPr/>
          <p:nvPr/>
        </p:nvSpPr>
        <p:spPr>
          <a:xfrm rot="10800000" flipH="1">
            <a:off x="7991305" y="511807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0"/>
          <p:cNvSpPr/>
          <p:nvPr/>
        </p:nvSpPr>
        <p:spPr>
          <a:xfrm rot="10800000" flipH="1">
            <a:off x="7991305" y="5118077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60"/>
          <p:cNvSpPr txBox="1">
            <a:spLocks noGrp="1"/>
          </p:cNvSpPr>
          <p:nvPr>
            <p:ph type="body" idx="1"/>
          </p:nvPr>
        </p:nvSpPr>
        <p:spPr>
          <a:xfrm>
            <a:off x="720000" y="11184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1"/>
          <p:cNvSpPr/>
          <p:nvPr/>
        </p:nvSpPr>
        <p:spPr>
          <a:xfrm rot="5400000">
            <a:off x="-278075" y="272775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60" name="Google Shape;560;p61"/>
          <p:cNvSpPr/>
          <p:nvPr/>
        </p:nvSpPr>
        <p:spPr>
          <a:xfrm rot="-5400000">
            <a:off x="4196570" y="244882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61" name="Google Shape;561;p61"/>
          <p:cNvSpPr/>
          <p:nvPr/>
        </p:nvSpPr>
        <p:spPr>
          <a:xfrm rot="10800000" flipH="1">
            <a:off x="7839328" y="2932"/>
            <a:ext cx="1351534" cy="120533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subTitle" idx="1"/>
          </p:nvPr>
        </p:nvSpPr>
        <p:spPr>
          <a:xfrm>
            <a:off x="5055286" y="3806972"/>
            <a:ext cx="25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4" name="Google Shape;564;p61"/>
          <p:cNvSpPr txBox="1">
            <a:spLocks noGrp="1"/>
          </p:cNvSpPr>
          <p:nvPr>
            <p:ph type="subTitle" idx="2"/>
          </p:nvPr>
        </p:nvSpPr>
        <p:spPr>
          <a:xfrm>
            <a:off x="1583289" y="3806972"/>
            <a:ext cx="25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5" name="Google Shape;565;p61"/>
          <p:cNvSpPr txBox="1">
            <a:spLocks noGrp="1"/>
          </p:cNvSpPr>
          <p:nvPr>
            <p:ph type="subTitle" idx="3"/>
          </p:nvPr>
        </p:nvSpPr>
        <p:spPr>
          <a:xfrm>
            <a:off x="5055276" y="3376024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6" name="Google Shape;566;p61"/>
          <p:cNvSpPr txBox="1">
            <a:spLocks noGrp="1"/>
          </p:cNvSpPr>
          <p:nvPr>
            <p:ph type="subTitle" idx="4"/>
          </p:nvPr>
        </p:nvSpPr>
        <p:spPr>
          <a:xfrm>
            <a:off x="1583300" y="3376024"/>
            <a:ext cx="25056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 rot="-5400000">
            <a:off x="4293910" y="279082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1" name="Google Shape;61;p7"/>
          <p:cNvSpPr/>
          <p:nvPr/>
        </p:nvSpPr>
        <p:spPr>
          <a:xfrm rot="5400000">
            <a:off x="-253173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219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64" name="Google Shape;64;p7"/>
          <p:cNvGrpSpPr/>
          <p:nvPr/>
        </p:nvGrpSpPr>
        <p:grpSpPr>
          <a:xfrm rot="10800000">
            <a:off x="-17" y="3848043"/>
            <a:ext cx="1130465" cy="1294452"/>
            <a:chOff x="7852208" y="207243"/>
            <a:chExt cx="1130465" cy="1294452"/>
          </a:xfrm>
        </p:grpSpPr>
        <p:sp>
          <p:nvSpPr>
            <p:cNvPr id="65" name="Google Shape;65;p7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/>
          <p:nvPr/>
        </p:nvSpPr>
        <p:spPr>
          <a:xfrm rot="10800000" flipH="1">
            <a:off x="7839328" y="2932"/>
            <a:ext cx="1351534" cy="120533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62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569" name="Google Shape;569;p62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2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2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2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2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2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2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62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3"/>
          <p:cNvSpPr/>
          <p:nvPr/>
        </p:nvSpPr>
        <p:spPr>
          <a:xfrm rot="-5400000">
            <a:off x="4293910" y="279082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79" name="Google Shape;579;p63"/>
          <p:cNvSpPr/>
          <p:nvPr/>
        </p:nvSpPr>
        <p:spPr>
          <a:xfrm rot="5400000">
            <a:off x="-253173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80" name="Google Shape;580;p6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219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63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150800" cy="27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82" name="Google Shape;582;p63"/>
          <p:cNvGrpSpPr/>
          <p:nvPr/>
        </p:nvGrpSpPr>
        <p:grpSpPr>
          <a:xfrm rot="10800000">
            <a:off x="-17" y="3848043"/>
            <a:ext cx="1130465" cy="1294452"/>
            <a:chOff x="7852208" y="207243"/>
            <a:chExt cx="1130465" cy="1294452"/>
          </a:xfrm>
        </p:grpSpPr>
        <p:sp>
          <p:nvSpPr>
            <p:cNvPr id="583" name="Google Shape;583;p63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3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3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3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3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3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3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63"/>
          <p:cNvSpPr/>
          <p:nvPr/>
        </p:nvSpPr>
        <p:spPr>
          <a:xfrm rot="10800000" flipH="1">
            <a:off x="7839328" y="2932"/>
            <a:ext cx="1351534" cy="120533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4"/>
          <p:cNvSpPr/>
          <p:nvPr/>
        </p:nvSpPr>
        <p:spPr>
          <a:xfrm rot="-5400000">
            <a:off x="4209847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93" name="Google Shape;593;p64"/>
          <p:cNvSpPr/>
          <p:nvPr/>
        </p:nvSpPr>
        <p:spPr>
          <a:xfrm>
            <a:off x="4707873" y="-5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64"/>
          <p:cNvSpPr/>
          <p:nvPr/>
        </p:nvSpPr>
        <p:spPr>
          <a:xfrm rot="5400000">
            <a:off x="-303110" y="177882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595" name="Google Shape;595;p64"/>
          <p:cNvSpPr/>
          <p:nvPr/>
        </p:nvSpPr>
        <p:spPr>
          <a:xfrm rot="10800000">
            <a:off x="-18402" y="3009295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4"/>
          <p:cNvSpPr/>
          <p:nvPr/>
        </p:nvSpPr>
        <p:spPr>
          <a:xfrm rot="10800000">
            <a:off x="-18402" y="-29739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4"/>
          <p:cNvSpPr/>
          <p:nvPr/>
        </p:nvSpPr>
        <p:spPr>
          <a:xfrm>
            <a:off x="7206473" y="340249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4"/>
          <p:cNvSpPr txBox="1">
            <a:spLocks noGrp="1"/>
          </p:cNvSpPr>
          <p:nvPr>
            <p:ph type="title"/>
          </p:nvPr>
        </p:nvSpPr>
        <p:spPr>
          <a:xfrm>
            <a:off x="1139400" y="1514850"/>
            <a:ext cx="6865200" cy="21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5"/>
          <p:cNvSpPr/>
          <p:nvPr/>
        </p:nvSpPr>
        <p:spPr>
          <a:xfrm flipH="1">
            <a:off x="42247" y="332588"/>
            <a:ext cx="4033634" cy="3703857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601" name="Google Shape;601;p65"/>
          <p:cNvSpPr txBox="1">
            <a:spLocks noGrp="1"/>
          </p:cNvSpPr>
          <p:nvPr>
            <p:ph type="title"/>
          </p:nvPr>
        </p:nvSpPr>
        <p:spPr>
          <a:xfrm>
            <a:off x="713225" y="1368850"/>
            <a:ext cx="36006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5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65"/>
          <p:cNvSpPr txBox="1">
            <a:spLocks noGrp="1"/>
          </p:cNvSpPr>
          <p:nvPr>
            <p:ph type="subTitle" idx="1"/>
          </p:nvPr>
        </p:nvSpPr>
        <p:spPr>
          <a:xfrm>
            <a:off x="713225" y="2401350"/>
            <a:ext cx="3600600" cy="6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65"/>
          <p:cNvSpPr/>
          <p:nvPr/>
        </p:nvSpPr>
        <p:spPr>
          <a:xfrm rot="-5400000" flipH="1">
            <a:off x="3610265" y="-391313"/>
            <a:ext cx="5141489" cy="592611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6"/>
          <p:cNvSpPr txBox="1">
            <a:spLocks noGrp="1"/>
          </p:cNvSpPr>
          <p:nvPr>
            <p:ph type="title"/>
          </p:nvPr>
        </p:nvSpPr>
        <p:spPr>
          <a:xfrm>
            <a:off x="713225" y="1107725"/>
            <a:ext cx="3949800" cy="1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7"/>
          <p:cNvSpPr/>
          <p:nvPr/>
        </p:nvSpPr>
        <p:spPr>
          <a:xfrm rot="-5400000">
            <a:off x="4192191" y="257332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08" name="Google Shape;608;p67"/>
          <p:cNvSpPr/>
          <p:nvPr/>
        </p:nvSpPr>
        <p:spPr>
          <a:xfrm>
            <a:off x="7206453" y="3407071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67"/>
          <p:cNvSpPr/>
          <p:nvPr/>
        </p:nvSpPr>
        <p:spPr>
          <a:xfrm rot="10800000">
            <a:off x="-18422" y="-25163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67"/>
          <p:cNvSpPr txBox="1">
            <a:spLocks noGrp="1"/>
          </p:cNvSpPr>
          <p:nvPr>
            <p:ph type="title" hasCustomPrompt="1"/>
          </p:nvPr>
        </p:nvSpPr>
        <p:spPr>
          <a:xfrm>
            <a:off x="886950" y="1874550"/>
            <a:ext cx="7370100" cy="1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1" name="Google Shape;611;p67"/>
          <p:cNvSpPr txBox="1">
            <a:spLocks noGrp="1"/>
          </p:cNvSpPr>
          <p:nvPr>
            <p:ph type="subTitle" idx="1"/>
          </p:nvPr>
        </p:nvSpPr>
        <p:spPr>
          <a:xfrm>
            <a:off x="1284000" y="3657750"/>
            <a:ext cx="65760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9"/>
          <p:cNvSpPr/>
          <p:nvPr/>
        </p:nvSpPr>
        <p:spPr>
          <a:xfrm rot="-5400000">
            <a:off x="4280610" y="288319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15" name="Google Shape;615;p69"/>
          <p:cNvSpPr/>
          <p:nvPr/>
        </p:nvSpPr>
        <p:spPr>
          <a:xfrm rot="5400000">
            <a:off x="-253173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16" name="Google Shape;616;p69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69"/>
          <p:cNvSpPr txBox="1">
            <a:spLocks noGrp="1"/>
          </p:cNvSpPr>
          <p:nvPr>
            <p:ph type="title" idx="2"/>
          </p:nvPr>
        </p:nvSpPr>
        <p:spPr>
          <a:xfrm>
            <a:off x="720000" y="191739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8" name="Google Shape;618;p69"/>
          <p:cNvSpPr txBox="1">
            <a:spLocks noGrp="1"/>
          </p:cNvSpPr>
          <p:nvPr>
            <p:ph type="subTitle" idx="1"/>
          </p:nvPr>
        </p:nvSpPr>
        <p:spPr>
          <a:xfrm>
            <a:off x="720000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69"/>
          <p:cNvSpPr txBox="1">
            <a:spLocks noGrp="1"/>
          </p:cNvSpPr>
          <p:nvPr>
            <p:ph type="title" idx="3"/>
          </p:nvPr>
        </p:nvSpPr>
        <p:spPr>
          <a:xfrm>
            <a:off x="3419269" y="191739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0" name="Google Shape;620;p69"/>
          <p:cNvSpPr txBox="1">
            <a:spLocks noGrp="1"/>
          </p:cNvSpPr>
          <p:nvPr>
            <p:ph type="subTitle" idx="4"/>
          </p:nvPr>
        </p:nvSpPr>
        <p:spPr>
          <a:xfrm>
            <a:off x="3419269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69"/>
          <p:cNvSpPr txBox="1">
            <a:spLocks noGrp="1"/>
          </p:cNvSpPr>
          <p:nvPr>
            <p:ph type="title" idx="5"/>
          </p:nvPr>
        </p:nvSpPr>
        <p:spPr>
          <a:xfrm>
            <a:off x="720000" y="377665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2" name="Google Shape;622;p69"/>
          <p:cNvSpPr txBox="1">
            <a:spLocks noGrp="1"/>
          </p:cNvSpPr>
          <p:nvPr>
            <p:ph type="subTitle" idx="6"/>
          </p:nvPr>
        </p:nvSpPr>
        <p:spPr>
          <a:xfrm>
            <a:off x="720000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69"/>
          <p:cNvSpPr txBox="1">
            <a:spLocks noGrp="1"/>
          </p:cNvSpPr>
          <p:nvPr>
            <p:ph type="title" idx="7"/>
          </p:nvPr>
        </p:nvSpPr>
        <p:spPr>
          <a:xfrm>
            <a:off x="3419269" y="377665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69"/>
          <p:cNvSpPr txBox="1">
            <a:spLocks noGrp="1"/>
          </p:cNvSpPr>
          <p:nvPr>
            <p:ph type="subTitle" idx="8"/>
          </p:nvPr>
        </p:nvSpPr>
        <p:spPr>
          <a:xfrm>
            <a:off x="3419269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69"/>
          <p:cNvSpPr txBox="1">
            <a:spLocks noGrp="1"/>
          </p:cNvSpPr>
          <p:nvPr>
            <p:ph type="title" idx="9"/>
          </p:nvPr>
        </p:nvSpPr>
        <p:spPr>
          <a:xfrm>
            <a:off x="6118545" y="191739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69"/>
          <p:cNvSpPr txBox="1">
            <a:spLocks noGrp="1"/>
          </p:cNvSpPr>
          <p:nvPr>
            <p:ph type="subTitle" idx="13"/>
          </p:nvPr>
        </p:nvSpPr>
        <p:spPr>
          <a:xfrm>
            <a:off x="6118545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69"/>
          <p:cNvSpPr txBox="1">
            <a:spLocks noGrp="1"/>
          </p:cNvSpPr>
          <p:nvPr>
            <p:ph type="title" idx="14"/>
          </p:nvPr>
        </p:nvSpPr>
        <p:spPr>
          <a:xfrm>
            <a:off x="6118545" y="3776655"/>
            <a:ext cx="23055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69"/>
          <p:cNvSpPr txBox="1">
            <a:spLocks noGrp="1"/>
          </p:cNvSpPr>
          <p:nvPr>
            <p:ph type="subTitle" idx="15"/>
          </p:nvPr>
        </p:nvSpPr>
        <p:spPr>
          <a:xfrm>
            <a:off x="6118545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69"/>
          <p:cNvSpPr txBox="1">
            <a:spLocks noGrp="1"/>
          </p:cNvSpPr>
          <p:nvPr>
            <p:ph type="title" idx="16" hasCustomPrompt="1"/>
          </p:nvPr>
        </p:nvSpPr>
        <p:spPr>
          <a:xfrm>
            <a:off x="687407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0" name="Google Shape;630;p69"/>
          <p:cNvSpPr txBox="1">
            <a:spLocks noGrp="1"/>
          </p:cNvSpPr>
          <p:nvPr>
            <p:ph type="title" idx="17" hasCustomPrompt="1"/>
          </p:nvPr>
        </p:nvSpPr>
        <p:spPr>
          <a:xfrm>
            <a:off x="720000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1" name="Google Shape;631;p69"/>
          <p:cNvSpPr txBox="1">
            <a:spLocks noGrp="1"/>
          </p:cNvSpPr>
          <p:nvPr>
            <p:ph type="title" idx="18" hasCustomPrompt="1"/>
          </p:nvPr>
        </p:nvSpPr>
        <p:spPr>
          <a:xfrm>
            <a:off x="3419275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2" name="Google Shape;632;p69"/>
          <p:cNvSpPr txBox="1">
            <a:spLocks noGrp="1"/>
          </p:cNvSpPr>
          <p:nvPr>
            <p:ph type="title" idx="19" hasCustomPrompt="1"/>
          </p:nvPr>
        </p:nvSpPr>
        <p:spPr>
          <a:xfrm>
            <a:off x="3419275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3" name="Google Shape;633;p69"/>
          <p:cNvSpPr txBox="1">
            <a:spLocks noGrp="1"/>
          </p:cNvSpPr>
          <p:nvPr>
            <p:ph type="title" idx="20" hasCustomPrompt="1"/>
          </p:nvPr>
        </p:nvSpPr>
        <p:spPr>
          <a:xfrm>
            <a:off x="6118550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4" name="Google Shape;634;p69"/>
          <p:cNvSpPr txBox="1">
            <a:spLocks noGrp="1"/>
          </p:cNvSpPr>
          <p:nvPr>
            <p:ph type="title" idx="21" hasCustomPrompt="1"/>
          </p:nvPr>
        </p:nvSpPr>
        <p:spPr>
          <a:xfrm>
            <a:off x="6118550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0"/>
          <p:cNvSpPr/>
          <p:nvPr/>
        </p:nvSpPr>
        <p:spPr>
          <a:xfrm rot="5400000">
            <a:off x="-292710" y="212357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37" name="Google Shape;637;p70"/>
          <p:cNvSpPr/>
          <p:nvPr/>
        </p:nvSpPr>
        <p:spPr>
          <a:xfrm rot="-5400000">
            <a:off x="4978971" y="634293"/>
            <a:ext cx="4807486" cy="350667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17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38" name="Google Shape;638;p70"/>
          <p:cNvSpPr/>
          <p:nvPr/>
        </p:nvSpPr>
        <p:spPr>
          <a:xfrm rot="-5400000">
            <a:off x="7277548" y="9264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0"/>
          <p:cNvSpPr/>
          <p:nvPr/>
        </p:nvSpPr>
        <p:spPr>
          <a:xfrm rot="-5400000" flipH="1">
            <a:off x="-1001868" y="2263643"/>
            <a:ext cx="3873624" cy="188593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70"/>
          <p:cNvSpPr txBox="1">
            <a:spLocks noGrp="1"/>
          </p:cNvSpPr>
          <p:nvPr>
            <p:ph type="subTitle" idx="1"/>
          </p:nvPr>
        </p:nvSpPr>
        <p:spPr>
          <a:xfrm>
            <a:off x="1913141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70"/>
          <p:cNvSpPr txBox="1">
            <a:spLocks noGrp="1"/>
          </p:cNvSpPr>
          <p:nvPr>
            <p:ph type="subTitle" idx="2"/>
          </p:nvPr>
        </p:nvSpPr>
        <p:spPr>
          <a:xfrm>
            <a:off x="4925359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70"/>
          <p:cNvSpPr txBox="1">
            <a:spLocks noGrp="1"/>
          </p:cNvSpPr>
          <p:nvPr>
            <p:ph type="subTitle" idx="3"/>
          </p:nvPr>
        </p:nvSpPr>
        <p:spPr>
          <a:xfrm>
            <a:off x="1913141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70"/>
          <p:cNvSpPr txBox="1">
            <a:spLocks noGrp="1"/>
          </p:cNvSpPr>
          <p:nvPr>
            <p:ph type="subTitle" idx="4"/>
          </p:nvPr>
        </p:nvSpPr>
        <p:spPr>
          <a:xfrm>
            <a:off x="4925359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70">
            <a:hlinkClick r:id="rId2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2698541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6" name="Google Shape;646;p70"/>
          <p:cNvSpPr txBox="1">
            <a:spLocks noGrp="1"/>
          </p:cNvSpPr>
          <p:nvPr>
            <p:ph type="title" idx="6" hasCustomPrompt="1"/>
          </p:nvPr>
        </p:nvSpPr>
        <p:spPr>
          <a:xfrm>
            <a:off x="2698541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7" name="Google Shape;647;p70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5710759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8" name="Google Shape;648;p70"/>
          <p:cNvSpPr txBox="1">
            <a:spLocks noGrp="1"/>
          </p:cNvSpPr>
          <p:nvPr>
            <p:ph type="title" idx="8" hasCustomPrompt="1"/>
          </p:nvPr>
        </p:nvSpPr>
        <p:spPr>
          <a:xfrm>
            <a:off x="5710759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9" name="Google Shape;649;p70"/>
          <p:cNvSpPr txBox="1">
            <a:spLocks noGrp="1"/>
          </p:cNvSpPr>
          <p:nvPr>
            <p:ph type="subTitle" idx="9"/>
          </p:nvPr>
        </p:nvSpPr>
        <p:spPr>
          <a:xfrm>
            <a:off x="1913741" y="185770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0" name="Google Shape;650;p70"/>
          <p:cNvSpPr txBox="1">
            <a:spLocks noGrp="1"/>
          </p:cNvSpPr>
          <p:nvPr>
            <p:ph type="subTitle" idx="13"/>
          </p:nvPr>
        </p:nvSpPr>
        <p:spPr>
          <a:xfrm>
            <a:off x="1913741" y="371695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1" name="Google Shape;651;p70"/>
          <p:cNvSpPr txBox="1">
            <a:spLocks noGrp="1"/>
          </p:cNvSpPr>
          <p:nvPr>
            <p:ph type="subTitle" idx="14"/>
          </p:nvPr>
        </p:nvSpPr>
        <p:spPr>
          <a:xfrm>
            <a:off x="4926553" y="185770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2" name="Google Shape;652;p70"/>
          <p:cNvSpPr txBox="1">
            <a:spLocks noGrp="1"/>
          </p:cNvSpPr>
          <p:nvPr>
            <p:ph type="subTitle" idx="15"/>
          </p:nvPr>
        </p:nvSpPr>
        <p:spPr>
          <a:xfrm>
            <a:off x="4926553" y="371695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1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71"/>
          <p:cNvGrpSpPr/>
          <p:nvPr/>
        </p:nvGrpSpPr>
        <p:grpSpPr>
          <a:xfrm rot="-2700000">
            <a:off x="296006" y="3910051"/>
            <a:ext cx="609233" cy="1228112"/>
            <a:chOff x="8415916" y="13915"/>
            <a:chExt cx="609239" cy="1228123"/>
          </a:xfrm>
        </p:grpSpPr>
        <p:sp>
          <p:nvSpPr>
            <p:cNvPr id="656" name="Google Shape;656;p71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1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1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1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1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1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1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71"/>
          <p:cNvSpPr txBox="1">
            <a:spLocks noGrp="1"/>
          </p:cNvSpPr>
          <p:nvPr>
            <p:ph type="title"/>
          </p:nvPr>
        </p:nvSpPr>
        <p:spPr>
          <a:xfrm>
            <a:off x="4668898" y="532333"/>
            <a:ext cx="3559500" cy="81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 rot="-5400000">
            <a:off x="4209847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4707873" y="-5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 rot="5400000">
            <a:off x="-303110" y="177882"/>
            <a:ext cx="5263695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7" name="Google Shape;77;p8"/>
          <p:cNvSpPr/>
          <p:nvPr/>
        </p:nvSpPr>
        <p:spPr>
          <a:xfrm rot="10800000">
            <a:off x="-18402" y="3009295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10800000">
            <a:off x="-18402" y="-29739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7206473" y="340249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139400" y="1514850"/>
            <a:ext cx="6865200" cy="21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2"/>
          <p:cNvSpPr/>
          <p:nvPr/>
        </p:nvSpPr>
        <p:spPr>
          <a:xfrm rot="5400000" flipH="1">
            <a:off x="-278090" y="279086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66" name="Google Shape;666;p72"/>
          <p:cNvSpPr txBox="1">
            <a:spLocks noGrp="1"/>
          </p:cNvSpPr>
          <p:nvPr>
            <p:ph type="title"/>
          </p:nvPr>
        </p:nvSpPr>
        <p:spPr>
          <a:xfrm flipH="1">
            <a:off x="709650" y="2880150"/>
            <a:ext cx="37764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7" name="Google Shape;667;p7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47224" y="172122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8" name="Google Shape;668;p72"/>
          <p:cNvSpPr txBox="1">
            <a:spLocks noGrp="1"/>
          </p:cNvSpPr>
          <p:nvPr>
            <p:ph type="subTitle" idx="1"/>
          </p:nvPr>
        </p:nvSpPr>
        <p:spPr>
          <a:xfrm flipH="1">
            <a:off x="709650" y="3776950"/>
            <a:ext cx="3776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_1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3"/>
          <p:cNvSpPr/>
          <p:nvPr/>
        </p:nvSpPr>
        <p:spPr>
          <a:xfrm rot="5400000">
            <a:off x="-305455" y="305826"/>
            <a:ext cx="5154456" cy="454345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71" name="Google Shape;671;p73"/>
          <p:cNvSpPr/>
          <p:nvPr/>
        </p:nvSpPr>
        <p:spPr>
          <a:xfrm rot="-5400000">
            <a:off x="4293910" y="279082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72" name="Google Shape;672;p73"/>
          <p:cNvSpPr/>
          <p:nvPr/>
        </p:nvSpPr>
        <p:spPr>
          <a:xfrm rot="10800000" flipH="1">
            <a:off x="8010600" y="-14683"/>
            <a:ext cx="1180210" cy="108180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73"/>
          <p:cNvGrpSpPr/>
          <p:nvPr/>
        </p:nvGrpSpPr>
        <p:grpSpPr>
          <a:xfrm rot="10800000">
            <a:off x="163616" y="3974601"/>
            <a:ext cx="942016" cy="1078667"/>
            <a:chOff x="7852208" y="207243"/>
            <a:chExt cx="1130465" cy="1294452"/>
          </a:xfrm>
        </p:grpSpPr>
        <p:sp>
          <p:nvSpPr>
            <p:cNvPr id="674" name="Google Shape;674;p73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3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3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3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3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3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3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73"/>
          <p:cNvSpPr txBox="1">
            <a:spLocks noGrp="1"/>
          </p:cNvSpPr>
          <p:nvPr>
            <p:ph type="title"/>
          </p:nvPr>
        </p:nvSpPr>
        <p:spPr>
          <a:xfrm flipH="1">
            <a:off x="709650" y="2781625"/>
            <a:ext cx="37014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2" name="Google Shape;682;p7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93150" y="125387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3" name="Google Shape;683;p73"/>
          <p:cNvSpPr txBox="1">
            <a:spLocks noGrp="1"/>
          </p:cNvSpPr>
          <p:nvPr>
            <p:ph type="subTitle" idx="1"/>
          </p:nvPr>
        </p:nvSpPr>
        <p:spPr>
          <a:xfrm flipH="1">
            <a:off x="709650" y="4210400"/>
            <a:ext cx="370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3_1_1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4"/>
          <p:cNvSpPr/>
          <p:nvPr/>
        </p:nvSpPr>
        <p:spPr>
          <a:xfrm rot="-5400000" flipH="1">
            <a:off x="4213650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86" name="Google Shape;686;p74"/>
          <p:cNvSpPr/>
          <p:nvPr/>
        </p:nvSpPr>
        <p:spPr>
          <a:xfrm rot="5400000" flipH="1">
            <a:off x="-274294" y="279082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87" name="Google Shape;687;p74"/>
          <p:cNvSpPr/>
          <p:nvPr/>
        </p:nvSpPr>
        <p:spPr>
          <a:xfrm rot="10800000">
            <a:off x="-29706" y="-14683"/>
            <a:ext cx="1180210" cy="1081808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74"/>
          <p:cNvSpPr txBox="1">
            <a:spLocks noGrp="1"/>
          </p:cNvSpPr>
          <p:nvPr>
            <p:ph type="title"/>
          </p:nvPr>
        </p:nvSpPr>
        <p:spPr>
          <a:xfrm flipH="1">
            <a:off x="4732950" y="2781625"/>
            <a:ext cx="37014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7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16450" y="125387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0" name="Google Shape;690;p74"/>
          <p:cNvSpPr txBox="1">
            <a:spLocks noGrp="1"/>
          </p:cNvSpPr>
          <p:nvPr>
            <p:ph type="subTitle" idx="1"/>
          </p:nvPr>
        </p:nvSpPr>
        <p:spPr>
          <a:xfrm flipH="1">
            <a:off x="4732950" y="4210400"/>
            <a:ext cx="370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5"/>
          <p:cNvSpPr/>
          <p:nvPr/>
        </p:nvSpPr>
        <p:spPr>
          <a:xfrm rot="10800000" flipH="1">
            <a:off x="3641150" y="47"/>
            <a:ext cx="5502802" cy="1829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93" name="Google Shape;693;p75"/>
          <p:cNvSpPr/>
          <p:nvPr/>
        </p:nvSpPr>
        <p:spPr>
          <a:xfrm rot="-5400000" flipH="1">
            <a:off x="4560290" y="594755"/>
            <a:ext cx="4808861" cy="428868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94" name="Google Shape;694;p75"/>
          <p:cNvSpPr/>
          <p:nvPr/>
        </p:nvSpPr>
        <p:spPr>
          <a:xfrm rot="10800000" flipH="1">
            <a:off x="4707875" y="2983700"/>
            <a:ext cx="4436125" cy="2159800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5"/>
          <p:cNvSpPr txBox="1">
            <a:spLocks noGrp="1"/>
          </p:cNvSpPr>
          <p:nvPr>
            <p:ph type="title"/>
          </p:nvPr>
        </p:nvSpPr>
        <p:spPr>
          <a:xfrm>
            <a:off x="3051750" y="3924263"/>
            <a:ext cx="5379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6" name="Google Shape;696;p75"/>
          <p:cNvSpPr txBox="1">
            <a:spLocks noGrp="1"/>
          </p:cNvSpPr>
          <p:nvPr>
            <p:ph type="subTitle" idx="1"/>
          </p:nvPr>
        </p:nvSpPr>
        <p:spPr>
          <a:xfrm>
            <a:off x="5077650" y="1736800"/>
            <a:ext cx="3353100" cy="20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6"/>
          <p:cNvSpPr/>
          <p:nvPr/>
        </p:nvSpPr>
        <p:spPr>
          <a:xfrm>
            <a:off x="2430899" y="3029250"/>
            <a:ext cx="6713072" cy="211420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699" name="Google Shape;699;p76"/>
          <p:cNvSpPr/>
          <p:nvPr/>
        </p:nvSpPr>
        <p:spPr>
          <a:xfrm rot="10800000">
            <a:off x="43" y="88"/>
            <a:ext cx="4632232" cy="217938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00" name="Google Shape;700;p76"/>
          <p:cNvSpPr/>
          <p:nvPr/>
        </p:nvSpPr>
        <p:spPr>
          <a:xfrm>
            <a:off x="3641200" y="3313847"/>
            <a:ext cx="5502802" cy="1829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01" name="Google Shape;701;p76"/>
          <p:cNvSpPr txBox="1">
            <a:spLocks noGrp="1"/>
          </p:cNvSpPr>
          <p:nvPr>
            <p:ph type="title"/>
          </p:nvPr>
        </p:nvSpPr>
        <p:spPr>
          <a:xfrm>
            <a:off x="720000" y="1020988"/>
            <a:ext cx="2535000" cy="198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76"/>
          <p:cNvSpPr txBox="1">
            <a:spLocks noGrp="1"/>
          </p:cNvSpPr>
          <p:nvPr>
            <p:ph type="subTitle" idx="1"/>
          </p:nvPr>
        </p:nvSpPr>
        <p:spPr>
          <a:xfrm>
            <a:off x="720000" y="3780075"/>
            <a:ext cx="3594000" cy="7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7"/>
          <p:cNvSpPr/>
          <p:nvPr/>
        </p:nvSpPr>
        <p:spPr>
          <a:xfrm rot="-5400000" flipH="1">
            <a:off x="5293136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05" name="Google Shape;705;p77"/>
          <p:cNvSpPr/>
          <p:nvPr/>
        </p:nvSpPr>
        <p:spPr>
          <a:xfrm rot="5400000" flipH="1">
            <a:off x="-2618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06" name="Google Shape;706;p77"/>
          <p:cNvSpPr txBox="1">
            <a:spLocks noGrp="1"/>
          </p:cNvSpPr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77"/>
          <p:cNvSpPr txBox="1">
            <a:spLocks noGrp="1"/>
          </p:cNvSpPr>
          <p:nvPr>
            <p:ph type="subTitle" idx="1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8"/>
          <p:cNvSpPr/>
          <p:nvPr/>
        </p:nvSpPr>
        <p:spPr>
          <a:xfrm rot="5400000" flipH="1">
            <a:off x="-224855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10" name="Google Shape;710;p78"/>
          <p:cNvSpPr/>
          <p:nvPr/>
        </p:nvSpPr>
        <p:spPr>
          <a:xfrm rot="-5400000" flipH="1">
            <a:off x="4646949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11" name="Google Shape;711;p78"/>
          <p:cNvSpPr txBox="1">
            <a:spLocks noGrp="1"/>
          </p:cNvSpPr>
          <p:nvPr>
            <p:ph type="title"/>
          </p:nvPr>
        </p:nvSpPr>
        <p:spPr>
          <a:xfrm>
            <a:off x="5553850" y="1730850"/>
            <a:ext cx="26304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78"/>
          <p:cNvSpPr txBox="1">
            <a:spLocks noGrp="1"/>
          </p:cNvSpPr>
          <p:nvPr>
            <p:ph type="subTitle" idx="1"/>
          </p:nvPr>
        </p:nvSpPr>
        <p:spPr>
          <a:xfrm>
            <a:off x="5553975" y="296220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9"/>
          <p:cNvSpPr/>
          <p:nvPr/>
        </p:nvSpPr>
        <p:spPr>
          <a:xfrm rot="5400000" flipH="1">
            <a:off x="-967138" y="-660240"/>
            <a:ext cx="3038644" cy="2951931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15" name="Google Shape;715;p79"/>
          <p:cNvSpPr/>
          <p:nvPr/>
        </p:nvSpPr>
        <p:spPr>
          <a:xfrm rot="-5400000" flipH="1">
            <a:off x="6748613" y="2614647"/>
            <a:ext cx="3371468" cy="300677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16" name="Google Shape;716;p79"/>
          <p:cNvSpPr txBox="1">
            <a:spLocks noGrp="1"/>
          </p:cNvSpPr>
          <p:nvPr>
            <p:ph type="title"/>
          </p:nvPr>
        </p:nvSpPr>
        <p:spPr>
          <a:xfrm>
            <a:off x="2336850" y="1238300"/>
            <a:ext cx="44703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79"/>
          <p:cNvSpPr txBox="1">
            <a:spLocks noGrp="1"/>
          </p:cNvSpPr>
          <p:nvPr>
            <p:ph type="subTitle" idx="1"/>
          </p:nvPr>
        </p:nvSpPr>
        <p:spPr>
          <a:xfrm>
            <a:off x="2718050" y="2838100"/>
            <a:ext cx="3708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79"/>
          <p:cNvSpPr/>
          <p:nvPr/>
        </p:nvSpPr>
        <p:spPr>
          <a:xfrm rot="10800000" flipH="1">
            <a:off x="7216873" y="-1613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9"/>
          <p:cNvSpPr/>
          <p:nvPr/>
        </p:nvSpPr>
        <p:spPr>
          <a:xfrm flipH="1">
            <a:off x="-8002" y="346852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0"/>
          <p:cNvSpPr/>
          <p:nvPr/>
        </p:nvSpPr>
        <p:spPr>
          <a:xfrm rot="-5400000" flipH="1">
            <a:off x="7155115" y="3159609"/>
            <a:ext cx="2097344" cy="187047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22" name="Google Shape;722;p80"/>
          <p:cNvSpPr/>
          <p:nvPr/>
        </p:nvSpPr>
        <p:spPr>
          <a:xfrm rot="5400000" flipH="1">
            <a:off x="-157672" y="148675"/>
            <a:ext cx="2823703" cy="251843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23" name="Google Shape;723;p8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80"/>
          <p:cNvSpPr txBox="1">
            <a:spLocks noGrp="1"/>
          </p:cNvSpPr>
          <p:nvPr>
            <p:ph type="body" idx="1"/>
          </p:nvPr>
        </p:nvSpPr>
        <p:spPr>
          <a:xfrm>
            <a:off x="720000" y="1118400"/>
            <a:ext cx="77040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_1_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1"/>
          <p:cNvSpPr txBox="1">
            <a:spLocks noGrp="1"/>
          </p:cNvSpPr>
          <p:nvPr>
            <p:ph type="title"/>
          </p:nvPr>
        </p:nvSpPr>
        <p:spPr>
          <a:xfrm>
            <a:off x="862050" y="1536400"/>
            <a:ext cx="29433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81"/>
          <p:cNvSpPr txBox="1">
            <a:spLocks noGrp="1"/>
          </p:cNvSpPr>
          <p:nvPr>
            <p:ph type="subTitle" idx="1"/>
          </p:nvPr>
        </p:nvSpPr>
        <p:spPr>
          <a:xfrm>
            <a:off x="862050" y="2174600"/>
            <a:ext cx="2943300" cy="14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81"/>
          <p:cNvSpPr/>
          <p:nvPr/>
        </p:nvSpPr>
        <p:spPr>
          <a:xfrm rot="10800000">
            <a:off x="-45497" y="-21510"/>
            <a:ext cx="1274321" cy="100295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81"/>
          <p:cNvSpPr/>
          <p:nvPr/>
        </p:nvSpPr>
        <p:spPr>
          <a:xfrm rot="10800000">
            <a:off x="-84185" y="4248502"/>
            <a:ext cx="2751285" cy="975798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flipH="1">
            <a:off x="42247" y="332588"/>
            <a:ext cx="4033634" cy="3703857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713225" y="1368850"/>
            <a:ext cx="36006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5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713225" y="2401350"/>
            <a:ext cx="3600600" cy="6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-5400000" flipH="1">
            <a:off x="3610265" y="-391313"/>
            <a:ext cx="5141489" cy="592611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2"/>
          <p:cNvSpPr/>
          <p:nvPr/>
        </p:nvSpPr>
        <p:spPr>
          <a:xfrm rot="-5400000" flipH="1">
            <a:off x="5293136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32" name="Google Shape;732;p82"/>
          <p:cNvSpPr/>
          <p:nvPr/>
        </p:nvSpPr>
        <p:spPr>
          <a:xfrm rot="5400000" flipH="1">
            <a:off x="-2618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33" name="Google Shape;733;p82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82"/>
          <p:cNvSpPr txBox="1">
            <a:spLocks noGrp="1"/>
          </p:cNvSpPr>
          <p:nvPr>
            <p:ph type="title" idx="2"/>
          </p:nvPr>
        </p:nvSpPr>
        <p:spPr>
          <a:xfrm>
            <a:off x="1596677" y="2861797"/>
            <a:ext cx="27426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1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82"/>
          <p:cNvSpPr txBox="1">
            <a:spLocks noGrp="1"/>
          </p:cNvSpPr>
          <p:nvPr>
            <p:ph type="title" idx="3"/>
          </p:nvPr>
        </p:nvSpPr>
        <p:spPr>
          <a:xfrm>
            <a:off x="4804723" y="2861797"/>
            <a:ext cx="27426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1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82"/>
          <p:cNvSpPr txBox="1">
            <a:spLocks noGrp="1"/>
          </p:cNvSpPr>
          <p:nvPr>
            <p:ph type="subTitle" idx="1"/>
          </p:nvPr>
        </p:nvSpPr>
        <p:spPr>
          <a:xfrm>
            <a:off x="4923223" y="3349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7" name="Google Shape;737;p82"/>
          <p:cNvSpPr txBox="1">
            <a:spLocks noGrp="1"/>
          </p:cNvSpPr>
          <p:nvPr>
            <p:ph type="subTitle" idx="4"/>
          </p:nvPr>
        </p:nvSpPr>
        <p:spPr>
          <a:xfrm>
            <a:off x="1715177" y="33494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8" name="Google Shape;738;p82"/>
          <p:cNvSpPr/>
          <p:nvPr/>
        </p:nvSpPr>
        <p:spPr>
          <a:xfrm rot="10800000" flipH="1">
            <a:off x="6092587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3"/>
          <p:cNvSpPr/>
          <p:nvPr/>
        </p:nvSpPr>
        <p:spPr>
          <a:xfrm>
            <a:off x="5848450" y="-52825"/>
            <a:ext cx="3295597" cy="2005806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3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83"/>
          <p:cNvSpPr txBox="1">
            <a:spLocks noGrp="1"/>
          </p:cNvSpPr>
          <p:nvPr>
            <p:ph type="body" idx="1"/>
          </p:nvPr>
        </p:nvSpPr>
        <p:spPr>
          <a:xfrm>
            <a:off x="105832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83"/>
          <p:cNvSpPr txBox="1">
            <a:spLocks noGrp="1"/>
          </p:cNvSpPr>
          <p:nvPr>
            <p:ph type="body" idx="2"/>
          </p:nvPr>
        </p:nvSpPr>
        <p:spPr>
          <a:xfrm>
            <a:off x="504307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44" name="Google Shape;744;p83"/>
          <p:cNvSpPr/>
          <p:nvPr/>
        </p:nvSpPr>
        <p:spPr>
          <a:xfrm rot="5400000">
            <a:off x="-338883" y="3811097"/>
            <a:ext cx="2344703" cy="227751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45" name="Google Shape;745;p83"/>
          <p:cNvSpPr txBox="1">
            <a:spLocks noGrp="1"/>
          </p:cNvSpPr>
          <p:nvPr>
            <p:ph type="subTitle" idx="3"/>
          </p:nvPr>
        </p:nvSpPr>
        <p:spPr>
          <a:xfrm>
            <a:off x="1058320" y="1768050"/>
            <a:ext cx="3042600" cy="5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6" name="Google Shape;746;p83"/>
          <p:cNvSpPr txBox="1">
            <a:spLocks noGrp="1"/>
          </p:cNvSpPr>
          <p:nvPr>
            <p:ph type="subTitle" idx="4"/>
          </p:nvPr>
        </p:nvSpPr>
        <p:spPr>
          <a:xfrm>
            <a:off x="5043070" y="1768050"/>
            <a:ext cx="3042600" cy="5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4"/>
          <p:cNvSpPr/>
          <p:nvPr/>
        </p:nvSpPr>
        <p:spPr>
          <a:xfrm rot="5400000" flipH="1">
            <a:off x="-356042" y="334033"/>
            <a:ext cx="5153277" cy="448545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49" name="Google Shape;749;p84"/>
          <p:cNvSpPr/>
          <p:nvPr/>
        </p:nvSpPr>
        <p:spPr>
          <a:xfrm rot="-5400000" flipH="1">
            <a:off x="4227197" y="206579"/>
            <a:ext cx="5221453" cy="4656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50" name="Google Shape;750;p8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84"/>
          <p:cNvSpPr txBox="1">
            <a:spLocks noGrp="1"/>
          </p:cNvSpPr>
          <p:nvPr>
            <p:ph type="subTitle" idx="1"/>
          </p:nvPr>
        </p:nvSpPr>
        <p:spPr>
          <a:xfrm>
            <a:off x="4769849" y="1518825"/>
            <a:ext cx="3468900" cy="25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2" name="Google Shape;752;p84"/>
          <p:cNvSpPr txBox="1">
            <a:spLocks noGrp="1"/>
          </p:cNvSpPr>
          <p:nvPr>
            <p:ph type="subTitle" idx="2"/>
          </p:nvPr>
        </p:nvSpPr>
        <p:spPr>
          <a:xfrm>
            <a:off x="905251" y="1518825"/>
            <a:ext cx="3468900" cy="25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1_1_1_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5"/>
          <p:cNvSpPr/>
          <p:nvPr/>
        </p:nvSpPr>
        <p:spPr>
          <a:xfrm rot="5400000" flipH="1">
            <a:off x="-356042" y="334033"/>
            <a:ext cx="5153277" cy="448545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55" name="Google Shape;755;p85"/>
          <p:cNvSpPr/>
          <p:nvPr/>
        </p:nvSpPr>
        <p:spPr>
          <a:xfrm rot="-5400000" flipH="1">
            <a:off x="4227197" y="206579"/>
            <a:ext cx="5221453" cy="465664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56" name="Google Shape;756;p8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85"/>
          <p:cNvSpPr txBox="1">
            <a:spLocks noGrp="1"/>
          </p:cNvSpPr>
          <p:nvPr>
            <p:ph type="body" idx="1"/>
          </p:nvPr>
        </p:nvSpPr>
        <p:spPr>
          <a:xfrm>
            <a:off x="699300" y="1324350"/>
            <a:ext cx="3764100" cy="3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58" name="Google Shape;758;p85"/>
          <p:cNvSpPr txBox="1">
            <a:spLocks noGrp="1"/>
          </p:cNvSpPr>
          <p:nvPr>
            <p:ph type="body" idx="2"/>
          </p:nvPr>
        </p:nvSpPr>
        <p:spPr>
          <a:xfrm>
            <a:off x="4670250" y="1324350"/>
            <a:ext cx="3764100" cy="3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35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86"/>
          <p:cNvSpPr txBox="1">
            <a:spLocks noGrp="1"/>
          </p:cNvSpPr>
          <p:nvPr>
            <p:ph type="title" idx="2"/>
          </p:nvPr>
        </p:nvSpPr>
        <p:spPr>
          <a:xfrm>
            <a:off x="937700" y="2181386"/>
            <a:ext cx="2175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2" name="Google Shape;762;p86"/>
          <p:cNvSpPr txBox="1">
            <a:spLocks noGrp="1"/>
          </p:cNvSpPr>
          <p:nvPr>
            <p:ph type="subTitle" idx="1"/>
          </p:nvPr>
        </p:nvSpPr>
        <p:spPr>
          <a:xfrm>
            <a:off x="937700" y="264335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86"/>
          <p:cNvSpPr txBox="1">
            <a:spLocks noGrp="1"/>
          </p:cNvSpPr>
          <p:nvPr>
            <p:ph type="title" idx="3"/>
          </p:nvPr>
        </p:nvSpPr>
        <p:spPr>
          <a:xfrm>
            <a:off x="3484350" y="3277204"/>
            <a:ext cx="2175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4" name="Google Shape;764;p86"/>
          <p:cNvSpPr txBox="1">
            <a:spLocks noGrp="1"/>
          </p:cNvSpPr>
          <p:nvPr>
            <p:ph type="subTitle" idx="4"/>
          </p:nvPr>
        </p:nvSpPr>
        <p:spPr>
          <a:xfrm>
            <a:off x="3484350" y="3739175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86"/>
          <p:cNvSpPr txBox="1">
            <a:spLocks noGrp="1"/>
          </p:cNvSpPr>
          <p:nvPr>
            <p:ph type="title" idx="5"/>
          </p:nvPr>
        </p:nvSpPr>
        <p:spPr>
          <a:xfrm>
            <a:off x="6031147" y="2181386"/>
            <a:ext cx="21753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6" name="Google Shape;766;p86"/>
          <p:cNvSpPr txBox="1">
            <a:spLocks noGrp="1"/>
          </p:cNvSpPr>
          <p:nvPr>
            <p:ph type="subTitle" idx="6"/>
          </p:nvPr>
        </p:nvSpPr>
        <p:spPr>
          <a:xfrm>
            <a:off x="6031147" y="264335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86"/>
          <p:cNvSpPr/>
          <p:nvPr/>
        </p:nvSpPr>
        <p:spPr>
          <a:xfrm rot="-5400000">
            <a:off x="5293136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68" name="Google Shape;768;p86"/>
          <p:cNvSpPr/>
          <p:nvPr/>
        </p:nvSpPr>
        <p:spPr>
          <a:xfrm rot="10800000" flipH="1">
            <a:off x="6638852" y="3904664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86"/>
          <p:cNvSpPr/>
          <p:nvPr/>
        </p:nvSpPr>
        <p:spPr>
          <a:xfrm rot="5400000">
            <a:off x="-261803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7"/>
          <p:cNvSpPr/>
          <p:nvPr/>
        </p:nvSpPr>
        <p:spPr>
          <a:xfrm rot="-5400000">
            <a:off x="5304752" y="219900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72" name="Google Shape;772;p87"/>
          <p:cNvSpPr/>
          <p:nvPr/>
        </p:nvSpPr>
        <p:spPr>
          <a:xfrm rot="10800000" flipH="1">
            <a:off x="6606093" y="3906677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7"/>
          <p:cNvSpPr/>
          <p:nvPr/>
        </p:nvSpPr>
        <p:spPr>
          <a:xfrm rot="5400000">
            <a:off x="-294561" y="653450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74" name="Google Shape;774;p8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87"/>
          <p:cNvSpPr txBox="1">
            <a:spLocks noGrp="1"/>
          </p:cNvSpPr>
          <p:nvPr>
            <p:ph type="subTitle" idx="1"/>
          </p:nvPr>
        </p:nvSpPr>
        <p:spPr>
          <a:xfrm flipH="1">
            <a:off x="2111275" y="1404375"/>
            <a:ext cx="2415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87"/>
          <p:cNvSpPr txBox="1">
            <a:spLocks noGrp="1"/>
          </p:cNvSpPr>
          <p:nvPr>
            <p:ph type="subTitle" idx="2"/>
          </p:nvPr>
        </p:nvSpPr>
        <p:spPr>
          <a:xfrm flipH="1">
            <a:off x="2111275" y="3865000"/>
            <a:ext cx="2415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87"/>
          <p:cNvSpPr txBox="1">
            <a:spLocks noGrp="1"/>
          </p:cNvSpPr>
          <p:nvPr>
            <p:ph type="subTitle" idx="3"/>
          </p:nvPr>
        </p:nvSpPr>
        <p:spPr>
          <a:xfrm flipH="1">
            <a:off x="2111275" y="2634688"/>
            <a:ext cx="24156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87"/>
          <p:cNvSpPr/>
          <p:nvPr/>
        </p:nvSpPr>
        <p:spPr>
          <a:xfrm rot="10800000" flipH="1">
            <a:off x="7705824" y="-140472"/>
            <a:ext cx="1621291" cy="111282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7"/>
          <p:cNvSpPr txBox="1">
            <a:spLocks noGrp="1"/>
          </p:cNvSpPr>
          <p:nvPr>
            <p:ph type="subTitle" idx="4"/>
          </p:nvPr>
        </p:nvSpPr>
        <p:spPr>
          <a:xfrm>
            <a:off x="2111275" y="1116325"/>
            <a:ext cx="24141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0" name="Google Shape;780;p87"/>
          <p:cNvSpPr txBox="1">
            <a:spLocks noGrp="1"/>
          </p:cNvSpPr>
          <p:nvPr>
            <p:ph type="subTitle" idx="5"/>
          </p:nvPr>
        </p:nvSpPr>
        <p:spPr>
          <a:xfrm>
            <a:off x="2111275" y="2346077"/>
            <a:ext cx="24141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1" name="Google Shape;781;p87"/>
          <p:cNvSpPr txBox="1">
            <a:spLocks noGrp="1"/>
          </p:cNvSpPr>
          <p:nvPr>
            <p:ph type="subTitle" idx="6"/>
          </p:nvPr>
        </p:nvSpPr>
        <p:spPr>
          <a:xfrm>
            <a:off x="2111275" y="3577049"/>
            <a:ext cx="24141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88"/>
          <p:cNvSpPr/>
          <p:nvPr/>
        </p:nvSpPr>
        <p:spPr>
          <a:xfrm rot="10800000">
            <a:off x="-22193" y="3906677"/>
            <a:ext cx="2544561" cy="1238861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8"/>
          <p:cNvSpPr/>
          <p:nvPr/>
        </p:nvSpPr>
        <p:spPr>
          <a:xfrm rot="-5400000" flipH="1">
            <a:off x="4674086" y="653450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85" name="Google Shape;785;p88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88"/>
          <p:cNvSpPr txBox="1">
            <a:spLocks noGrp="1"/>
          </p:cNvSpPr>
          <p:nvPr>
            <p:ph type="subTitle" idx="1"/>
          </p:nvPr>
        </p:nvSpPr>
        <p:spPr>
          <a:xfrm flipH="1">
            <a:off x="709650" y="3900800"/>
            <a:ext cx="2415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88"/>
          <p:cNvSpPr/>
          <p:nvPr/>
        </p:nvSpPr>
        <p:spPr>
          <a:xfrm rot="10800000">
            <a:off x="-190114" y="-6"/>
            <a:ext cx="1457040" cy="100015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8"/>
          <p:cNvSpPr txBox="1">
            <a:spLocks noGrp="1"/>
          </p:cNvSpPr>
          <p:nvPr>
            <p:ph type="subTitle" idx="2"/>
          </p:nvPr>
        </p:nvSpPr>
        <p:spPr>
          <a:xfrm>
            <a:off x="709650" y="3421525"/>
            <a:ext cx="24156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9" name="Google Shape;789;p88"/>
          <p:cNvSpPr txBox="1">
            <a:spLocks noGrp="1"/>
          </p:cNvSpPr>
          <p:nvPr>
            <p:ph type="subTitle" idx="3"/>
          </p:nvPr>
        </p:nvSpPr>
        <p:spPr>
          <a:xfrm flipH="1">
            <a:off x="3364198" y="3900800"/>
            <a:ext cx="2415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88"/>
          <p:cNvSpPr txBox="1">
            <a:spLocks noGrp="1"/>
          </p:cNvSpPr>
          <p:nvPr>
            <p:ph type="subTitle" idx="4"/>
          </p:nvPr>
        </p:nvSpPr>
        <p:spPr>
          <a:xfrm>
            <a:off x="3364198" y="3421525"/>
            <a:ext cx="24156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1" name="Google Shape;791;p88"/>
          <p:cNvSpPr txBox="1">
            <a:spLocks noGrp="1"/>
          </p:cNvSpPr>
          <p:nvPr>
            <p:ph type="subTitle" idx="5"/>
          </p:nvPr>
        </p:nvSpPr>
        <p:spPr>
          <a:xfrm flipH="1">
            <a:off x="6018750" y="3900800"/>
            <a:ext cx="24156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88"/>
          <p:cNvSpPr txBox="1">
            <a:spLocks noGrp="1"/>
          </p:cNvSpPr>
          <p:nvPr>
            <p:ph type="subTitle" idx="6"/>
          </p:nvPr>
        </p:nvSpPr>
        <p:spPr>
          <a:xfrm>
            <a:off x="6018750" y="3421525"/>
            <a:ext cx="24156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89"/>
          <p:cNvSpPr/>
          <p:nvPr/>
        </p:nvSpPr>
        <p:spPr>
          <a:xfrm rot="5400000">
            <a:off x="-278097" y="279080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95" name="Google Shape;795;p89"/>
          <p:cNvSpPr/>
          <p:nvPr/>
        </p:nvSpPr>
        <p:spPr>
          <a:xfrm rot="-5400000">
            <a:off x="4209847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796" name="Google Shape;796;p89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89"/>
          <p:cNvSpPr txBox="1">
            <a:spLocks noGrp="1"/>
          </p:cNvSpPr>
          <p:nvPr>
            <p:ph type="title" idx="2"/>
          </p:nvPr>
        </p:nvSpPr>
        <p:spPr>
          <a:xfrm>
            <a:off x="2183334" y="1618250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8" name="Google Shape;798;p89"/>
          <p:cNvSpPr txBox="1">
            <a:spLocks noGrp="1"/>
          </p:cNvSpPr>
          <p:nvPr>
            <p:ph type="subTitle" idx="1"/>
          </p:nvPr>
        </p:nvSpPr>
        <p:spPr>
          <a:xfrm>
            <a:off x="2183334" y="1990793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89"/>
          <p:cNvSpPr txBox="1">
            <a:spLocks noGrp="1"/>
          </p:cNvSpPr>
          <p:nvPr>
            <p:ph type="title" idx="3"/>
          </p:nvPr>
        </p:nvSpPr>
        <p:spPr>
          <a:xfrm>
            <a:off x="6289750" y="1618250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0" name="Google Shape;800;p89"/>
          <p:cNvSpPr txBox="1">
            <a:spLocks noGrp="1"/>
          </p:cNvSpPr>
          <p:nvPr>
            <p:ph type="subTitle" idx="4"/>
          </p:nvPr>
        </p:nvSpPr>
        <p:spPr>
          <a:xfrm>
            <a:off x="6300179" y="1990793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89"/>
          <p:cNvSpPr txBox="1">
            <a:spLocks noGrp="1"/>
          </p:cNvSpPr>
          <p:nvPr>
            <p:ph type="title" idx="5"/>
          </p:nvPr>
        </p:nvSpPr>
        <p:spPr>
          <a:xfrm>
            <a:off x="2183334" y="3249875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2" name="Google Shape;802;p89"/>
          <p:cNvSpPr txBox="1">
            <a:spLocks noGrp="1"/>
          </p:cNvSpPr>
          <p:nvPr>
            <p:ph type="subTitle" idx="6"/>
          </p:nvPr>
        </p:nvSpPr>
        <p:spPr>
          <a:xfrm>
            <a:off x="2183334" y="3622418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89"/>
          <p:cNvSpPr txBox="1">
            <a:spLocks noGrp="1"/>
          </p:cNvSpPr>
          <p:nvPr>
            <p:ph type="title" idx="7"/>
          </p:nvPr>
        </p:nvSpPr>
        <p:spPr>
          <a:xfrm>
            <a:off x="6289750" y="3249875"/>
            <a:ext cx="19782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4" name="Google Shape;804;p89"/>
          <p:cNvSpPr txBox="1">
            <a:spLocks noGrp="1"/>
          </p:cNvSpPr>
          <p:nvPr>
            <p:ph type="subTitle" idx="8"/>
          </p:nvPr>
        </p:nvSpPr>
        <p:spPr>
          <a:xfrm>
            <a:off x="6289746" y="3622418"/>
            <a:ext cx="1978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0"/>
          <p:cNvSpPr/>
          <p:nvPr/>
        </p:nvSpPr>
        <p:spPr>
          <a:xfrm rot="-5400000" flipH="1">
            <a:off x="5957971" y="1962498"/>
            <a:ext cx="3361841" cy="299818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07" name="Google Shape;807;p90"/>
          <p:cNvSpPr/>
          <p:nvPr/>
        </p:nvSpPr>
        <p:spPr>
          <a:xfrm rot="5400000" flipH="1">
            <a:off x="-179675" y="114398"/>
            <a:ext cx="3293469" cy="297278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08" name="Google Shape;808;p9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90"/>
          <p:cNvSpPr txBox="1">
            <a:spLocks noGrp="1"/>
          </p:cNvSpPr>
          <p:nvPr>
            <p:ph type="title" idx="2"/>
          </p:nvPr>
        </p:nvSpPr>
        <p:spPr>
          <a:xfrm>
            <a:off x="709661" y="1205525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810" name="Google Shape;810;p90"/>
          <p:cNvGrpSpPr/>
          <p:nvPr/>
        </p:nvGrpSpPr>
        <p:grpSpPr>
          <a:xfrm flipH="1">
            <a:off x="8194329" y="4047218"/>
            <a:ext cx="840274" cy="962166"/>
            <a:chOff x="7852208" y="207243"/>
            <a:chExt cx="1130465" cy="1294452"/>
          </a:xfrm>
        </p:grpSpPr>
        <p:sp>
          <p:nvSpPr>
            <p:cNvPr id="811" name="Google Shape;811;p90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0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0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0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0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0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0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90"/>
          <p:cNvSpPr/>
          <p:nvPr/>
        </p:nvSpPr>
        <p:spPr>
          <a:xfrm rot="5400000">
            <a:off x="7823135" y="3780900"/>
            <a:ext cx="1781563" cy="1039206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90"/>
          <p:cNvSpPr txBox="1">
            <a:spLocks noGrp="1"/>
          </p:cNvSpPr>
          <p:nvPr>
            <p:ph type="body" idx="1"/>
          </p:nvPr>
        </p:nvSpPr>
        <p:spPr>
          <a:xfrm>
            <a:off x="709650" y="1568225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20" name="Google Shape;820;p90"/>
          <p:cNvSpPr txBox="1">
            <a:spLocks noGrp="1"/>
          </p:cNvSpPr>
          <p:nvPr>
            <p:ph type="title" idx="3"/>
          </p:nvPr>
        </p:nvSpPr>
        <p:spPr>
          <a:xfrm>
            <a:off x="709661" y="3024800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1" name="Google Shape;821;p90"/>
          <p:cNvSpPr txBox="1">
            <a:spLocks noGrp="1"/>
          </p:cNvSpPr>
          <p:nvPr>
            <p:ph type="body" idx="4"/>
          </p:nvPr>
        </p:nvSpPr>
        <p:spPr>
          <a:xfrm>
            <a:off x="709650" y="3387500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90"/>
          <p:cNvSpPr txBox="1">
            <a:spLocks noGrp="1"/>
          </p:cNvSpPr>
          <p:nvPr>
            <p:ph type="title" idx="5"/>
          </p:nvPr>
        </p:nvSpPr>
        <p:spPr>
          <a:xfrm>
            <a:off x="5943459" y="1205525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3" name="Google Shape;823;p90"/>
          <p:cNvSpPr txBox="1">
            <a:spLocks noGrp="1"/>
          </p:cNvSpPr>
          <p:nvPr>
            <p:ph type="body" idx="6"/>
          </p:nvPr>
        </p:nvSpPr>
        <p:spPr>
          <a:xfrm>
            <a:off x="5943450" y="1568225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90"/>
          <p:cNvSpPr txBox="1">
            <a:spLocks noGrp="1"/>
          </p:cNvSpPr>
          <p:nvPr>
            <p:ph type="title" idx="7"/>
          </p:nvPr>
        </p:nvSpPr>
        <p:spPr>
          <a:xfrm>
            <a:off x="5943459" y="3024800"/>
            <a:ext cx="2490900" cy="4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5" name="Google Shape;825;p90"/>
          <p:cNvSpPr txBox="1">
            <a:spLocks noGrp="1"/>
          </p:cNvSpPr>
          <p:nvPr>
            <p:ph type="body" idx="8"/>
          </p:nvPr>
        </p:nvSpPr>
        <p:spPr>
          <a:xfrm>
            <a:off x="5943449" y="3387500"/>
            <a:ext cx="24909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1"/>
          <p:cNvSpPr/>
          <p:nvPr/>
        </p:nvSpPr>
        <p:spPr>
          <a:xfrm rot="-5400000" flipH="1">
            <a:off x="4293910" y="279080"/>
            <a:ext cx="5141489" cy="4585332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28" name="Google Shape;828;p91"/>
          <p:cNvSpPr/>
          <p:nvPr/>
        </p:nvSpPr>
        <p:spPr>
          <a:xfrm rot="5400000" flipH="1">
            <a:off x="-253173" y="207225"/>
            <a:ext cx="5200627" cy="469431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29" name="Google Shape;829;p9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91"/>
          <p:cNvSpPr txBox="1">
            <a:spLocks noGrp="1"/>
          </p:cNvSpPr>
          <p:nvPr>
            <p:ph type="title" idx="2"/>
          </p:nvPr>
        </p:nvSpPr>
        <p:spPr>
          <a:xfrm>
            <a:off x="1101225" y="19354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1" name="Google Shape;831;p91"/>
          <p:cNvSpPr txBox="1">
            <a:spLocks noGrp="1"/>
          </p:cNvSpPr>
          <p:nvPr>
            <p:ph type="subTitle" idx="1"/>
          </p:nvPr>
        </p:nvSpPr>
        <p:spPr>
          <a:xfrm>
            <a:off x="1101225" y="22633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91"/>
          <p:cNvSpPr txBox="1">
            <a:spLocks noGrp="1"/>
          </p:cNvSpPr>
          <p:nvPr>
            <p:ph type="title" idx="3"/>
          </p:nvPr>
        </p:nvSpPr>
        <p:spPr>
          <a:xfrm>
            <a:off x="3578998" y="19354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3" name="Google Shape;833;p91"/>
          <p:cNvSpPr txBox="1">
            <a:spLocks noGrp="1"/>
          </p:cNvSpPr>
          <p:nvPr>
            <p:ph type="subTitle" idx="4"/>
          </p:nvPr>
        </p:nvSpPr>
        <p:spPr>
          <a:xfrm>
            <a:off x="3578998" y="22633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91"/>
          <p:cNvSpPr txBox="1">
            <a:spLocks noGrp="1"/>
          </p:cNvSpPr>
          <p:nvPr>
            <p:ph type="title" idx="5"/>
          </p:nvPr>
        </p:nvSpPr>
        <p:spPr>
          <a:xfrm>
            <a:off x="1101225" y="37498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5" name="Google Shape;835;p91"/>
          <p:cNvSpPr txBox="1">
            <a:spLocks noGrp="1"/>
          </p:cNvSpPr>
          <p:nvPr>
            <p:ph type="subTitle" idx="6"/>
          </p:nvPr>
        </p:nvSpPr>
        <p:spPr>
          <a:xfrm>
            <a:off x="1101225" y="40777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91"/>
          <p:cNvSpPr txBox="1">
            <a:spLocks noGrp="1"/>
          </p:cNvSpPr>
          <p:nvPr>
            <p:ph type="title" idx="7"/>
          </p:nvPr>
        </p:nvSpPr>
        <p:spPr>
          <a:xfrm>
            <a:off x="3578998" y="37498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7" name="Google Shape;837;p91"/>
          <p:cNvSpPr txBox="1">
            <a:spLocks noGrp="1"/>
          </p:cNvSpPr>
          <p:nvPr>
            <p:ph type="subTitle" idx="8"/>
          </p:nvPr>
        </p:nvSpPr>
        <p:spPr>
          <a:xfrm>
            <a:off x="3578998" y="40777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91"/>
          <p:cNvSpPr txBox="1">
            <a:spLocks noGrp="1"/>
          </p:cNvSpPr>
          <p:nvPr>
            <p:ph type="title" idx="9"/>
          </p:nvPr>
        </p:nvSpPr>
        <p:spPr>
          <a:xfrm>
            <a:off x="6056777" y="19354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9" name="Google Shape;839;p91"/>
          <p:cNvSpPr txBox="1">
            <a:spLocks noGrp="1"/>
          </p:cNvSpPr>
          <p:nvPr>
            <p:ph type="subTitle" idx="13"/>
          </p:nvPr>
        </p:nvSpPr>
        <p:spPr>
          <a:xfrm>
            <a:off x="6056777" y="22633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91"/>
          <p:cNvSpPr txBox="1">
            <a:spLocks noGrp="1"/>
          </p:cNvSpPr>
          <p:nvPr>
            <p:ph type="title" idx="14"/>
          </p:nvPr>
        </p:nvSpPr>
        <p:spPr>
          <a:xfrm>
            <a:off x="6056777" y="3749885"/>
            <a:ext cx="1986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1" name="Google Shape;841;p91"/>
          <p:cNvSpPr txBox="1">
            <a:spLocks noGrp="1"/>
          </p:cNvSpPr>
          <p:nvPr>
            <p:ph type="subTitle" idx="15"/>
          </p:nvPr>
        </p:nvSpPr>
        <p:spPr>
          <a:xfrm>
            <a:off x="6056777" y="407779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13225" y="1107725"/>
            <a:ext cx="3949800" cy="1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2"/>
          <p:cNvSpPr/>
          <p:nvPr/>
        </p:nvSpPr>
        <p:spPr>
          <a:xfrm rot="-5400000" flipH="1">
            <a:off x="5293136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44" name="Google Shape;844;p92"/>
          <p:cNvSpPr/>
          <p:nvPr/>
        </p:nvSpPr>
        <p:spPr>
          <a:xfrm rot="5400000" flipH="1">
            <a:off x="-2618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45" name="Google Shape;845;p92"/>
          <p:cNvSpPr txBox="1">
            <a:spLocks noGrp="1"/>
          </p:cNvSpPr>
          <p:nvPr>
            <p:ph type="title" hasCustomPrompt="1"/>
          </p:nvPr>
        </p:nvSpPr>
        <p:spPr>
          <a:xfrm>
            <a:off x="1303650" y="2087440"/>
            <a:ext cx="1100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6" name="Google Shape;846;p92"/>
          <p:cNvSpPr txBox="1">
            <a:spLocks noGrp="1"/>
          </p:cNvSpPr>
          <p:nvPr>
            <p:ph type="subTitle" idx="1"/>
          </p:nvPr>
        </p:nvSpPr>
        <p:spPr>
          <a:xfrm>
            <a:off x="720000" y="3818850"/>
            <a:ext cx="2267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7" name="Google Shape;847;p92"/>
          <p:cNvSpPr txBox="1">
            <a:spLocks noGrp="1"/>
          </p:cNvSpPr>
          <p:nvPr>
            <p:ph type="subTitle" idx="2"/>
          </p:nvPr>
        </p:nvSpPr>
        <p:spPr>
          <a:xfrm>
            <a:off x="720000" y="3343500"/>
            <a:ext cx="22677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8" name="Google Shape;848;p92"/>
          <p:cNvSpPr txBox="1">
            <a:spLocks noGrp="1"/>
          </p:cNvSpPr>
          <p:nvPr>
            <p:ph type="title" idx="3" hasCustomPrompt="1"/>
          </p:nvPr>
        </p:nvSpPr>
        <p:spPr>
          <a:xfrm>
            <a:off x="3873150" y="2087440"/>
            <a:ext cx="13977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9" name="Google Shape;849;p92"/>
          <p:cNvSpPr txBox="1">
            <a:spLocks noGrp="1"/>
          </p:cNvSpPr>
          <p:nvPr>
            <p:ph type="subTitle" idx="4"/>
          </p:nvPr>
        </p:nvSpPr>
        <p:spPr>
          <a:xfrm>
            <a:off x="3438150" y="3818850"/>
            <a:ext cx="2267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0" name="Google Shape;850;p92"/>
          <p:cNvSpPr txBox="1">
            <a:spLocks noGrp="1"/>
          </p:cNvSpPr>
          <p:nvPr>
            <p:ph type="subTitle" idx="5"/>
          </p:nvPr>
        </p:nvSpPr>
        <p:spPr>
          <a:xfrm>
            <a:off x="3438150" y="3343500"/>
            <a:ext cx="22677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1" name="Google Shape;851;p92"/>
          <p:cNvSpPr txBox="1">
            <a:spLocks noGrp="1"/>
          </p:cNvSpPr>
          <p:nvPr>
            <p:ph type="title" idx="6" hasCustomPrompt="1"/>
          </p:nvPr>
        </p:nvSpPr>
        <p:spPr>
          <a:xfrm>
            <a:off x="6591300" y="2087440"/>
            <a:ext cx="13977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2" name="Google Shape;852;p92"/>
          <p:cNvSpPr txBox="1">
            <a:spLocks noGrp="1"/>
          </p:cNvSpPr>
          <p:nvPr>
            <p:ph type="subTitle" idx="7"/>
          </p:nvPr>
        </p:nvSpPr>
        <p:spPr>
          <a:xfrm>
            <a:off x="6156300" y="3818850"/>
            <a:ext cx="2267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3" name="Google Shape;853;p92"/>
          <p:cNvSpPr txBox="1">
            <a:spLocks noGrp="1"/>
          </p:cNvSpPr>
          <p:nvPr>
            <p:ph type="subTitle" idx="8"/>
          </p:nvPr>
        </p:nvSpPr>
        <p:spPr>
          <a:xfrm>
            <a:off x="6156300" y="3343500"/>
            <a:ext cx="22677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4" name="Google Shape;854;p92"/>
          <p:cNvSpPr txBox="1">
            <a:spLocks noGrp="1"/>
          </p:cNvSpPr>
          <p:nvPr>
            <p:ph type="title" idx="9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_1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3"/>
          <p:cNvSpPr/>
          <p:nvPr/>
        </p:nvSpPr>
        <p:spPr>
          <a:xfrm rot="7383149">
            <a:off x="-2988297" y="-920211"/>
            <a:ext cx="6199574" cy="5528964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57" name="Google Shape;857;p93"/>
          <p:cNvSpPr/>
          <p:nvPr/>
        </p:nvSpPr>
        <p:spPr>
          <a:xfrm rot="-3599966">
            <a:off x="5784356" y="243102"/>
            <a:ext cx="5826882" cy="519658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58" name="Google Shape;858;p93"/>
          <p:cNvSpPr txBox="1">
            <a:spLocks noGrp="1"/>
          </p:cNvSpPr>
          <p:nvPr>
            <p:ph type="title" hasCustomPrompt="1"/>
          </p:nvPr>
        </p:nvSpPr>
        <p:spPr>
          <a:xfrm>
            <a:off x="1807650" y="522100"/>
            <a:ext cx="55287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4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859" name="Google Shape;859;p93"/>
          <p:cNvSpPr txBox="1">
            <a:spLocks noGrp="1"/>
          </p:cNvSpPr>
          <p:nvPr>
            <p:ph type="subTitle" idx="1"/>
          </p:nvPr>
        </p:nvSpPr>
        <p:spPr>
          <a:xfrm>
            <a:off x="1807650" y="1254450"/>
            <a:ext cx="552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0" name="Google Shape;860;p93"/>
          <p:cNvSpPr txBox="1">
            <a:spLocks noGrp="1"/>
          </p:cNvSpPr>
          <p:nvPr>
            <p:ph type="title" idx="2" hasCustomPrompt="1"/>
          </p:nvPr>
        </p:nvSpPr>
        <p:spPr>
          <a:xfrm>
            <a:off x="1807650" y="3467750"/>
            <a:ext cx="55287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4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861" name="Google Shape;861;p93"/>
          <p:cNvSpPr txBox="1">
            <a:spLocks noGrp="1"/>
          </p:cNvSpPr>
          <p:nvPr>
            <p:ph type="subTitle" idx="3"/>
          </p:nvPr>
        </p:nvSpPr>
        <p:spPr>
          <a:xfrm>
            <a:off x="1807650" y="4200200"/>
            <a:ext cx="552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2" name="Google Shape;862;p93"/>
          <p:cNvSpPr txBox="1">
            <a:spLocks noGrp="1"/>
          </p:cNvSpPr>
          <p:nvPr>
            <p:ph type="title" idx="4" hasCustomPrompt="1"/>
          </p:nvPr>
        </p:nvSpPr>
        <p:spPr>
          <a:xfrm>
            <a:off x="1807650" y="2003650"/>
            <a:ext cx="55287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4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863" name="Google Shape;863;p93"/>
          <p:cNvSpPr txBox="1">
            <a:spLocks noGrp="1"/>
          </p:cNvSpPr>
          <p:nvPr>
            <p:ph type="subTitle" idx="5"/>
          </p:nvPr>
        </p:nvSpPr>
        <p:spPr>
          <a:xfrm>
            <a:off x="1807650" y="2736050"/>
            <a:ext cx="55287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8_1_1_1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4"/>
          <p:cNvSpPr/>
          <p:nvPr/>
        </p:nvSpPr>
        <p:spPr>
          <a:xfrm>
            <a:off x="5878823" y="-281425"/>
            <a:ext cx="3295597" cy="2005806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94"/>
          <p:cNvSpPr/>
          <p:nvPr/>
        </p:nvSpPr>
        <p:spPr>
          <a:xfrm rot="5400000">
            <a:off x="-339682" y="3839275"/>
            <a:ext cx="1466864" cy="1485866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67" name="Google Shape;867;p94"/>
          <p:cNvSpPr/>
          <p:nvPr/>
        </p:nvSpPr>
        <p:spPr>
          <a:xfrm rot="-5400000" flipH="1">
            <a:off x="7870790" y="3829813"/>
            <a:ext cx="1371575" cy="150478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34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68" name="Google Shape;868;p9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94"/>
          <p:cNvSpPr txBox="1">
            <a:spLocks noGrp="1"/>
          </p:cNvSpPr>
          <p:nvPr>
            <p:ph type="subTitle" idx="1"/>
          </p:nvPr>
        </p:nvSpPr>
        <p:spPr>
          <a:xfrm>
            <a:off x="938001" y="314090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94"/>
          <p:cNvSpPr txBox="1">
            <a:spLocks noGrp="1"/>
          </p:cNvSpPr>
          <p:nvPr>
            <p:ph type="subTitle" idx="2"/>
          </p:nvPr>
        </p:nvSpPr>
        <p:spPr>
          <a:xfrm>
            <a:off x="3484351" y="3140900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94"/>
          <p:cNvSpPr txBox="1">
            <a:spLocks noGrp="1"/>
          </p:cNvSpPr>
          <p:nvPr>
            <p:ph type="subTitle" idx="3"/>
          </p:nvPr>
        </p:nvSpPr>
        <p:spPr>
          <a:xfrm>
            <a:off x="6031149" y="3140906"/>
            <a:ext cx="21753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94"/>
          <p:cNvSpPr txBox="1">
            <a:spLocks noGrp="1"/>
          </p:cNvSpPr>
          <p:nvPr>
            <p:ph type="title" idx="4" hasCustomPrompt="1"/>
          </p:nvPr>
        </p:nvSpPr>
        <p:spPr>
          <a:xfrm>
            <a:off x="937550" y="1959575"/>
            <a:ext cx="21753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3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873" name="Google Shape;873;p94"/>
          <p:cNvSpPr txBox="1">
            <a:spLocks noGrp="1"/>
          </p:cNvSpPr>
          <p:nvPr>
            <p:ph type="title" idx="5" hasCustomPrompt="1"/>
          </p:nvPr>
        </p:nvSpPr>
        <p:spPr>
          <a:xfrm>
            <a:off x="3484350" y="1959575"/>
            <a:ext cx="21753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3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874" name="Google Shape;874;p94"/>
          <p:cNvSpPr txBox="1">
            <a:spLocks noGrp="1"/>
          </p:cNvSpPr>
          <p:nvPr>
            <p:ph type="title" idx="6" hasCustomPrompt="1"/>
          </p:nvPr>
        </p:nvSpPr>
        <p:spPr>
          <a:xfrm>
            <a:off x="6031150" y="1959575"/>
            <a:ext cx="2175300" cy="7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3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>
            <a:r>
              <a:t>xx%</a:t>
            </a:r>
          </a:p>
        </p:txBody>
      </p:sp>
      <p:sp>
        <p:nvSpPr>
          <p:cNvPr id="875" name="Google Shape;875;p94"/>
          <p:cNvSpPr txBox="1">
            <a:spLocks noGrp="1"/>
          </p:cNvSpPr>
          <p:nvPr>
            <p:ph type="subTitle" idx="7"/>
          </p:nvPr>
        </p:nvSpPr>
        <p:spPr>
          <a:xfrm>
            <a:off x="937101" y="4124649"/>
            <a:ext cx="217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6" name="Google Shape;876;p94"/>
          <p:cNvSpPr txBox="1">
            <a:spLocks noGrp="1"/>
          </p:cNvSpPr>
          <p:nvPr>
            <p:ph type="subTitle" idx="8"/>
          </p:nvPr>
        </p:nvSpPr>
        <p:spPr>
          <a:xfrm>
            <a:off x="3484126" y="4124649"/>
            <a:ext cx="217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7" name="Google Shape;877;p94"/>
          <p:cNvSpPr txBox="1">
            <a:spLocks noGrp="1"/>
          </p:cNvSpPr>
          <p:nvPr>
            <p:ph type="subTitle" idx="9"/>
          </p:nvPr>
        </p:nvSpPr>
        <p:spPr>
          <a:xfrm>
            <a:off x="6031149" y="4124649"/>
            <a:ext cx="21762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8_1_1_1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5"/>
          <p:cNvSpPr/>
          <p:nvPr/>
        </p:nvSpPr>
        <p:spPr>
          <a:xfrm rot="5400000" flipH="1">
            <a:off x="-147127" y="81748"/>
            <a:ext cx="3361055" cy="3105599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80" name="Google Shape;880;p95"/>
          <p:cNvSpPr/>
          <p:nvPr/>
        </p:nvSpPr>
        <p:spPr>
          <a:xfrm rot="5400000" flipH="1">
            <a:off x="59272" y="-54627"/>
            <a:ext cx="1686323" cy="1777081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95"/>
          <p:cNvSpPr/>
          <p:nvPr/>
        </p:nvSpPr>
        <p:spPr>
          <a:xfrm rot="-5400000" flipH="1">
            <a:off x="6179421" y="2184004"/>
            <a:ext cx="3113303" cy="280369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82" name="Google Shape;882;p9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95"/>
          <p:cNvSpPr txBox="1">
            <a:spLocks noGrp="1"/>
          </p:cNvSpPr>
          <p:nvPr>
            <p:ph type="body" idx="1"/>
          </p:nvPr>
        </p:nvSpPr>
        <p:spPr>
          <a:xfrm>
            <a:off x="709650" y="1796825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84" name="Google Shape;884;p95"/>
          <p:cNvSpPr txBox="1">
            <a:spLocks noGrp="1"/>
          </p:cNvSpPr>
          <p:nvPr>
            <p:ph type="body" idx="2"/>
          </p:nvPr>
        </p:nvSpPr>
        <p:spPr>
          <a:xfrm>
            <a:off x="709650" y="3463700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85" name="Google Shape;885;p95"/>
          <p:cNvSpPr txBox="1">
            <a:spLocks noGrp="1"/>
          </p:cNvSpPr>
          <p:nvPr>
            <p:ph type="body" idx="3"/>
          </p:nvPr>
        </p:nvSpPr>
        <p:spPr>
          <a:xfrm>
            <a:off x="6057851" y="1796825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86" name="Google Shape;886;p95"/>
          <p:cNvSpPr txBox="1">
            <a:spLocks noGrp="1"/>
          </p:cNvSpPr>
          <p:nvPr>
            <p:ph type="body" idx="4"/>
          </p:nvPr>
        </p:nvSpPr>
        <p:spPr>
          <a:xfrm>
            <a:off x="6057851" y="3463700"/>
            <a:ext cx="2376600" cy="1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887" name="Google Shape;887;p95"/>
          <p:cNvSpPr txBox="1">
            <a:spLocks noGrp="1"/>
          </p:cNvSpPr>
          <p:nvPr>
            <p:ph type="title" idx="5" hasCustomPrompt="1"/>
          </p:nvPr>
        </p:nvSpPr>
        <p:spPr>
          <a:xfrm>
            <a:off x="3393546" y="1983346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888" name="Google Shape;888;p95"/>
          <p:cNvSpPr txBox="1">
            <a:spLocks noGrp="1"/>
          </p:cNvSpPr>
          <p:nvPr>
            <p:ph type="title" idx="6" hasCustomPrompt="1"/>
          </p:nvPr>
        </p:nvSpPr>
        <p:spPr>
          <a:xfrm>
            <a:off x="4887663" y="1983346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889" name="Google Shape;889;p95"/>
          <p:cNvSpPr txBox="1">
            <a:spLocks noGrp="1"/>
          </p:cNvSpPr>
          <p:nvPr>
            <p:ph type="title" idx="7" hasCustomPrompt="1"/>
          </p:nvPr>
        </p:nvSpPr>
        <p:spPr>
          <a:xfrm>
            <a:off x="3393546" y="3632448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890" name="Google Shape;890;p95"/>
          <p:cNvSpPr txBox="1">
            <a:spLocks noGrp="1"/>
          </p:cNvSpPr>
          <p:nvPr>
            <p:ph type="title" idx="8" hasCustomPrompt="1"/>
          </p:nvPr>
        </p:nvSpPr>
        <p:spPr>
          <a:xfrm>
            <a:off x="4887663" y="3632448"/>
            <a:ext cx="889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891" name="Google Shape;891;p95"/>
          <p:cNvSpPr txBox="1">
            <a:spLocks noGrp="1"/>
          </p:cNvSpPr>
          <p:nvPr>
            <p:ph type="subTitle" idx="9"/>
          </p:nvPr>
        </p:nvSpPr>
        <p:spPr>
          <a:xfrm>
            <a:off x="709661" y="1434125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2" name="Google Shape;892;p95"/>
          <p:cNvSpPr txBox="1">
            <a:spLocks noGrp="1"/>
          </p:cNvSpPr>
          <p:nvPr>
            <p:ph type="subTitle" idx="13"/>
          </p:nvPr>
        </p:nvSpPr>
        <p:spPr>
          <a:xfrm>
            <a:off x="709661" y="3101000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3" name="Google Shape;893;p95"/>
          <p:cNvSpPr txBox="1">
            <a:spLocks noGrp="1"/>
          </p:cNvSpPr>
          <p:nvPr>
            <p:ph type="subTitle" idx="14"/>
          </p:nvPr>
        </p:nvSpPr>
        <p:spPr>
          <a:xfrm>
            <a:off x="6056951" y="1434125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4" name="Google Shape;894;p95"/>
          <p:cNvSpPr txBox="1">
            <a:spLocks noGrp="1"/>
          </p:cNvSpPr>
          <p:nvPr>
            <p:ph type="subTitle" idx="15"/>
          </p:nvPr>
        </p:nvSpPr>
        <p:spPr>
          <a:xfrm>
            <a:off x="6056951" y="3101000"/>
            <a:ext cx="2377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96"/>
          <p:cNvSpPr/>
          <p:nvPr/>
        </p:nvSpPr>
        <p:spPr>
          <a:xfrm rot="5400000">
            <a:off x="-256848" y="651438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97" name="Google Shape;897;p96"/>
          <p:cNvSpPr/>
          <p:nvPr/>
        </p:nvSpPr>
        <p:spPr>
          <a:xfrm rot="-5400000">
            <a:off x="5298090" y="215838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898" name="Google Shape;898;p9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9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901" name="Google Shape;901;p97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02" name="Google Shape;902;p97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03" name="Google Shape;903;p97"/>
          <p:cNvSpPr/>
          <p:nvPr/>
        </p:nvSpPr>
        <p:spPr>
          <a:xfrm rot="10800000" flipH="1">
            <a:off x="6053352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97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905" name="Google Shape;905;p97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7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7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7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7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7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7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9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97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916" name="Google Shape;916;p98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17" name="Google Shape;917;p98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18" name="Google Shape;918;p98"/>
          <p:cNvSpPr/>
          <p:nvPr/>
        </p:nvSpPr>
        <p:spPr>
          <a:xfrm rot="10800000">
            <a:off x="-44198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9" name="Google Shape;919;p98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920" name="Google Shape;920;p98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8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8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8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8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8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8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98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98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_1_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9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931" name="Google Shape;931;p99"/>
          <p:cNvSpPr/>
          <p:nvPr/>
        </p:nvSpPr>
        <p:spPr>
          <a:xfrm rot="-5400000">
            <a:off x="4651903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32" name="Google Shape;932;p99"/>
          <p:cNvSpPr/>
          <p:nvPr/>
        </p:nvSpPr>
        <p:spPr>
          <a:xfrm rot="5400000">
            <a:off x="-219901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33" name="Google Shape;933;p99"/>
          <p:cNvSpPr/>
          <p:nvPr/>
        </p:nvSpPr>
        <p:spPr>
          <a:xfrm rot="10800000">
            <a:off x="-44198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99"/>
          <p:cNvGrpSpPr/>
          <p:nvPr/>
        </p:nvGrpSpPr>
        <p:grpSpPr>
          <a:xfrm rot="10800000">
            <a:off x="67466" y="3944015"/>
            <a:ext cx="609239" cy="1228123"/>
            <a:chOff x="8415916" y="13915"/>
            <a:chExt cx="609239" cy="1228123"/>
          </a:xfrm>
        </p:grpSpPr>
        <p:sp>
          <p:nvSpPr>
            <p:cNvPr id="935" name="Google Shape;935;p99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9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9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9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9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9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9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99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99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1_1_1_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00"/>
          <p:cNvSpPr txBox="1">
            <a:spLocks noGrp="1"/>
          </p:cNvSpPr>
          <p:nvPr>
            <p:ph type="sldNum" idx="12"/>
          </p:nvPr>
        </p:nvSpPr>
        <p:spPr>
          <a:xfrm flipH="1">
            <a:off x="14671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946" name="Google Shape;946;p100"/>
          <p:cNvSpPr/>
          <p:nvPr/>
        </p:nvSpPr>
        <p:spPr>
          <a:xfrm rot="5400000" flipH="1">
            <a:off x="-301045" y="252785"/>
            <a:ext cx="4748937" cy="423524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47" name="Google Shape;947;p100"/>
          <p:cNvSpPr/>
          <p:nvPr/>
        </p:nvSpPr>
        <p:spPr>
          <a:xfrm rot="-5400000" flipH="1">
            <a:off x="5253893" y="1297625"/>
            <a:ext cx="4065802" cy="3626003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48" name="Google Shape;948;p100"/>
          <p:cNvSpPr/>
          <p:nvPr/>
        </p:nvSpPr>
        <p:spPr>
          <a:xfrm rot="10800000" flipH="1">
            <a:off x="6053344" y="3638792"/>
            <a:ext cx="3090648" cy="1504733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" name="Google Shape;949;p100"/>
          <p:cNvGrpSpPr/>
          <p:nvPr/>
        </p:nvGrpSpPr>
        <p:grpSpPr>
          <a:xfrm rot="10800000" flipH="1">
            <a:off x="8423089" y="3944015"/>
            <a:ext cx="609239" cy="1228123"/>
            <a:chOff x="8415916" y="13915"/>
            <a:chExt cx="609239" cy="1228123"/>
          </a:xfrm>
        </p:grpSpPr>
        <p:sp>
          <p:nvSpPr>
            <p:cNvPr id="950" name="Google Shape;950;p100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0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0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0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0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0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0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7" name="Google Shape;957;p10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1_1_1_1_1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01"/>
          <p:cNvSpPr/>
          <p:nvPr/>
        </p:nvSpPr>
        <p:spPr>
          <a:xfrm>
            <a:off x="7019976" y="-5405"/>
            <a:ext cx="2124017" cy="1409917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01"/>
          <p:cNvSpPr/>
          <p:nvPr/>
        </p:nvSpPr>
        <p:spPr>
          <a:xfrm rot="-5400000" flipH="1">
            <a:off x="7135448" y="3125207"/>
            <a:ext cx="2009324" cy="202712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18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sp>
        <p:nvSpPr>
          <p:cNvPr id="961" name="Google Shape;961;p101"/>
          <p:cNvSpPr/>
          <p:nvPr/>
        </p:nvSpPr>
        <p:spPr>
          <a:xfrm rot="5400000" flipH="1">
            <a:off x="191893" y="-195857"/>
            <a:ext cx="3890548" cy="4274317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 </a:t>
            </a:r>
            <a:endParaRPr>
              <a:solidFill>
                <a:schemeClr val="hlink"/>
              </a:solidFill>
            </a:endParaRPr>
          </a:p>
        </p:txBody>
      </p:sp>
      <p:grpSp>
        <p:nvGrpSpPr>
          <p:cNvPr id="962" name="Google Shape;962;p101"/>
          <p:cNvGrpSpPr/>
          <p:nvPr/>
        </p:nvGrpSpPr>
        <p:grpSpPr>
          <a:xfrm rot="10800000" flipH="1">
            <a:off x="146705" y="3886587"/>
            <a:ext cx="654477" cy="1072337"/>
            <a:chOff x="8415916" y="244516"/>
            <a:chExt cx="608816" cy="997523"/>
          </a:xfrm>
        </p:grpSpPr>
        <p:sp>
          <p:nvSpPr>
            <p:cNvPr id="963" name="Google Shape;963;p101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01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1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1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1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1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" name="Google Shape;969;p10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50" Type="http://schemas.openxmlformats.org/officeDocument/2006/relationships/slideLayout" Target="../slideLayouts/slideLayout105.xml"/><Relationship Id="rId55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96.xml"/><Relationship Id="rId54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52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7"/>
          <p:cNvSpPr txBox="1">
            <a:spLocks noGrp="1"/>
          </p:cNvSpPr>
          <p:nvPr>
            <p:ph type="title"/>
          </p:nvPr>
        </p:nvSpPr>
        <p:spPr>
          <a:xfrm>
            <a:off x="311700" y="539496"/>
            <a:ext cx="8520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Slab"/>
              <a:buNone/>
              <a:defRPr sz="3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5" name="Google Shape;525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6" name="Google Shape;526;p5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  <p:sldLayoutId id="2147483744" r:id="rId42"/>
    <p:sldLayoutId id="2147483745" r:id="rId43"/>
    <p:sldLayoutId id="2147483746" r:id="rId44"/>
    <p:sldLayoutId id="2147483747" r:id="rId45"/>
    <p:sldLayoutId id="2147483748" r:id="rId46"/>
    <p:sldLayoutId id="2147483749" r:id="rId47"/>
    <p:sldLayoutId id="2147483750" r:id="rId48"/>
    <p:sldLayoutId id="2147483751" r:id="rId49"/>
    <p:sldLayoutId id="2147483752" r:id="rId50"/>
    <p:sldLayoutId id="2147483753" r:id="rId51"/>
    <p:sldLayoutId id="2147483754" r:id="rId52"/>
    <p:sldLayoutId id="2147483755" r:id="rId53"/>
    <p:sldLayoutId id="2147483756" r:id="rId54"/>
    <p:sldLayoutId id="2147483757" r:id="rId55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3"/>
          <p:cNvSpPr txBox="1">
            <a:spLocks noGrp="1"/>
          </p:cNvSpPr>
          <p:nvPr>
            <p:ph type="subTitle" idx="1"/>
          </p:nvPr>
        </p:nvSpPr>
        <p:spPr>
          <a:xfrm>
            <a:off x="2305225" y="3110125"/>
            <a:ext cx="45288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smeraldi sono i migliori amici della donna</a:t>
            </a:r>
            <a:endParaRPr/>
          </a:p>
        </p:txBody>
      </p:sp>
      <p:sp>
        <p:nvSpPr>
          <p:cNvPr id="1046" name="Google Shape;1046;p113"/>
          <p:cNvSpPr txBox="1">
            <a:spLocks noGrp="1"/>
          </p:cNvSpPr>
          <p:nvPr>
            <p:ph type="ctrTitle"/>
          </p:nvPr>
        </p:nvSpPr>
        <p:spPr>
          <a:xfrm>
            <a:off x="1129225" y="1485900"/>
            <a:ext cx="6881100" cy="16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Emerald Jewels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047" name="Google Shape;1047;p113"/>
          <p:cNvSpPr/>
          <p:nvPr/>
        </p:nvSpPr>
        <p:spPr>
          <a:xfrm rot="6380618">
            <a:off x="5386325" y="22709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13"/>
          <p:cNvSpPr/>
          <p:nvPr/>
        </p:nvSpPr>
        <p:spPr>
          <a:xfrm rot="-4397836">
            <a:off x="-420505" y="213847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49" name="Google Shape;1049;p113"/>
          <p:cNvGrpSpPr/>
          <p:nvPr/>
        </p:nvGrpSpPr>
        <p:grpSpPr>
          <a:xfrm>
            <a:off x="7852208" y="207243"/>
            <a:ext cx="1130465" cy="1294452"/>
            <a:chOff x="7852208" y="207243"/>
            <a:chExt cx="1130465" cy="1294452"/>
          </a:xfrm>
        </p:grpSpPr>
        <p:sp>
          <p:nvSpPr>
            <p:cNvPr id="1050" name="Google Shape;1050;p113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3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3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3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3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3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3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113"/>
          <p:cNvGrpSpPr/>
          <p:nvPr/>
        </p:nvGrpSpPr>
        <p:grpSpPr>
          <a:xfrm>
            <a:off x="215208" y="3785793"/>
            <a:ext cx="1130465" cy="1294452"/>
            <a:chOff x="7852208" y="207243"/>
            <a:chExt cx="1130465" cy="1294452"/>
          </a:xfrm>
        </p:grpSpPr>
        <p:sp>
          <p:nvSpPr>
            <p:cNvPr id="1058" name="Google Shape;1058;p113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3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3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3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3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3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3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5" name="Google Shape;1065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575" y="1714500"/>
            <a:ext cx="2335050" cy="2229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13"/>
          <p:cNvSpPr txBox="1">
            <a:spLocks noGrp="1"/>
          </p:cNvSpPr>
          <p:nvPr>
            <p:ph type="subTitle" idx="1"/>
          </p:nvPr>
        </p:nvSpPr>
        <p:spPr>
          <a:xfrm>
            <a:off x="2053630" y="4270800"/>
            <a:ext cx="4528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IIS </a:t>
            </a:r>
            <a:r>
              <a:rPr lang="en" dirty="0"/>
              <a:t>8 Marzo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3A AFM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" name="Google Shape;133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4800" y="3941948"/>
            <a:ext cx="1362800" cy="13014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3" name="Google Shape;1333;p122"/>
          <p:cNvGraphicFramePr/>
          <p:nvPr/>
        </p:nvGraphicFramePr>
        <p:xfrm>
          <a:off x="314000" y="321475"/>
          <a:ext cx="8516000" cy="4401465"/>
        </p:xfrm>
        <a:graphic>
          <a:graphicData uri="http://schemas.openxmlformats.org/drawingml/2006/table">
            <a:tbl>
              <a:tblPr>
                <a:noFill/>
                <a:tableStyleId>{FB625581-D8D2-422A-AFC7-FB3F51344C21}</a:tableStyleId>
              </a:tblPr>
              <a:tblGrid>
                <a:gridCol w="183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Rischio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Livello di rischio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(da 1 a 3)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Prevenzione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Assicurazione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Incendio e calamità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Avere una struttura ignifuga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Incendio e calamità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Infortuni sul lavoro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Spazi ampi, che agevolano il movimento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Usare protezioni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Infortuni sul lavoro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Cyber risk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Cambiare le password molto spesso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Non lasciare i dati incustoditi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Cyber risk protection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Danni a terzi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Utilizzare materiali che non provochino reazioni allergiche ai clienti (platino,titanio)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Rc professionali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" name="Google Shape;1334;p122"/>
          <p:cNvSpPr/>
          <p:nvPr/>
        </p:nvSpPr>
        <p:spPr>
          <a:xfrm rot="-3373174">
            <a:off x="-566993" y="-412078"/>
            <a:ext cx="3170180" cy="18492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5" name="Google Shape;1335;p122"/>
          <p:cNvGrpSpPr/>
          <p:nvPr/>
        </p:nvGrpSpPr>
        <p:grpSpPr>
          <a:xfrm rot="5935278" flipH="1">
            <a:off x="7955201" y="3510816"/>
            <a:ext cx="1436793" cy="1645217"/>
            <a:chOff x="7852208" y="207243"/>
            <a:chExt cx="1130465" cy="1294452"/>
          </a:xfrm>
        </p:grpSpPr>
        <p:sp>
          <p:nvSpPr>
            <p:cNvPr id="1336" name="Google Shape;1336;p122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22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22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22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22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22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22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7" name="Google Shape;1347;p123"/>
          <p:cNvGraphicFramePr/>
          <p:nvPr/>
        </p:nvGraphicFramePr>
        <p:xfrm>
          <a:off x="298863" y="234350"/>
          <a:ext cx="8576100" cy="4471125"/>
        </p:xfrm>
        <a:graphic>
          <a:graphicData uri="http://schemas.openxmlformats.org/drawingml/2006/table">
            <a:tbl>
              <a:tblPr>
                <a:noFill/>
                <a:tableStyleId>{FB625581-D8D2-422A-AFC7-FB3F51344C21}</a:tableStyleId>
              </a:tblPr>
              <a:tblGrid>
                <a:gridCol w="192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Rischio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Livello di rischio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(da 1 a 3)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Prevenzione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Assicurazione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Cambiamento nei gusti dei consumatori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Cercare di adattare le nuove mode ai gusti dei consumatori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Furto in magazzino o in negozio o durante il trasporto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Avere dei sistemi di allarme efficaci e in continuo aggiornamento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Furto e vandalismo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Perdita quote di mercato a vantaggio della concorrenza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Cercare di avere dei prodotti innovativi e particolari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Blackout e interruzione nella produzione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Avere personale sufficiente per la produzione </a:t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D7B6">
                        <a:alpha val="2377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48" name="Google Shape;1348;p123"/>
          <p:cNvGrpSpPr/>
          <p:nvPr/>
        </p:nvGrpSpPr>
        <p:grpSpPr>
          <a:xfrm rot="-684219" flipH="1">
            <a:off x="-73574" y="-312488"/>
            <a:ext cx="1436810" cy="1645237"/>
            <a:chOff x="7852208" y="207243"/>
            <a:chExt cx="1130465" cy="1294452"/>
          </a:xfrm>
        </p:grpSpPr>
        <p:sp>
          <p:nvSpPr>
            <p:cNvPr id="1349" name="Google Shape;1349;p123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23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23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23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23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23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23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56" name="Google Shape;1356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200" y="3811248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124"/>
          <p:cNvPicPr preferRelativeResize="0"/>
          <p:nvPr/>
        </p:nvPicPr>
        <p:blipFill rotWithShape="1">
          <a:blip r:embed="rId3">
            <a:alphaModFix/>
          </a:blip>
          <a:srcRect l="3505" r="3496"/>
          <a:stretch/>
        </p:blipFill>
        <p:spPr>
          <a:xfrm>
            <a:off x="4937775" y="322300"/>
            <a:ext cx="4282200" cy="4832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grpSp>
        <p:nvGrpSpPr>
          <p:cNvPr id="1362" name="Google Shape;1362;p124"/>
          <p:cNvGrpSpPr/>
          <p:nvPr/>
        </p:nvGrpSpPr>
        <p:grpSpPr>
          <a:xfrm>
            <a:off x="1484808" y="468941"/>
            <a:ext cx="2407078" cy="2231510"/>
            <a:chOff x="1484808" y="468941"/>
            <a:chExt cx="2407078" cy="2231510"/>
          </a:xfrm>
        </p:grpSpPr>
        <p:sp>
          <p:nvSpPr>
            <p:cNvPr id="1363" name="Google Shape;1363;p124"/>
            <p:cNvSpPr/>
            <p:nvPr/>
          </p:nvSpPr>
          <p:spPr>
            <a:xfrm rot="204408" flipH="1">
              <a:off x="1545165" y="535020"/>
              <a:ext cx="2286364" cy="2099353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64" name="Google Shape;1364;p124"/>
            <p:cNvSpPr/>
            <p:nvPr/>
          </p:nvSpPr>
          <p:spPr>
            <a:xfrm rot="204408" flipH="1">
              <a:off x="1540060" y="644861"/>
              <a:ext cx="2056769" cy="188851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65" name="Google Shape;1365;p124"/>
          <p:cNvGrpSpPr/>
          <p:nvPr/>
        </p:nvGrpSpPr>
        <p:grpSpPr>
          <a:xfrm rot="6139599" flipH="1">
            <a:off x="3317897" y="305093"/>
            <a:ext cx="917875" cy="1051024"/>
            <a:chOff x="7852208" y="207243"/>
            <a:chExt cx="1130465" cy="1294452"/>
          </a:xfrm>
        </p:grpSpPr>
        <p:sp>
          <p:nvSpPr>
            <p:cNvPr id="1366" name="Google Shape;1366;p12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2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2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2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2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2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2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124"/>
          <p:cNvSpPr txBox="1">
            <a:spLocks noGrp="1"/>
          </p:cNvSpPr>
          <p:nvPr>
            <p:ph type="title"/>
          </p:nvPr>
        </p:nvSpPr>
        <p:spPr>
          <a:xfrm flipH="1">
            <a:off x="709650" y="2781625"/>
            <a:ext cx="37014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DI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STUDIO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74" name="Google Shape;1374;p124"/>
          <p:cNvSpPr txBox="1">
            <a:spLocks noGrp="1"/>
          </p:cNvSpPr>
          <p:nvPr>
            <p:ph type="title" idx="2"/>
          </p:nvPr>
        </p:nvSpPr>
        <p:spPr>
          <a:xfrm flipH="1">
            <a:off x="1893150" y="125387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375" name="Google Shape;1375;p124"/>
          <p:cNvSpPr txBox="1">
            <a:spLocks noGrp="1"/>
          </p:cNvSpPr>
          <p:nvPr>
            <p:ph type="subTitle" idx="1"/>
          </p:nvPr>
        </p:nvSpPr>
        <p:spPr>
          <a:xfrm flipH="1">
            <a:off x="709650" y="4210400"/>
            <a:ext cx="370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Ecco cosa è successo al nostro negozio!</a:t>
            </a:r>
            <a:endParaRPr/>
          </a:p>
        </p:txBody>
      </p:sp>
      <p:cxnSp>
        <p:nvCxnSpPr>
          <p:cNvPr id="1376" name="Google Shape;1376;p124"/>
          <p:cNvCxnSpPr/>
          <p:nvPr/>
        </p:nvCxnSpPr>
        <p:spPr>
          <a:xfrm rot="10800000">
            <a:off x="1586390" y="4093668"/>
            <a:ext cx="1947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24"/>
          <p:cNvSpPr/>
          <p:nvPr/>
        </p:nvSpPr>
        <p:spPr>
          <a:xfrm rot="10528271" flipH="1">
            <a:off x="5855327" y="3049310"/>
            <a:ext cx="3385516" cy="197481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24"/>
          <p:cNvSpPr/>
          <p:nvPr/>
        </p:nvSpPr>
        <p:spPr>
          <a:xfrm rot="-3421475">
            <a:off x="-637178" y="-169894"/>
            <a:ext cx="2942857" cy="1716603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9" name="Google Shape;1379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25" y="48823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" name="Google Shape;1384;p125"/>
          <p:cNvGrpSpPr/>
          <p:nvPr/>
        </p:nvGrpSpPr>
        <p:grpSpPr>
          <a:xfrm rot="-405693">
            <a:off x="4093270" y="365059"/>
            <a:ext cx="1251082" cy="1432551"/>
            <a:chOff x="7852208" y="207243"/>
            <a:chExt cx="1130465" cy="1294452"/>
          </a:xfrm>
        </p:grpSpPr>
        <p:sp>
          <p:nvSpPr>
            <p:cNvPr id="1385" name="Google Shape;1385;p125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25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25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25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25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25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25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125"/>
          <p:cNvGrpSpPr/>
          <p:nvPr/>
        </p:nvGrpSpPr>
        <p:grpSpPr>
          <a:xfrm>
            <a:off x="-1" y="1047218"/>
            <a:ext cx="5551609" cy="3658645"/>
            <a:chOff x="351729" y="712448"/>
            <a:chExt cx="4143919" cy="3735599"/>
          </a:xfrm>
        </p:grpSpPr>
        <p:sp>
          <p:nvSpPr>
            <p:cNvPr id="1393" name="Google Shape;1393;p125"/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94" name="Google Shape;1394;p125"/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95" name="Google Shape;1395;p125"/>
          <p:cNvPicPr preferRelativeResize="0"/>
          <p:nvPr/>
        </p:nvPicPr>
        <p:blipFill rotWithShape="1">
          <a:blip r:embed="rId3">
            <a:alphaModFix/>
          </a:blip>
          <a:srcRect t="18262" b="18262"/>
          <a:stretch/>
        </p:blipFill>
        <p:spPr>
          <a:xfrm>
            <a:off x="5238575" y="240775"/>
            <a:ext cx="4282200" cy="4832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396" name="Google Shape;1396;p125"/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25"/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8" name="Google Shape;1398;p125"/>
          <p:cNvSpPr txBox="1">
            <a:spLocks noGrp="1"/>
          </p:cNvSpPr>
          <p:nvPr>
            <p:ph type="subTitle" idx="4294967295"/>
          </p:nvPr>
        </p:nvSpPr>
        <p:spPr>
          <a:xfrm>
            <a:off x="586250" y="1529875"/>
            <a:ext cx="3801600" cy="25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Durante una notte, il negozio è stato vittima di furto e vandalismo. 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La mattina seguente, si nota la porta di ingresso rotta e molti gioielli preziosi rubati, sia in esposizione sia nel magazzino. Non è presente nessuna traccia riconducibile ai ladri, solamente pezzi di vetro per terra. Abbiamo sporto denuncia alle forze dell’ordine. 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Per sistemare l’accaduto e per mancanza di prodotti, si è deciso di tener chiuso il negozio</a:t>
            </a:r>
            <a:endParaRPr>
              <a:solidFill>
                <a:schemeClr val="hlink"/>
              </a:solidFill>
            </a:endParaRPr>
          </a:p>
        </p:txBody>
      </p:sp>
      <p:pic>
        <p:nvPicPr>
          <p:cNvPr id="1399" name="Google Shape;1399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1200" y="-112677"/>
            <a:ext cx="1362800" cy="130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125"/>
          <p:cNvSpPr txBox="1">
            <a:spLocks noGrp="1"/>
          </p:cNvSpPr>
          <p:nvPr>
            <p:ph type="title"/>
          </p:nvPr>
        </p:nvSpPr>
        <p:spPr>
          <a:xfrm>
            <a:off x="921425" y="191313"/>
            <a:ext cx="40395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di studio: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furto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26"/>
          <p:cNvSpPr/>
          <p:nvPr/>
        </p:nvSpPr>
        <p:spPr>
          <a:xfrm rot="-4419671">
            <a:off x="-302255" y="318867"/>
            <a:ext cx="3896351" cy="2272786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6" name="Google Shape;1406;p126"/>
          <p:cNvGrpSpPr/>
          <p:nvPr/>
        </p:nvGrpSpPr>
        <p:grpSpPr>
          <a:xfrm flipH="1">
            <a:off x="713220" y="20695"/>
            <a:ext cx="4508993" cy="4021812"/>
            <a:chOff x="3668120" y="72345"/>
            <a:chExt cx="4508993" cy="4021812"/>
          </a:xfrm>
        </p:grpSpPr>
        <p:sp>
          <p:nvSpPr>
            <p:cNvPr id="1407" name="Google Shape;1407;p126"/>
            <p:cNvSpPr/>
            <p:nvPr/>
          </p:nvSpPr>
          <p:spPr>
            <a:xfrm rot="-204177">
              <a:off x="4529714" y="174937"/>
              <a:ext cx="3553680" cy="3263003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08" name="Google Shape;1408;p126"/>
            <p:cNvSpPr/>
            <p:nvPr/>
          </p:nvSpPr>
          <p:spPr>
            <a:xfrm rot="204177" flipH="1">
              <a:off x="3761839" y="728562"/>
              <a:ext cx="3553680" cy="3263003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409" name="Google Shape;1409;p126"/>
            <p:cNvGrpSpPr/>
            <p:nvPr/>
          </p:nvGrpSpPr>
          <p:grpSpPr>
            <a:xfrm rot="6139815" flipH="1">
              <a:off x="4189198" y="283578"/>
              <a:ext cx="1118045" cy="1280230"/>
              <a:chOff x="7852208" y="207243"/>
              <a:chExt cx="1130465" cy="1294452"/>
            </a:xfrm>
          </p:grpSpPr>
          <p:sp>
            <p:nvSpPr>
              <p:cNvPr id="1410" name="Google Shape;1410;p126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26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26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26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26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26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26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7" name="Google Shape;1417;p126"/>
          <p:cNvSpPr txBox="1">
            <a:spLocks noGrp="1"/>
          </p:cNvSpPr>
          <p:nvPr>
            <p:ph type="title"/>
          </p:nvPr>
        </p:nvSpPr>
        <p:spPr>
          <a:xfrm>
            <a:off x="5553850" y="1654650"/>
            <a:ext cx="2630400" cy="8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Danni diretti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418" name="Google Shape;1418;p126"/>
          <p:cNvSpPr txBox="1">
            <a:spLocks noGrp="1"/>
          </p:cNvSpPr>
          <p:nvPr>
            <p:ph type="subTitle" idx="1"/>
          </p:nvPr>
        </p:nvSpPr>
        <p:spPr>
          <a:xfrm>
            <a:off x="5528225" y="2907825"/>
            <a:ext cx="2760000" cy="13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negozio ha subito una forte perdita finanziaria, dal momento che i gioielli di valore sono andati persi e bisognerà usare i risparmi per sistemarlo.</a:t>
            </a:r>
            <a:endParaRPr/>
          </a:p>
        </p:txBody>
      </p:sp>
      <p:cxnSp>
        <p:nvCxnSpPr>
          <p:cNvPr id="1419" name="Google Shape;1419;p126"/>
          <p:cNvCxnSpPr/>
          <p:nvPr/>
        </p:nvCxnSpPr>
        <p:spPr>
          <a:xfrm>
            <a:off x="6569825" y="2738775"/>
            <a:ext cx="1588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20" name="Google Shape;1420;p126"/>
          <p:cNvGrpSpPr/>
          <p:nvPr/>
        </p:nvGrpSpPr>
        <p:grpSpPr>
          <a:xfrm rot="-8474603" flipH="1">
            <a:off x="7871784" y="3800280"/>
            <a:ext cx="1117980" cy="1280156"/>
            <a:chOff x="7852208" y="207243"/>
            <a:chExt cx="1130465" cy="1294452"/>
          </a:xfrm>
        </p:grpSpPr>
        <p:sp>
          <p:nvSpPr>
            <p:cNvPr id="1421" name="Google Shape;1421;p126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26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26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26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26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26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26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8" name="Google Shape;1428;p126"/>
          <p:cNvPicPr preferRelativeResize="0"/>
          <p:nvPr/>
        </p:nvPicPr>
        <p:blipFill rotWithShape="1">
          <a:blip r:embed="rId3">
            <a:alphaModFix/>
          </a:blip>
          <a:srcRect t="20514" b="20520"/>
          <a:stretch/>
        </p:blipFill>
        <p:spPr>
          <a:xfrm>
            <a:off x="1250612" y="1300825"/>
            <a:ext cx="3434225" cy="2025049"/>
          </a:xfrm>
          <a:prstGeom prst="rect">
            <a:avLst/>
          </a:prstGeom>
          <a:noFill/>
          <a:ln w="9525" cap="flat" cmpd="sng">
            <a:solidFill>
              <a:srgbClr val="FDF9C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9" name="Google Shape;1429;p126"/>
          <p:cNvSpPr/>
          <p:nvPr/>
        </p:nvSpPr>
        <p:spPr>
          <a:xfrm>
            <a:off x="1103737" y="1166038"/>
            <a:ext cx="3727985" cy="2944182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0" name="Google Shape;1430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42048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27"/>
          <p:cNvSpPr/>
          <p:nvPr/>
        </p:nvSpPr>
        <p:spPr>
          <a:xfrm rot="6380329">
            <a:off x="5606970" y="2445092"/>
            <a:ext cx="3896351" cy="2272786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27"/>
          <p:cNvSpPr/>
          <p:nvPr/>
        </p:nvSpPr>
        <p:spPr>
          <a:xfrm>
            <a:off x="4359504" y="532067"/>
            <a:ext cx="3882375" cy="3487875"/>
          </a:xfrm>
          <a:custGeom>
            <a:avLst/>
            <a:gdLst/>
            <a:ahLst/>
            <a:cxnLst/>
            <a:rect l="l" t="t" r="r" b="b"/>
            <a:pathLst>
              <a:path w="155295" h="139515" extrusionOk="0">
                <a:moveTo>
                  <a:pt x="20342" y="18351"/>
                </a:moveTo>
                <a:cubicBezTo>
                  <a:pt x="10667" y="28903"/>
                  <a:pt x="-244" y="47696"/>
                  <a:pt x="35" y="63742"/>
                </a:cubicBezTo>
                <a:cubicBezTo>
                  <a:pt x="314" y="79788"/>
                  <a:pt x="13175" y="102007"/>
                  <a:pt x="22014" y="114629"/>
                </a:cubicBezTo>
                <a:cubicBezTo>
                  <a:pt x="30853" y="127251"/>
                  <a:pt x="35114" y="139157"/>
                  <a:pt x="53071" y="139475"/>
                </a:cubicBezTo>
                <a:cubicBezTo>
                  <a:pt x="71029" y="139794"/>
                  <a:pt x="112757" y="127729"/>
                  <a:pt x="129759" y="116540"/>
                </a:cubicBezTo>
                <a:cubicBezTo>
                  <a:pt x="146761" y="105351"/>
                  <a:pt x="153451" y="86239"/>
                  <a:pt x="155083" y="72343"/>
                </a:cubicBezTo>
                <a:cubicBezTo>
                  <a:pt x="156716" y="58447"/>
                  <a:pt x="145805" y="43874"/>
                  <a:pt x="139554" y="33163"/>
                </a:cubicBezTo>
                <a:cubicBezTo>
                  <a:pt x="133303" y="22452"/>
                  <a:pt x="131153" y="13533"/>
                  <a:pt x="117575" y="8078"/>
                </a:cubicBezTo>
                <a:cubicBezTo>
                  <a:pt x="103997" y="2623"/>
                  <a:pt x="74294" y="-1279"/>
                  <a:pt x="58088" y="433"/>
                </a:cubicBezTo>
                <a:cubicBezTo>
                  <a:pt x="41883" y="2145"/>
                  <a:pt x="30018" y="7800"/>
                  <a:pt x="20342" y="1835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7" name="Google Shape;1437;p127"/>
          <p:cNvSpPr/>
          <p:nvPr/>
        </p:nvSpPr>
        <p:spPr>
          <a:xfrm rot="204177" flipH="1">
            <a:off x="4371439" y="728562"/>
            <a:ext cx="3553680" cy="3263003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pSp>
        <p:nvGrpSpPr>
          <p:cNvPr id="1438" name="Google Shape;1438;p127"/>
          <p:cNvGrpSpPr/>
          <p:nvPr/>
        </p:nvGrpSpPr>
        <p:grpSpPr>
          <a:xfrm rot="2325397" flipH="1">
            <a:off x="4131546" y="343630"/>
            <a:ext cx="1117980" cy="1280156"/>
            <a:chOff x="7852208" y="207243"/>
            <a:chExt cx="1130465" cy="1294452"/>
          </a:xfrm>
        </p:grpSpPr>
        <p:sp>
          <p:nvSpPr>
            <p:cNvPr id="1439" name="Google Shape;1439;p127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27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27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27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27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27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27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6" name="Google Shape;1446;p127"/>
          <p:cNvSpPr txBox="1">
            <a:spLocks noGrp="1"/>
          </p:cNvSpPr>
          <p:nvPr>
            <p:ph type="title"/>
          </p:nvPr>
        </p:nvSpPr>
        <p:spPr>
          <a:xfrm>
            <a:off x="720000" y="1697675"/>
            <a:ext cx="2596800" cy="8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Danni indiretti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447" name="Google Shape;1447;p127"/>
          <p:cNvSpPr txBox="1">
            <a:spLocks noGrp="1"/>
          </p:cNvSpPr>
          <p:nvPr>
            <p:ph type="subTitle" idx="1"/>
          </p:nvPr>
        </p:nvSpPr>
        <p:spPr>
          <a:xfrm>
            <a:off x="720000" y="289280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vandalismo e il furto del negozio ha provocato un trauma allo staff </a:t>
            </a:r>
            <a:endParaRPr/>
          </a:p>
        </p:txBody>
      </p:sp>
      <p:sp>
        <p:nvSpPr>
          <p:cNvPr id="1448" name="Google Shape;1448;p127"/>
          <p:cNvSpPr/>
          <p:nvPr/>
        </p:nvSpPr>
        <p:spPr>
          <a:xfrm rot="-5400000">
            <a:off x="5463600" y="473325"/>
            <a:ext cx="1908213" cy="3773484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9" name="Google Shape;1449;p127"/>
          <p:cNvCxnSpPr/>
          <p:nvPr/>
        </p:nvCxnSpPr>
        <p:spPr>
          <a:xfrm>
            <a:off x="836150" y="2738775"/>
            <a:ext cx="1552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50" name="Google Shape;1450;p127"/>
          <p:cNvPicPr preferRelativeResize="0"/>
          <p:nvPr/>
        </p:nvPicPr>
        <p:blipFill rotWithShape="1">
          <a:blip r:embed="rId3">
            <a:alphaModFix/>
          </a:blip>
          <a:srcRect r="15059"/>
          <a:stretch/>
        </p:blipFill>
        <p:spPr>
          <a:xfrm>
            <a:off x="4921650" y="1463725"/>
            <a:ext cx="2966025" cy="17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1200" y="3973098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28"/>
          <p:cNvSpPr/>
          <p:nvPr/>
        </p:nvSpPr>
        <p:spPr>
          <a:xfrm rot="204447" flipH="1">
            <a:off x="-118471" y="690531"/>
            <a:ext cx="3162498" cy="2616343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457" name="Google Shape;1457;p128"/>
          <p:cNvSpPr/>
          <p:nvPr/>
        </p:nvSpPr>
        <p:spPr>
          <a:xfrm rot="204376" flipH="1">
            <a:off x="-1477" y="929401"/>
            <a:ext cx="4186265" cy="2138605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58" name="Google Shape;1458;p128"/>
          <p:cNvSpPr txBox="1">
            <a:spLocks noGrp="1"/>
          </p:cNvSpPr>
          <p:nvPr>
            <p:ph type="subTitle" idx="1"/>
          </p:nvPr>
        </p:nvSpPr>
        <p:spPr>
          <a:xfrm>
            <a:off x="266100" y="3029775"/>
            <a:ext cx="4305900" cy="15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L’assicurazione che avevamo era contro il furto e il vandalismo, ci tutela il danno economico subito. Esso ci ripagherà la somma di denaro dei gioelli e della porta rotta, anche se il premio non avrà lo stesso valore se capiterà ancora. </a:t>
            </a:r>
            <a:endParaRPr/>
          </a:p>
        </p:txBody>
      </p:sp>
      <p:pic>
        <p:nvPicPr>
          <p:cNvPr id="1459" name="Google Shape;1459;p128"/>
          <p:cNvPicPr preferRelativeResize="0"/>
          <p:nvPr/>
        </p:nvPicPr>
        <p:blipFill rotWithShape="1">
          <a:blip r:embed="rId3">
            <a:alphaModFix/>
          </a:blip>
          <a:srcRect t="2677" b="12576"/>
          <a:stretch/>
        </p:blipFill>
        <p:spPr>
          <a:xfrm>
            <a:off x="5083975" y="513343"/>
            <a:ext cx="4248300" cy="45873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grpSp>
        <p:nvGrpSpPr>
          <p:cNvPr id="1460" name="Google Shape;1460;p128"/>
          <p:cNvGrpSpPr/>
          <p:nvPr/>
        </p:nvGrpSpPr>
        <p:grpSpPr>
          <a:xfrm rot="-5400000">
            <a:off x="225658" y="-81857"/>
            <a:ext cx="1130465" cy="1294452"/>
            <a:chOff x="7852208" y="207243"/>
            <a:chExt cx="1130465" cy="1294452"/>
          </a:xfrm>
        </p:grpSpPr>
        <p:sp>
          <p:nvSpPr>
            <p:cNvPr id="1461" name="Google Shape;1461;p128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28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28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28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28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28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28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8" name="Google Shape;1468;p128"/>
          <p:cNvSpPr txBox="1">
            <a:spLocks noGrp="1"/>
          </p:cNvSpPr>
          <p:nvPr>
            <p:ph type="title"/>
          </p:nvPr>
        </p:nvSpPr>
        <p:spPr>
          <a:xfrm>
            <a:off x="210500" y="1663745"/>
            <a:ext cx="3762300" cy="6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ASSICURAZIONE 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469" name="Google Shape;1469;p128"/>
          <p:cNvGrpSpPr/>
          <p:nvPr/>
        </p:nvGrpSpPr>
        <p:grpSpPr>
          <a:xfrm rot="6139495" flipH="1">
            <a:off x="3096693" y="557006"/>
            <a:ext cx="1143942" cy="1309884"/>
            <a:chOff x="7852208" y="207243"/>
            <a:chExt cx="1130465" cy="1294452"/>
          </a:xfrm>
        </p:grpSpPr>
        <p:sp>
          <p:nvSpPr>
            <p:cNvPr id="1470" name="Google Shape;1470;p128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28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28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28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28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28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28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128"/>
          <p:cNvSpPr/>
          <p:nvPr/>
        </p:nvSpPr>
        <p:spPr>
          <a:xfrm rot="921754">
            <a:off x="7152747" y="243390"/>
            <a:ext cx="2262054" cy="131948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28"/>
          <p:cNvSpPr txBox="1"/>
          <p:nvPr/>
        </p:nvSpPr>
        <p:spPr>
          <a:xfrm>
            <a:off x="8816050" y="213890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79" name="Google Shape;1479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1300" y="123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29"/>
          <p:cNvSpPr txBox="1">
            <a:spLocks noGrp="1"/>
          </p:cNvSpPr>
          <p:nvPr>
            <p:ph type="subTitle" idx="1"/>
          </p:nvPr>
        </p:nvSpPr>
        <p:spPr>
          <a:xfrm>
            <a:off x="4572000" y="976601"/>
            <a:ext cx="4305900" cy="18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sz="150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Sicuramente installare delle telecamere di sicurezza, ma in generale, sistemi di allarme che avvisa il proprietario e le forze dell’ordine. Possiamo pensare di installare delle vetrine antiscasso o delle grate e assumere una guardia, per il giorno in caso di rapina.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/>
          </a:p>
        </p:txBody>
      </p:sp>
      <p:grpSp>
        <p:nvGrpSpPr>
          <p:cNvPr id="1485" name="Google Shape;1485;p129"/>
          <p:cNvGrpSpPr/>
          <p:nvPr/>
        </p:nvGrpSpPr>
        <p:grpSpPr>
          <a:xfrm>
            <a:off x="7826090" y="3979901"/>
            <a:ext cx="1317907" cy="1163586"/>
            <a:chOff x="4581200" y="3239200"/>
            <a:chExt cx="1214325" cy="1173325"/>
          </a:xfrm>
        </p:grpSpPr>
        <p:sp>
          <p:nvSpPr>
            <p:cNvPr id="1486" name="Google Shape;1486;p129"/>
            <p:cNvSpPr/>
            <p:nvPr/>
          </p:nvSpPr>
          <p:spPr>
            <a:xfrm>
              <a:off x="4581200" y="3239200"/>
              <a:ext cx="1214325" cy="1173325"/>
            </a:xfrm>
            <a:custGeom>
              <a:avLst/>
              <a:gdLst/>
              <a:ahLst/>
              <a:cxnLst/>
              <a:rect l="l" t="t" r="r" b="b"/>
              <a:pathLst>
                <a:path w="48573" h="46933" extrusionOk="0">
                  <a:moveTo>
                    <a:pt x="25643" y="1"/>
                  </a:moveTo>
                  <a:cubicBezTo>
                    <a:pt x="24734" y="1"/>
                    <a:pt x="23826" y="128"/>
                    <a:pt x="22917" y="254"/>
                  </a:cubicBezTo>
                  <a:cubicBezTo>
                    <a:pt x="21296" y="437"/>
                    <a:pt x="19744" y="825"/>
                    <a:pt x="18215" y="1304"/>
                  </a:cubicBezTo>
                  <a:cubicBezTo>
                    <a:pt x="15796" y="2035"/>
                    <a:pt x="13536" y="3108"/>
                    <a:pt x="11413" y="4477"/>
                  </a:cubicBezTo>
                  <a:cubicBezTo>
                    <a:pt x="10203" y="5253"/>
                    <a:pt x="9039" y="6121"/>
                    <a:pt x="7989" y="7102"/>
                  </a:cubicBezTo>
                  <a:cubicBezTo>
                    <a:pt x="6688" y="8357"/>
                    <a:pt x="5684" y="9818"/>
                    <a:pt x="4771" y="11348"/>
                  </a:cubicBezTo>
                  <a:cubicBezTo>
                    <a:pt x="3424" y="13630"/>
                    <a:pt x="2420" y="16050"/>
                    <a:pt x="1781" y="18629"/>
                  </a:cubicBezTo>
                  <a:cubicBezTo>
                    <a:pt x="1484" y="19770"/>
                    <a:pt x="1256" y="20957"/>
                    <a:pt x="1005" y="22121"/>
                  </a:cubicBezTo>
                  <a:cubicBezTo>
                    <a:pt x="845" y="22943"/>
                    <a:pt x="708" y="23787"/>
                    <a:pt x="571" y="24632"/>
                  </a:cubicBezTo>
                  <a:cubicBezTo>
                    <a:pt x="480" y="25202"/>
                    <a:pt x="434" y="25750"/>
                    <a:pt x="366" y="26321"/>
                  </a:cubicBezTo>
                  <a:cubicBezTo>
                    <a:pt x="297" y="27051"/>
                    <a:pt x="206" y="27782"/>
                    <a:pt x="115" y="28512"/>
                  </a:cubicBezTo>
                  <a:cubicBezTo>
                    <a:pt x="92" y="28786"/>
                    <a:pt x="115" y="29037"/>
                    <a:pt x="115" y="29311"/>
                  </a:cubicBezTo>
                  <a:cubicBezTo>
                    <a:pt x="92" y="29448"/>
                    <a:pt x="46" y="29585"/>
                    <a:pt x="0" y="29722"/>
                  </a:cubicBezTo>
                  <a:lnTo>
                    <a:pt x="0" y="34926"/>
                  </a:lnTo>
                  <a:cubicBezTo>
                    <a:pt x="46" y="35063"/>
                    <a:pt x="92" y="35223"/>
                    <a:pt x="115" y="35383"/>
                  </a:cubicBezTo>
                  <a:cubicBezTo>
                    <a:pt x="137" y="36204"/>
                    <a:pt x="160" y="37049"/>
                    <a:pt x="206" y="37870"/>
                  </a:cubicBezTo>
                  <a:cubicBezTo>
                    <a:pt x="251" y="38647"/>
                    <a:pt x="320" y="39445"/>
                    <a:pt x="388" y="40221"/>
                  </a:cubicBezTo>
                  <a:cubicBezTo>
                    <a:pt x="457" y="41112"/>
                    <a:pt x="571" y="42002"/>
                    <a:pt x="640" y="42915"/>
                  </a:cubicBezTo>
                  <a:cubicBezTo>
                    <a:pt x="731" y="43805"/>
                    <a:pt x="822" y="44695"/>
                    <a:pt x="913" y="45608"/>
                  </a:cubicBezTo>
                  <a:cubicBezTo>
                    <a:pt x="959" y="46042"/>
                    <a:pt x="1028" y="46476"/>
                    <a:pt x="1073" y="46932"/>
                  </a:cubicBezTo>
                  <a:lnTo>
                    <a:pt x="2603" y="46932"/>
                  </a:lnTo>
                  <a:cubicBezTo>
                    <a:pt x="2625" y="46864"/>
                    <a:pt x="2671" y="46795"/>
                    <a:pt x="2671" y="46704"/>
                  </a:cubicBezTo>
                  <a:cubicBezTo>
                    <a:pt x="2694" y="46156"/>
                    <a:pt x="2739" y="45608"/>
                    <a:pt x="2762" y="45060"/>
                  </a:cubicBezTo>
                  <a:cubicBezTo>
                    <a:pt x="2808" y="44079"/>
                    <a:pt x="2831" y="43075"/>
                    <a:pt x="2854" y="42093"/>
                  </a:cubicBezTo>
                  <a:cubicBezTo>
                    <a:pt x="2876" y="41317"/>
                    <a:pt x="2922" y="40541"/>
                    <a:pt x="2945" y="39765"/>
                  </a:cubicBezTo>
                  <a:cubicBezTo>
                    <a:pt x="2968" y="38966"/>
                    <a:pt x="2991" y="38167"/>
                    <a:pt x="3036" y="37368"/>
                  </a:cubicBezTo>
                  <a:cubicBezTo>
                    <a:pt x="3059" y="36706"/>
                    <a:pt x="3082" y="36044"/>
                    <a:pt x="3127" y="35405"/>
                  </a:cubicBezTo>
                  <a:cubicBezTo>
                    <a:pt x="3173" y="34675"/>
                    <a:pt x="3242" y="33967"/>
                    <a:pt x="3287" y="33237"/>
                  </a:cubicBezTo>
                  <a:cubicBezTo>
                    <a:pt x="3333" y="32735"/>
                    <a:pt x="3356" y="32255"/>
                    <a:pt x="3401" y="31776"/>
                  </a:cubicBezTo>
                  <a:cubicBezTo>
                    <a:pt x="3447" y="31000"/>
                    <a:pt x="3470" y="30224"/>
                    <a:pt x="3584" y="29471"/>
                  </a:cubicBezTo>
                  <a:cubicBezTo>
                    <a:pt x="3789" y="28056"/>
                    <a:pt x="4041" y="26640"/>
                    <a:pt x="4292" y="25248"/>
                  </a:cubicBezTo>
                  <a:cubicBezTo>
                    <a:pt x="4565" y="23559"/>
                    <a:pt x="4954" y="21916"/>
                    <a:pt x="5433" y="20295"/>
                  </a:cubicBezTo>
                  <a:cubicBezTo>
                    <a:pt x="5775" y="19040"/>
                    <a:pt x="6209" y="17807"/>
                    <a:pt x="6780" y="16643"/>
                  </a:cubicBezTo>
                  <a:cubicBezTo>
                    <a:pt x="7396" y="15365"/>
                    <a:pt x="8126" y="14178"/>
                    <a:pt x="8971" y="13059"/>
                  </a:cubicBezTo>
                  <a:cubicBezTo>
                    <a:pt x="10386" y="11188"/>
                    <a:pt x="12166" y="9773"/>
                    <a:pt x="14129" y="8563"/>
                  </a:cubicBezTo>
                  <a:cubicBezTo>
                    <a:pt x="16047" y="7353"/>
                    <a:pt x="18078" y="6417"/>
                    <a:pt x="20246" y="5755"/>
                  </a:cubicBezTo>
                  <a:cubicBezTo>
                    <a:pt x="21182" y="5459"/>
                    <a:pt x="22118" y="5276"/>
                    <a:pt x="23100" y="5139"/>
                  </a:cubicBezTo>
                  <a:cubicBezTo>
                    <a:pt x="23819" y="5027"/>
                    <a:pt x="24549" y="4971"/>
                    <a:pt x="25275" y="4971"/>
                  </a:cubicBezTo>
                  <a:cubicBezTo>
                    <a:pt x="25586" y="4971"/>
                    <a:pt x="25896" y="4982"/>
                    <a:pt x="26204" y="5002"/>
                  </a:cubicBezTo>
                  <a:cubicBezTo>
                    <a:pt x="27573" y="5071"/>
                    <a:pt x="28920" y="5344"/>
                    <a:pt x="30153" y="6006"/>
                  </a:cubicBezTo>
                  <a:cubicBezTo>
                    <a:pt x="31317" y="6623"/>
                    <a:pt x="32435" y="7262"/>
                    <a:pt x="33303" y="8220"/>
                  </a:cubicBezTo>
                  <a:cubicBezTo>
                    <a:pt x="34238" y="9225"/>
                    <a:pt x="35014" y="10343"/>
                    <a:pt x="35722" y="11530"/>
                  </a:cubicBezTo>
                  <a:cubicBezTo>
                    <a:pt x="37297" y="14155"/>
                    <a:pt x="38370" y="17008"/>
                    <a:pt x="39328" y="19884"/>
                  </a:cubicBezTo>
                  <a:cubicBezTo>
                    <a:pt x="40127" y="22235"/>
                    <a:pt x="40721" y="24609"/>
                    <a:pt x="41223" y="27028"/>
                  </a:cubicBezTo>
                  <a:cubicBezTo>
                    <a:pt x="41657" y="29220"/>
                    <a:pt x="42067" y="31411"/>
                    <a:pt x="42501" y="33579"/>
                  </a:cubicBezTo>
                  <a:cubicBezTo>
                    <a:pt x="42844" y="35405"/>
                    <a:pt x="43209" y="37209"/>
                    <a:pt x="43551" y="39012"/>
                  </a:cubicBezTo>
                  <a:cubicBezTo>
                    <a:pt x="43734" y="39993"/>
                    <a:pt x="43848" y="40998"/>
                    <a:pt x="44008" y="42002"/>
                  </a:cubicBezTo>
                  <a:cubicBezTo>
                    <a:pt x="44145" y="42709"/>
                    <a:pt x="44304" y="43417"/>
                    <a:pt x="44418" y="44125"/>
                  </a:cubicBezTo>
                  <a:cubicBezTo>
                    <a:pt x="44555" y="44946"/>
                    <a:pt x="44692" y="45791"/>
                    <a:pt x="44806" y="46613"/>
                  </a:cubicBezTo>
                  <a:cubicBezTo>
                    <a:pt x="44829" y="46704"/>
                    <a:pt x="44806" y="46818"/>
                    <a:pt x="44806" y="46932"/>
                  </a:cubicBezTo>
                  <a:lnTo>
                    <a:pt x="48573" y="46932"/>
                  </a:lnTo>
                  <a:cubicBezTo>
                    <a:pt x="48481" y="46202"/>
                    <a:pt x="48367" y="45494"/>
                    <a:pt x="48276" y="44764"/>
                  </a:cubicBezTo>
                  <a:cubicBezTo>
                    <a:pt x="48185" y="44033"/>
                    <a:pt x="48116" y="43280"/>
                    <a:pt x="48002" y="42527"/>
                  </a:cubicBezTo>
                  <a:cubicBezTo>
                    <a:pt x="47911" y="41865"/>
                    <a:pt x="47774" y="41203"/>
                    <a:pt x="47682" y="40518"/>
                  </a:cubicBezTo>
                  <a:cubicBezTo>
                    <a:pt x="47568" y="39879"/>
                    <a:pt x="47477" y="39217"/>
                    <a:pt x="47386" y="38555"/>
                  </a:cubicBezTo>
                  <a:cubicBezTo>
                    <a:pt x="47249" y="37756"/>
                    <a:pt x="47135" y="36957"/>
                    <a:pt x="46998" y="36159"/>
                  </a:cubicBezTo>
                  <a:cubicBezTo>
                    <a:pt x="46884" y="35497"/>
                    <a:pt x="46769" y="34858"/>
                    <a:pt x="46678" y="34196"/>
                  </a:cubicBezTo>
                  <a:cubicBezTo>
                    <a:pt x="46541" y="33397"/>
                    <a:pt x="46427" y="32598"/>
                    <a:pt x="46290" y="31799"/>
                  </a:cubicBezTo>
                  <a:cubicBezTo>
                    <a:pt x="46108" y="30863"/>
                    <a:pt x="45948" y="29950"/>
                    <a:pt x="45765" y="29014"/>
                  </a:cubicBezTo>
                  <a:cubicBezTo>
                    <a:pt x="45605" y="28170"/>
                    <a:pt x="45468" y="27302"/>
                    <a:pt x="45309" y="26458"/>
                  </a:cubicBezTo>
                  <a:cubicBezTo>
                    <a:pt x="45058" y="25202"/>
                    <a:pt x="44806" y="23947"/>
                    <a:pt x="44510" y="22692"/>
                  </a:cubicBezTo>
                  <a:cubicBezTo>
                    <a:pt x="43893" y="20044"/>
                    <a:pt x="43095" y="17442"/>
                    <a:pt x="42090" y="14908"/>
                  </a:cubicBezTo>
                  <a:cubicBezTo>
                    <a:pt x="41132" y="12489"/>
                    <a:pt x="39968" y="10161"/>
                    <a:pt x="38598" y="7969"/>
                  </a:cubicBezTo>
                  <a:cubicBezTo>
                    <a:pt x="37982" y="6965"/>
                    <a:pt x="37297" y="6006"/>
                    <a:pt x="36521" y="5093"/>
                  </a:cubicBezTo>
                  <a:cubicBezTo>
                    <a:pt x="35311" y="3678"/>
                    <a:pt x="33828" y="2628"/>
                    <a:pt x="32230" y="1738"/>
                  </a:cubicBezTo>
                  <a:cubicBezTo>
                    <a:pt x="31522" y="1350"/>
                    <a:pt x="30769" y="985"/>
                    <a:pt x="29993" y="665"/>
                  </a:cubicBezTo>
                  <a:cubicBezTo>
                    <a:pt x="29103" y="323"/>
                    <a:pt x="28167" y="117"/>
                    <a:pt x="27208" y="72"/>
                  </a:cubicBezTo>
                  <a:cubicBezTo>
                    <a:pt x="26752" y="72"/>
                    <a:pt x="26318" y="3"/>
                    <a:pt x="25861" y="3"/>
                  </a:cubicBezTo>
                  <a:cubicBezTo>
                    <a:pt x="25789" y="2"/>
                    <a:pt x="25716" y="1"/>
                    <a:pt x="25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29"/>
            <p:cNvSpPr/>
            <p:nvPr/>
          </p:nvSpPr>
          <p:spPr>
            <a:xfrm>
              <a:off x="4689625" y="3395125"/>
              <a:ext cx="975800" cy="1017400"/>
            </a:xfrm>
            <a:custGeom>
              <a:avLst/>
              <a:gdLst/>
              <a:ahLst/>
              <a:cxnLst/>
              <a:rect l="l" t="t" r="r" b="b"/>
              <a:pathLst>
                <a:path w="39032" h="40696" extrusionOk="0">
                  <a:moveTo>
                    <a:pt x="21361" y="0"/>
                  </a:moveTo>
                  <a:cubicBezTo>
                    <a:pt x="20793" y="0"/>
                    <a:pt x="20223" y="22"/>
                    <a:pt x="19653" y="43"/>
                  </a:cubicBezTo>
                  <a:cubicBezTo>
                    <a:pt x="18603" y="89"/>
                    <a:pt x="17553" y="340"/>
                    <a:pt x="16503" y="477"/>
                  </a:cubicBezTo>
                  <a:cubicBezTo>
                    <a:pt x="15339" y="614"/>
                    <a:pt x="14220" y="911"/>
                    <a:pt x="13125" y="1367"/>
                  </a:cubicBezTo>
                  <a:cubicBezTo>
                    <a:pt x="11573" y="2029"/>
                    <a:pt x="10135" y="2896"/>
                    <a:pt x="8834" y="4015"/>
                  </a:cubicBezTo>
                  <a:cubicBezTo>
                    <a:pt x="6825" y="5750"/>
                    <a:pt x="5296" y="7872"/>
                    <a:pt x="4063" y="10223"/>
                  </a:cubicBezTo>
                  <a:cubicBezTo>
                    <a:pt x="3287" y="11684"/>
                    <a:pt x="2808" y="13259"/>
                    <a:pt x="2397" y="14834"/>
                  </a:cubicBezTo>
                  <a:cubicBezTo>
                    <a:pt x="2032" y="16318"/>
                    <a:pt x="1666" y="17779"/>
                    <a:pt x="1347" y="19262"/>
                  </a:cubicBezTo>
                  <a:cubicBezTo>
                    <a:pt x="1141" y="20221"/>
                    <a:pt x="1027" y="21202"/>
                    <a:pt x="868" y="22184"/>
                  </a:cubicBezTo>
                  <a:cubicBezTo>
                    <a:pt x="731" y="23188"/>
                    <a:pt x="571" y="24192"/>
                    <a:pt x="434" y="25197"/>
                  </a:cubicBezTo>
                  <a:cubicBezTo>
                    <a:pt x="388" y="25653"/>
                    <a:pt x="388" y="26087"/>
                    <a:pt x="343" y="26543"/>
                  </a:cubicBezTo>
                  <a:cubicBezTo>
                    <a:pt x="297" y="27183"/>
                    <a:pt x="228" y="27822"/>
                    <a:pt x="160" y="28484"/>
                  </a:cubicBezTo>
                  <a:cubicBezTo>
                    <a:pt x="160" y="28506"/>
                    <a:pt x="160" y="28529"/>
                    <a:pt x="160" y="28575"/>
                  </a:cubicBezTo>
                  <a:cubicBezTo>
                    <a:pt x="137" y="29260"/>
                    <a:pt x="114" y="29944"/>
                    <a:pt x="69" y="30606"/>
                  </a:cubicBezTo>
                  <a:cubicBezTo>
                    <a:pt x="46" y="31154"/>
                    <a:pt x="0" y="31679"/>
                    <a:pt x="0" y="32227"/>
                  </a:cubicBezTo>
                  <a:cubicBezTo>
                    <a:pt x="0" y="32661"/>
                    <a:pt x="46" y="33117"/>
                    <a:pt x="46" y="33551"/>
                  </a:cubicBezTo>
                  <a:cubicBezTo>
                    <a:pt x="69" y="34167"/>
                    <a:pt x="46" y="34761"/>
                    <a:pt x="69" y="35354"/>
                  </a:cubicBezTo>
                  <a:cubicBezTo>
                    <a:pt x="114" y="36267"/>
                    <a:pt x="206" y="37180"/>
                    <a:pt x="251" y="38093"/>
                  </a:cubicBezTo>
                  <a:cubicBezTo>
                    <a:pt x="297" y="38960"/>
                    <a:pt x="297" y="39828"/>
                    <a:pt x="320" y="40695"/>
                  </a:cubicBezTo>
                  <a:lnTo>
                    <a:pt x="2739" y="40695"/>
                  </a:lnTo>
                  <a:cubicBezTo>
                    <a:pt x="2831" y="39873"/>
                    <a:pt x="2899" y="39052"/>
                    <a:pt x="2990" y="38230"/>
                  </a:cubicBezTo>
                  <a:cubicBezTo>
                    <a:pt x="2990" y="38184"/>
                    <a:pt x="2990" y="38161"/>
                    <a:pt x="2990" y="38139"/>
                  </a:cubicBezTo>
                  <a:cubicBezTo>
                    <a:pt x="3036" y="37477"/>
                    <a:pt x="3059" y="36838"/>
                    <a:pt x="3082" y="36176"/>
                  </a:cubicBezTo>
                  <a:cubicBezTo>
                    <a:pt x="3127" y="35285"/>
                    <a:pt x="3127" y="34395"/>
                    <a:pt x="3173" y="33505"/>
                  </a:cubicBezTo>
                  <a:cubicBezTo>
                    <a:pt x="3219" y="32729"/>
                    <a:pt x="3287" y="31953"/>
                    <a:pt x="3356" y="31200"/>
                  </a:cubicBezTo>
                  <a:cubicBezTo>
                    <a:pt x="3424" y="30447"/>
                    <a:pt x="3538" y="29693"/>
                    <a:pt x="3607" y="28963"/>
                  </a:cubicBezTo>
                  <a:cubicBezTo>
                    <a:pt x="3698" y="28232"/>
                    <a:pt x="3721" y="27502"/>
                    <a:pt x="3812" y="26795"/>
                  </a:cubicBezTo>
                  <a:cubicBezTo>
                    <a:pt x="3903" y="26018"/>
                    <a:pt x="4017" y="25265"/>
                    <a:pt x="4132" y="24512"/>
                  </a:cubicBezTo>
                  <a:cubicBezTo>
                    <a:pt x="4246" y="23896"/>
                    <a:pt x="4314" y="23302"/>
                    <a:pt x="4428" y="22686"/>
                  </a:cubicBezTo>
                  <a:cubicBezTo>
                    <a:pt x="4634" y="21522"/>
                    <a:pt x="4794" y="20358"/>
                    <a:pt x="5067" y="19217"/>
                  </a:cubicBezTo>
                  <a:cubicBezTo>
                    <a:pt x="5501" y="17459"/>
                    <a:pt x="5980" y="15724"/>
                    <a:pt x="6460" y="14012"/>
                  </a:cubicBezTo>
                  <a:cubicBezTo>
                    <a:pt x="6802" y="12803"/>
                    <a:pt x="7487" y="11775"/>
                    <a:pt x="8172" y="10748"/>
                  </a:cubicBezTo>
                  <a:cubicBezTo>
                    <a:pt x="8811" y="9813"/>
                    <a:pt x="9518" y="8899"/>
                    <a:pt x="10317" y="8078"/>
                  </a:cubicBezTo>
                  <a:cubicBezTo>
                    <a:pt x="11207" y="7142"/>
                    <a:pt x="12235" y="6366"/>
                    <a:pt x="13353" y="5704"/>
                  </a:cubicBezTo>
                  <a:cubicBezTo>
                    <a:pt x="14357" y="5111"/>
                    <a:pt x="15384" y="4563"/>
                    <a:pt x="16526" y="4357"/>
                  </a:cubicBezTo>
                  <a:cubicBezTo>
                    <a:pt x="17256" y="4220"/>
                    <a:pt x="17987" y="4129"/>
                    <a:pt x="18717" y="4015"/>
                  </a:cubicBezTo>
                  <a:cubicBezTo>
                    <a:pt x="19577" y="3900"/>
                    <a:pt x="20454" y="3850"/>
                    <a:pt x="21320" y="3850"/>
                  </a:cubicBezTo>
                  <a:cubicBezTo>
                    <a:pt x="21487" y="3850"/>
                    <a:pt x="21655" y="3851"/>
                    <a:pt x="21821" y="3855"/>
                  </a:cubicBezTo>
                  <a:cubicBezTo>
                    <a:pt x="22506" y="3855"/>
                    <a:pt x="23191" y="3969"/>
                    <a:pt x="23830" y="4220"/>
                  </a:cubicBezTo>
                  <a:cubicBezTo>
                    <a:pt x="24149" y="4357"/>
                    <a:pt x="24446" y="4563"/>
                    <a:pt x="24697" y="4791"/>
                  </a:cubicBezTo>
                  <a:cubicBezTo>
                    <a:pt x="25861" y="5887"/>
                    <a:pt x="26683" y="7233"/>
                    <a:pt x="27573" y="8511"/>
                  </a:cubicBezTo>
                  <a:cubicBezTo>
                    <a:pt x="28692" y="10109"/>
                    <a:pt x="29239" y="11912"/>
                    <a:pt x="29719" y="13738"/>
                  </a:cubicBezTo>
                  <a:cubicBezTo>
                    <a:pt x="30563" y="16957"/>
                    <a:pt x="31339" y="20198"/>
                    <a:pt x="32161" y="23416"/>
                  </a:cubicBezTo>
                  <a:cubicBezTo>
                    <a:pt x="32595" y="25242"/>
                    <a:pt x="33051" y="27046"/>
                    <a:pt x="33462" y="28872"/>
                  </a:cubicBezTo>
                  <a:cubicBezTo>
                    <a:pt x="33850" y="30538"/>
                    <a:pt x="34193" y="32204"/>
                    <a:pt x="34581" y="33893"/>
                  </a:cubicBezTo>
                  <a:cubicBezTo>
                    <a:pt x="35060" y="36084"/>
                    <a:pt x="35585" y="38298"/>
                    <a:pt x="36087" y="40512"/>
                  </a:cubicBezTo>
                  <a:cubicBezTo>
                    <a:pt x="36087" y="40558"/>
                    <a:pt x="36087" y="40627"/>
                    <a:pt x="36064" y="40695"/>
                  </a:cubicBezTo>
                  <a:lnTo>
                    <a:pt x="39032" y="40695"/>
                  </a:lnTo>
                  <a:cubicBezTo>
                    <a:pt x="38940" y="40010"/>
                    <a:pt x="38849" y="39303"/>
                    <a:pt x="38735" y="38641"/>
                  </a:cubicBezTo>
                  <a:cubicBezTo>
                    <a:pt x="38598" y="37842"/>
                    <a:pt x="38438" y="37066"/>
                    <a:pt x="38301" y="36290"/>
                  </a:cubicBezTo>
                  <a:cubicBezTo>
                    <a:pt x="38073" y="35126"/>
                    <a:pt x="37845" y="33984"/>
                    <a:pt x="37616" y="32820"/>
                  </a:cubicBezTo>
                  <a:cubicBezTo>
                    <a:pt x="37365" y="31542"/>
                    <a:pt x="37114" y="30287"/>
                    <a:pt x="36863" y="29009"/>
                  </a:cubicBezTo>
                  <a:cubicBezTo>
                    <a:pt x="36635" y="27867"/>
                    <a:pt x="36384" y="26726"/>
                    <a:pt x="36133" y="25608"/>
                  </a:cubicBezTo>
                  <a:cubicBezTo>
                    <a:pt x="35745" y="23919"/>
                    <a:pt x="35334" y="22229"/>
                    <a:pt x="34900" y="20540"/>
                  </a:cubicBezTo>
                  <a:cubicBezTo>
                    <a:pt x="34444" y="18737"/>
                    <a:pt x="33941" y="16934"/>
                    <a:pt x="33485" y="15131"/>
                  </a:cubicBezTo>
                  <a:cubicBezTo>
                    <a:pt x="33028" y="13328"/>
                    <a:pt x="32503" y="11547"/>
                    <a:pt x="31864" y="9790"/>
                  </a:cubicBezTo>
                  <a:cubicBezTo>
                    <a:pt x="31522" y="8899"/>
                    <a:pt x="31088" y="8032"/>
                    <a:pt x="30609" y="7210"/>
                  </a:cubicBezTo>
                  <a:cubicBezTo>
                    <a:pt x="29833" y="5909"/>
                    <a:pt x="29011" y="4631"/>
                    <a:pt x="28144" y="3399"/>
                  </a:cubicBezTo>
                  <a:cubicBezTo>
                    <a:pt x="27528" y="2554"/>
                    <a:pt x="26797" y="1801"/>
                    <a:pt x="25953" y="1207"/>
                  </a:cubicBezTo>
                  <a:cubicBezTo>
                    <a:pt x="25154" y="637"/>
                    <a:pt x="24264" y="249"/>
                    <a:pt x="23259" y="112"/>
                  </a:cubicBezTo>
                  <a:cubicBezTo>
                    <a:pt x="22632" y="27"/>
                    <a:pt x="21998" y="0"/>
                    <a:pt x="21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29"/>
            <p:cNvSpPr/>
            <p:nvPr/>
          </p:nvSpPr>
          <p:spPr>
            <a:xfrm>
              <a:off x="4805450" y="3562075"/>
              <a:ext cx="727600" cy="850450"/>
            </a:xfrm>
            <a:custGeom>
              <a:avLst/>
              <a:gdLst/>
              <a:ahLst/>
              <a:cxnLst/>
              <a:rect l="l" t="t" r="r" b="b"/>
              <a:pathLst>
                <a:path w="29104" h="34018" extrusionOk="0">
                  <a:moveTo>
                    <a:pt x="13235" y="1"/>
                  </a:moveTo>
                  <a:cubicBezTo>
                    <a:pt x="12980" y="1"/>
                    <a:pt x="12723" y="16"/>
                    <a:pt x="12463" y="53"/>
                  </a:cubicBezTo>
                  <a:cubicBezTo>
                    <a:pt x="11505" y="167"/>
                    <a:pt x="10592" y="350"/>
                    <a:pt x="9656" y="601"/>
                  </a:cubicBezTo>
                  <a:cubicBezTo>
                    <a:pt x="8400" y="943"/>
                    <a:pt x="7373" y="1697"/>
                    <a:pt x="6597" y="2724"/>
                  </a:cubicBezTo>
                  <a:cubicBezTo>
                    <a:pt x="5547" y="4162"/>
                    <a:pt x="4543" y="5645"/>
                    <a:pt x="3584" y="7175"/>
                  </a:cubicBezTo>
                  <a:cubicBezTo>
                    <a:pt x="2854" y="8339"/>
                    <a:pt x="2397" y="9640"/>
                    <a:pt x="1895" y="10941"/>
                  </a:cubicBezTo>
                  <a:cubicBezTo>
                    <a:pt x="1370" y="12287"/>
                    <a:pt x="982" y="13680"/>
                    <a:pt x="731" y="15095"/>
                  </a:cubicBezTo>
                  <a:cubicBezTo>
                    <a:pt x="594" y="15871"/>
                    <a:pt x="549" y="16670"/>
                    <a:pt x="457" y="17469"/>
                  </a:cubicBezTo>
                  <a:cubicBezTo>
                    <a:pt x="366" y="18131"/>
                    <a:pt x="275" y="18793"/>
                    <a:pt x="206" y="19455"/>
                  </a:cubicBezTo>
                  <a:cubicBezTo>
                    <a:pt x="161" y="19774"/>
                    <a:pt x="115" y="20117"/>
                    <a:pt x="115" y="20459"/>
                  </a:cubicBezTo>
                  <a:cubicBezTo>
                    <a:pt x="69" y="21098"/>
                    <a:pt x="24" y="21737"/>
                    <a:pt x="24" y="22376"/>
                  </a:cubicBezTo>
                  <a:cubicBezTo>
                    <a:pt x="1" y="23769"/>
                    <a:pt x="1" y="25184"/>
                    <a:pt x="24" y="26576"/>
                  </a:cubicBezTo>
                  <a:cubicBezTo>
                    <a:pt x="24" y="27398"/>
                    <a:pt x="46" y="28219"/>
                    <a:pt x="115" y="29041"/>
                  </a:cubicBezTo>
                  <a:cubicBezTo>
                    <a:pt x="183" y="30045"/>
                    <a:pt x="275" y="31027"/>
                    <a:pt x="366" y="32031"/>
                  </a:cubicBezTo>
                  <a:cubicBezTo>
                    <a:pt x="434" y="32693"/>
                    <a:pt x="526" y="33355"/>
                    <a:pt x="617" y="34017"/>
                  </a:cubicBezTo>
                  <a:lnTo>
                    <a:pt x="2763" y="34017"/>
                  </a:lnTo>
                  <a:cubicBezTo>
                    <a:pt x="2785" y="33515"/>
                    <a:pt x="2831" y="33036"/>
                    <a:pt x="2831" y="32556"/>
                  </a:cubicBezTo>
                  <a:cubicBezTo>
                    <a:pt x="2854" y="31940"/>
                    <a:pt x="2831" y="31347"/>
                    <a:pt x="2854" y="30753"/>
                  </a:cubicBezTo>
                  <a:cubicBezTo>
                    <a:pt x="2877" y="29612"/>
                    <a:pt x="2900" y="28493"/>
                    <a:pt x="2945" y="27352"/>
                  </a:cubicBezTo>
                  <a:cubicBezTo>
                    <a:pt x="2945" y="26736"/>
                    <a:pt x="2968" y="26120"/>
                    <a:pt x="3037" y="25503"/>
                  </a:cubicBezTo>
                  <a:cubicBezTo>
                    <a:pt x="3105" y="24590"/>
                    <a:pt x="3196" y="23677"/>
                    <a:pt x="3288" y="22764"/>
                  </a:cubicBezTo>
                  <a:cubicBezTo>
                    <a:pt x="3310" y="22399"/>
                    <a:pt x="3333" y="22057"/>
                    <a:pt x="3379" y="21691"/>
                  </a:cubicBezTo>
                  <a:cubicBezTo>
                    <a:pt x="3493" y="20893"/>
                    <a:pt x="3607" y="20094"/>
                    <a:pt x="3721" y="19295"/>
                  </a:cubicBezTo>
                  <a:cubicBezTo>
                    <a:pt x="3813" y="18587"/>
                    <a:pt x="3904" y="17880"/>
                    <a:pt x="4018" y="17195"/>
                  </a:cubicBezTo>
                  <a:cubicBezTo>
                    <a:pt x="4269" y="15666"/>
                    <a:pt x="4634" y="14159"/>
                    <a:pt x="5182" y="12698"/>
                  </a:cubicBezTo>
                  <a:cubicBezTo>
                    <a:pt x="5798" y="11055"/>
                    <a:pt x="6620" y="9526"/>
                    <a:pt x="7647" y="8088"/>
                  </a:cubicBezTo>
                  <a:cubicBezTo>
                    <a:pt x="8149" y="7403"/>
                    <a:pt x="8583" y="6627"/>
                    <a:pt x="9108" y="5988"/>
                  </a:cubicBezTo>
                  <a:cubicBezTo>
                    <a:pt x="9884" y="5052"/>
                    <a:pt x="10820" y="4367"/>
                    <a:pt x="12098" y="4230"/>
                  </a:cubicBezTo>
                  <a:cubicBezTo>
                    <a:pt x="12477" y="4189"/>
                    <a:pt x="12850" y="4157"/>
                    <a:pt x="13220" y="4157"/>
                  </a:cubicBezTo>
                  <a:cubicBezTo>
                    <a:pt x="13674" y="4157"/>
                    <a:pt x="14122" y="4206"/>
                    <a:pt x="14563" y="4344"/>
                  </a:cubicBezTo>
                  <a:cubicBezTo>
                    <a:pt x="15522" y="4618"/>
                    <a:pt x="16344" y="5166"/>
                    <a:pt x="16891" y="6033"/>
                  </a:cubicBezTo>
                  <a:cubicBezTo>
                    <a:pt x="17280" y="6627"/>
                    <a:pt x="17713" y="7197"/>
                    <a:pt x="18033" y="7814"/>
                  </a:cubicBezTo>
                  <a:cubicBezTo>
                    <a:pt x="18398" y="8521"/>
                    <a:pt x="18672" y="9275"/>
                    <a:pt x="18900" y="10051"/>
                  </a:cubicBezTo>
                  <a:cubicBezTo>
                    <a:pt x="19676" y="12675"/>
                    <a:pt x="20429" y="15300"/>
                    <a:pt x="21160" y="17948"/>
                  </a:cubicBezTo>
                  <a:cubicBezTo>
                    <a:pt x="21616" y="19660"/>
                    <a:pt x="22073" y="21395"/>
                    <a:pt x="22507" y="23129"/>
                  </a:cubicBezTo>
                  <a:cubicBezTo>
                    <a:pt x="22986" y="25070"/>
                    <a:pt x="23442" y="27033"/>
                    <a:pt x="23945" y="28973"/>
                  </a:cubicBezTo>
                  <a:cubicBezTo>
                    <a:pt x="24355" y="30616"/>
                    <a:pt x="24812" y="32260"/>
                    <a:pt x="25268" y="33926"/>
                  </a:cubicBezTo>
                  <a:cubicBezTo>
                    <a:pt x="25268" y="33949"/>
                    <a:pt x="25268" y="33971"/>
                    <a:pt x="25268" y="34017"/>
                  </a:cubicBezTo>
                  <a:lnTo>
                    <a:pt x="29103" y="34017"/>
                  </a:lnTo>
                  <a:cubicBezTo>
                    <a:pt x="28943" y="33424"/>
                    <a:pt x="28783" y="32853"/>
                    <a:pt x="28624" y="32260"/>
                  </a:cubicBezTo>
                  <a:cubicBezTo>
                    <a:pt x="27848" y="29452"/>
                    <a:pt x="27094" y="26645"/>
                    <a:pt x="26318" y="23837"/>
                  </a:cubicBezTo>
                  <a:cubicBezTo>
                    <a:pt x="25771" y="21828"/>
                    <a:pt x="25268" y="19820"/>
                    <a:pt x="24721" y="17811"/>
                  </a:cubicBezTo>
                  <a:cubicBezTo>
                    <a:pt x="24059" y="15414"/>
                    <a:pt x="23397" y="13018"/>
                    <a:pt x="22735" y="10621"/>
                  </a:cubicBezTo>
                  <a:cubicBezTo>
                    <a:pt x="22324" y="9160"/>
                    <a:pt x="21845" y="7745"/>
                    <a:pt x="21205" y="6376"/>
                  </a:cubicBezTo>
                  <a:cubicBezTo>
                    <a:pt x="21000" y="5942"/>
                    <a:pt x="20749" y="5531"/>
                    <a:pt x="20521" y="5143"/>
                  </a:cubicBezTo>
                  <a:cubicBezTo>
                    <a:pt x="20201" y="4595"/>
                    <a:pt x="19836" y="4093"/>
                    <a:pt x="19516" y="3568"/>
                  </a:cubicBezTo>
                  <a:cubicBezTo>
                    <a:pt x="18786" y="2381"/>
                    <a:pt x="17759" y="1537"/>
                    <a:pt x="16549" y="875"/>
                  </a:cubicBezTo>
                  <a:cubicBezTo>
                    <a:pt x="16001" y="578"/>
                    <a:pt x="15453" y="236"/>
                    <a:pt x="14814" y="144"/>
                  </a:cubicBezTo>
                  <a:cubicBezTo>
                    <a:pt x="14290" y="67"/>
                    <a:pt x="13766" y="1"/>
                    <a:pt x="13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29"/>
            <p:cNvSpPr/>
            <p:nvPr/>
          </p:nvSpPr>
          <p:spPr>
            <a:xfrm>
              <a:off x="4953825" y="3702475"/>
              <a:ext cx="438275" cy="710050"/>
            </a:xfrm>
            <a:custGeom>
              <a:avLst/>
              <a:gdLst/>
              <a:ahLst/>
              <a:cxnLst/>
              <a:rect l="l" t="t" r="r" b="b"/>
              <a:pathLst>
                <a:path w="17531" h="28402" extrusionOk="0">
                  <a:moveTo>
                    <a:pt x="7818" y="0"/>
                  </a:moveTo>
                  <a:cubicBezTo>
                    <a:pt x="7769" y="0"/>
                    <a:pt x="7720" y="2"/>
                    <a:pt x="7670" y="6"/>
                  </a:cubicBezTo>
                  <a:cubicBezTo>
                    <a:pt x="7327" y="52"/>
                    <a:pt x="6985" y="98"/>
                    <a:pt x="6665" y="189"/>
                  </a:cubicBezTo>
                  <a:cubicBezTo>
                    <a:pt x="6140" y="349"/>
                    <a:pt x="5615" y="486"/>
                    <a:pt x="5113" y="714"/>
                  </a:cubicBezTo>
                  <a:cubicBezTo>
                    <a:pt x="4406" y="1034"/>
                    <a:pt x="4040" y="1718"/>
                    <a:pt x="3698" y="2380"/>
                  </a:cubicBezTo>
                  <a:cubicBezTo>
                    <a:pt x="2922" y="3773"/>
                    <a:pt x="2397" y="5256"/>
                    <a:pt x="2055" y="6808"/>
                  </a:cubicBezTo>
                  <a:cubicBezTo>
                    <a:pt x="1644" y="8589"/>
                    <a:pt x="1256" y="10392"/>
                    <a:pt x="913" y="12195"/>
                  </a:cubicBezTo>
                  <a:cubicBezTo>
                    <a:pt x="731" y="13017"/>
                    <a:pt x="639" y="13861"/>
                    <a:pt x="525" y="14683"/>
                  </a:cubicBezTo>
                  <a:cubicBezTo>
                    <a:pt x="411" y="15505"/>
                    <a:pt x="366" y="16327"/>
                    <a:pt x="251" y="17148"/>
                  </a:cubicBezTo>
                  <a:cubicBezTo>
                    <a:pt x="137" y="18107"/>
                    <a:pt x="69" y="19066"/>
                    <a:pt x="69" y="20047"/>
                  </a:cubicBezTo>
                  <a:cubicBezTo>
                    <a:pt x="69" y="20549"/>
                    <a:pt x="0" y="21074"/>
                    <a:pt x="0" y="21599"/>
                  </a:cubicBezTo>
                  <a:cubicBezTo>
                    <a:pt x="0" y="22330"/>
                    <a:pt x="46" y="23083"/>
                    <a:pt x="92" y="23813"/>
                  </a:cubicBezTo>
                  <a:cubicBezTo>
                    <a:pt x="137" y="24703"/>
                    <a:pt x="183" y="25594"/>
                    <a:pt x="251" y="26484"/>
                  </a:cubicBezTo>
                  <a:cubicBezTo>
                    <a:pt x="297" y="27009"/>
                    <a:pt x="366" y="27557"/>
                    <a:pt x="434" y="28082"/>
                  </a:cubicBezTo>
                  <a:cubicBezTo>
                    <a:pt x="434" y="28173"/>
                    <a:pt x="411" y="28287"/>
                    <a:pt x="411" y="28401"/>
                  </a:cubicBezTo>
                  <a:lnTo>
                    <a:pt x="2214" y="28401"/>
                  </a:lnTo>
                  <a:cubicBezTo>
                    <a:pt x="2260" y="27602"/>
                    <a:pt x="2306" y="26826"/>
                    <a:pt x="2351" y="26050"/>
                  </a:cubicBezTo>
                  <a:cubicBezTo>
                    <a:pt x="2374" y="26004"/>
                    <a:pt x="2374" y="25959"/>
                    <a:pt x="2374" y="25913"/>
                  </a:cubicBezTo>
                  <a:cubicBezTo>
                    <a:pt x="2397" y="25091"/>
                    <a:pt x="2420" y="24270"/>
                    <a:pt x="2465" y="23471"/>
                  </a:cubicBezTo>
                  <a:cubicBezTo>
                    <a:pt x="2511" y="22809"/>
                    <a:pt x="2580" y="22170"/>
                    <a:pt x="2648" y="21531"/>
                  </a:cubicBezTo>
                  <a:cubicBezTo>
                    <a:pt x="2694" y="20892"/>
                    <a:pt x="2739" y="20252"/>
                    <a:pt x="2831" y="19636"/>
                  </a:cubicBezTo>
                  <a:cubicBezTo>
                    <a:pt x="2899" y="18974"/>
                    <a:pt x="2990" y="18312"/>
                    <a:pt x="3105" y="17650"/>
                  </a:cubicBezTo>
                  <a:cubicBezTo>
                    <a:pt x="3219" y="16874"/>
                    <a:pt x="3378" y="16098"/>
                    <a:pt x="3538" y="15322"/>
                  </a:cubicBezTo>
                  <a:cubicBezTo>
                    <a:pt x="3789" y="14044"/>
                    <a:pt x="4063" y="12789"/>
                    <a:pt x="4360" y="11533"/>
                  </a:cubicBezTo>
                  <a:cubicBezTo>
                    <a:pt x="4725" y="10027"/>
                    <a:pt x="5113" y="8520"/>
                    <a:pt x="5524" y="7037"/>
                  </a:cubicBezTo>
                  <a:cubicBezTo>
                    <a:pt x="5752" y="6146"/>
                    <a:pt x="6049" y="5279"/>
                    <a:pt x="6665" y="4572"/>
                  </a:cubicBezTo>
                  <a:cubicBezTo>
                    <a:pt x="6939" y="4252"/>
                    <a:pt x="7213" y="4001"/>
                    <a:pt x="7670" y="4001"/>
                  </a:cubicBezTo>
                  <a:cubicBezTo>
                    <a:pt x="7921" y="4001"/>
                    <a:pt x="8103" y="4115"/>
                    <a:pt x="8263" y="4320"/>
                  </a:cubicBezTo>
                  <a:cubicBezTo>
                    <a:pt x="8765" y="4914"/>
                    <a:pt x="8971" y="5644"/>
                    <a:pt x="9199" y="6352"/>
                  </a:cubicBezTo>
                  <a:cubicBezTo>
                    <a:pt x="9678" y="7881"/>
                    <a:pt x="9998" y="9433"/>
                    <a:pt x="10295" y="10985"/>
                  </a:cubicBezTo>
                  <a:cubicBezTo>
                    <a:pt x="10568" y="12446"/>
                    <a:pt x="10888" y="13884"/>
                    <a:pt x="11162" y="15322"/>
                  </a:cubicBezTo>
                  <a:cubicBezTo>
                    <a:pt x="11390" y="16441"/>
                    <a:pt x="11596" y="17559"/>
                    <a:pt x="11824" y="18678"/>
                  </a:cubicBezTo>
                  <a:cubicBezTo>
                    <a:pt x="12052" y="19842"/>
                    <a:pt x="12303" y="21029"/>
                    <a:pt x="12554" y="22215"/>
                  </a:cubicBezTo>
                  <a:cubicBezTo>
                    <a:pt x="12874" y="23676"/>
                    <a:pt x="13193" y="25160"/>
                    <a:pt x="13513" y="26621"/>
                  </a:cubicBezTo>
                  <a:cubicBezTo>
                    <a:pt x="13604" y="27077"/>
                    <a:pt x="13718" y="27511"/>
                    <a:pt x="13810" y="27967"/>
                  </a:cubicBezTo>
                  <a:cubicBezTo>
                    <a:pt x="13855" y="28104"/>
                    <a:pt x="13855" y="28241"/>
                    <a:pt x="13855" y="28401"/>
                  </a:cubicBezTo>
                  <a:lnTo>
                    <a:pt x="17530" y="28401"/>
                  </a:lnTo>
                  <a:cubicBezTo>
                    <a:pt x="17325" y="27534"/>
                    <a:pt x="17096" y="26689"/>
                    <a:pt x="16891" y="25822"/>
                  </a:cubicBezTo>
                  <a:cubicBezTo>
                    <a:pt x="16594" y="24521"/>
                    <a:pt x="16298" y="23220"/>
                    <a:pt x="16024" y="21896"/>
                  </a:cubicBezTo>
                  <a:cubicBezTo>
                    <a:pt x="15636" y="20138"/>
                    <a:pt x="15270" y="18358"/>
                    <a:pt x="14905" y="16578"/>
                  </a:cubicBezTo>
                  <a:cubicBezTo>
                    <a:pt x="14563" y="14889"/>
                    <a:pt x="14175" y="13177"/>
                    <a:pt x="13855" y="11488"/>
                  </a:cubicBezTo>
                  <a:cubicBezTo>
                    <a:pt x="13559" y="9821"/>
                    <a:pt x="13216" y="8155"/>
                    <a:pt x="12760" y="6512"/>
                  </a:cubicBezTo>
                  <a:cubicBezTo>
                    <a:pt x="12326" y="4914"/>
                    <a:pt x="11778" y="3339"/>
                    <a:pt x="10820" y="1924"/>
                  </a:cubicBezTo>
                  <a:cubicBezTo>
                    <a:pt x="10363" y="1285"/>
                    <a:pt x="9861" y="714"/>
                    <a:pt x="9108" y="372"/>
                  </a:cubicBezTo>
                  <a:cubicBezTo>
                    <a:pt x="8674" y="186"/>
                    <a:pt x="8278" y="0"/>
                    <a:pt x="7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29"/>
            <p:cNvSpPr/>
            <p:nvPr/>
          </p:nvSpPr>
          <p:spPr>
            <a:xfrm>
              <a:off x="5075375" y="3962225"/>
              <a:ext cx="175775" cy="450300"/>
            </a:xfrm>
            <a:custGeom>
              <a:avLst/>
              <a:gdLst/>
              <a:ahLst/>
              <a:cxnLst/>
              <a:rect l="l" t="t" r="r" b="b"/>
              <a:pathLst>
                <a:path w="7031" h="18012" extrusionOk="0">
                  <a:moveTo>
                    <a:pt x="3029" y="0"/>
                  </a:moveTo>
                  <a:cubicBezTo>
                    <a:pt x="2899" y="0"/>
                    <a:pt x="2738" y="59"/>
                    <a:pt x="2602" y="93"/>
                  </a:cubicBezTo>
                  <a:cubicBezTo>
                    <a:pt x="2077" y="253"/>
                    <a:pt x="1438" y="230"/>
                    <a:pt x="1119" y="778"/>
                  </a:cubicBezTo>
                  <a:cubicBezTo>
                    <a:pt x="936" y="1098"/>
                    <a:pt x="776" y="1440"/>
                    <a:pt x="685" y="1805"/>
                  </a:cubicBezTo>
                  <a:cubicBezTo>
                    <a:pt x="502" y="2536"/>
                    <a:pt x="365" y="3289"/>
                    <a:pt x="228" y="4042"/>
                  </a:cubicBezTo>
                  <a:cubicBezTo>
                    <a:pt x="0" y="5571"/>
                    <a:pt x="46" y="7101"/>
                    <a:pt x="69" y="8630"/>
                  </a:cubicBezTo>
                  <a:cubicBezTo>
                    <a:pt x="69" y="9474"/>
                    <a:pt x="114" y="10319"/>
                    <a:pt x="137" y="11164"/>
                  </a:cubicBezTo>
                  <a:cubicBezTo>
                    <a:pt x="160" y="11757"/>
                    <a:pt x="206" y="12328"/>
                    <a:pt x="228" y="12898"/>
                  </a:cubicBezTo>
                  <a:cubicBezTo>
                    <a:pt x="297" y="13857"/>
                    <a:pt x="343" y="14838"/>
                    <a:pt x="411" y="15797"/>
                  </a:cubicBezTo>
                  <a:cubicBezTo>
                    <a:pt x="457" y="16527"/>
                    <a:pt x="525" y="17258"/>
                    <a:pt x="571" y="18011"/>
                  </a:cubicBezTo>
                  <a:lnTo>
                    <a:pt x="7030" y="18011"/>
                  </a:lnTo>
                  <a:cubicBezTo>
                    <a:pt x="6962" y="17737"/>
                    <a:pt x="6893" y="17463"/>
                    <a:pt x="6825" y="17189"/>
                  </a:cubicBezTo>
                  <a:cubicBezTo>
                    <a:pt x="6665" y="16185"/>
                    <a:pt x="6483" y="15158"/>
                    <a:pt x="6323" y="14154"/>
                  </a:cubicBezTo>
                  <a:cubicBezTo>
                    <a:pt x="6186" y="13309"/>
                    <a:pt x="6072" y="12465"/>
                    <a:pt x="5935" y="11597"/>
                  </a:cubicBezTo>
                  <a:cubicBezTo>
                    <a:pt x="5843" y="10981"/>
                    <a:pt x="5729" y="10365"/>
                    <a:pt x="5638" y="9726"/>
                  </a:cubicBezTo>
                  <a:cubicBezTo>
                    <a:pt x="5547" y="9201"/>
                    <a:pt x="5478" y="8676"/>
                    <a:pt x="5387" y="8173"/>
                  </a:cubicBezTo>
                  <a:cubicBezTo>
                    <a:pt x="5318" y="7648"/>
                    <a:pt x="5227" y="7123"/>
                    <a:pt x="5159" y="6598"/>
                  </a:cubicBezTo>
                  <a:cubicBezTo>
                    <a:pt x="5067" y="6073"/>
                    <a:pt x="5022" y="5548"/>
                    <a:pt x="4953" y="5024"/>
                  </a:cubicBezTo>
                  <a:cubicBezTo>
                    <a:pt x="4839" y="4293"/>
                    <a:pt x="4748" y="3563"/>
                    <a:pt x="4611" y="2832"/>
                  </a:cubicBezTo>
                  <a:cubicBezTo>
                    <a:pt x="4497" y="2216"/>
                    <a:pt x="4337" y="1623"/>
                    <a:pt x="4246" y="1029"/>
                  </a:cubicBezTo>
                  <a:cubicBezTo>
                    <a:pt x="4132" y="390"/>
                    <a:pt x="3607" y="253"/>
                    <a:pt x="3150" y="25"/>
                  </a:cubicBezTo>
                  <a:cubicBezTo>
                    <a:pt x="3115" y="7"/>
                    <a:pt x="3074" y="0"/>
                    <a:pt x="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129"/>
          <p:cNvGrpSpPr/>
          <p:nvPr/>
        </p:nvGrpSpPr>
        <p:grpSpPr>
          <a:xfrm rot="-5400000">
            <a:off x="5195008" y="-200857"/>
            <a:ext cx="1130465" cy="1294452"/>
            <a:chOff x="7852208" y="207243"/>
            <a:chExt cx="1130465" cy="1294452"/>
          </a:xfrm>
        </p:grpSpPr>
        <p:sp>
          <p:nvSpPr>
            <p:cNvPr id="1492" name="Google Shape;1492;p129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29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29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29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29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29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29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129"/>
          <p:cNvGrpSpPr/>
          <p:nvPr/>
        </p:nvGrpSpPr>
        <p:grpSpPr>
          <a:xfrm rot="6139495" flipH="1">
            <a:off x="8066043" y="438006"/>
            <a:ext cx="1143942" cy="1309884"/>
            <a:chOff x="7852208" y="207243"/>
            <a:chExt cx="1130465" cy="1294452"/>
          </a:xfrm>
        </p:grpSpPr>
        <p:sp>
          <p:nvSpPr>
            <p:cNvPr id="1500" name="Google Shape;1500;p129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9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29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29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29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29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29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129"/>
          <p:cNvGrpSpPr/>
          <p:nvPr/>
        </p:nvGrpSpPr>
        <p:grpSpPr>
          <a:xfrm rot="-5400000">
            <a:off x="4774058" y="3914480"/>
            <a:ext cx="1130465" cy="1294452"/>
            <a:chOff x="7852208" y="207243"/>
            <a:chExt cx="1130465" cy="1294452"/>
          </a:xfrm>
        </p:grpSpPr>
        <p:sp>
          <p:nvSpPr>
            <p:cNvPr id="1508" name="Google Shape;1508;p129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29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29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29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29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29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29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129"/>
          <p:cNvGrpSpPr/>
          <p:nvPr/>
        </p:nvGrpSpPr>
        <p:grpSpPr>
          <a:xfrm rot="6139495" flipH="1">
            <a:off x="189818" y="133906"/>
            <a:ext cx="1143942" cy="1309884"/>
            <a:chOff x="7852208" y="207243"/>
            <a:chExt cx="1130465" cy="1294452"/>
          </a:xfrm>
        </p:grpSpPr>
        <p:sp>
          <p:nvSpPr>
            <p:cNvPr id="1516" name="Google Shape;1516;p129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29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29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29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29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29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29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3" name="Google Shape;1523;p129"/>
          <p:cNvPicPr preferRelativeResize="0"/>
          <p:nvPr/>
        </p:nvPicPr>
        <p:blipFill rotWithShape="1">
          <a:blip r:embed="rId3">
            <a:alphaModFix/>
          </a:blip>
          <a:srcRect l="3694" r="3704"/>
          <a:stretch/>
        </p:blipFill>
        <p:spPr>
          <a:xfrm rot="5399875">
            <a:off x="153332" y="-782848"/>
            <a:ext cx="3843170" cy="4149995"/>
          </a:xfrm>
          <a:prstGeom prst="flowChartDisplay">
            <a:avLst/>
          </a:prstGeom>
          <a:noFill/>
          <a:ln>
            <a:noFill/>
          </a:ln>
        </p:spPr>
      </p:pic>
      <p:sp>
        <p:nvSpPr>
          <p:cNvPr id="1524" name="Google Shape;1524;p129"/>
          <p:cNvSpPr/>
          <p:nvPr/>
        </p:nvSpPr>
        <p:spPr>
          <a:xfrm rot="204447" flipH="1">
            <a:off x="1437600" y="2600322"/>
            <a:ext cx="3162498" cy="2616343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1525" name="Google Shape;1525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0" y="3910973"/>
            <a:ext cx="1362800" cy="130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129"/>
          <p:cNvSpPr/>
          <p:nvPr/>
        </p:nvSpPr>
        <p:spPr>
          <a:xfrm rot="-4266491">
            <a:off x="-849474" y="532849"/>
            <a:ext cx="3609388" cy="131957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29"/>
          <p:cNvSpPr/>
          <p:nvPr/>
        </p:nvSpPr>
        <p:spPr>
          <a:xfrm rot="204376" flipH="1">
            <a:off x="-18214" y="2839197"/>
            <a:ext cx="4186265" cy="2138605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528" name="Google Shape;1528;p129"/>
          <p:cNvSpPr txBox="1">
            <a:spLocks noGrp="1"/>
          </p:cNvSpPr>
          <p:nvPr>
            <p:ph type="title"/>
          </p:nvPr>
        </p:nvSpPr>
        <p:spPr>
          <a:xfrm>
            <a:off x="601700" y="3534850"/>
            <a:ext cx="3374400" cy="7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PREVENZIONE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30"/>
          <p:cNvSpPr/>
          <p:nvPr/>
        </p:nvSpPr>
        <p:spPr>
          <a:xfrm rot="-3421462">
            <a:off x="-67623" y="-14988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4" name="Google Shape;1534;p130"/>
          <p:cNvGrpSpPr/>
          <p:nvPr/>
        </p:nvGrpSpPr>
        <p:grpSpPr>
          <a:xfrm rot="600336" flipH="1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535" name="Google Shape;1535;p130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30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30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30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30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30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30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130"/>
          <p:cNvSpPr txBox="1"/>
          <p:nvPr/>
        </p:nvSpPr>
        <p:spPr>
          <a:xfrm>
            <a:off x="3152475" y="217875"/>
            <a:ext cx="463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Caso di studio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543" name="Google Shape;1543;p130"/>
          <p:cNvCxnSpPr/>
          <p:nvPr/>
        </p:nvCxnSpPr>
        <p:spPr>
          <a:xfrm>
            <a:off x="4383075" y="75666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44" name="Google Shape;1544;p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975" y="-54027"/>
            <a:ext cx="1362800" cy="130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130"/>
          <p:cNvSpPr txBox="1"/>
          <p:nvPr/>
        </p:nvSpPr>
        <p:spPr>
          <a:xfrm>
            <a:off x="4082875" y="1108350"/>
            <a:ext cx="4550400" cy="2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Valutazione di ciò che ha funzionato per limitare i danni di un evento dannoso: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Assicurazione furto</a:t>
            </a:r>
            <a:endParaRPr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Una cassaforte di alta qualità </a:t>
            </a:r>
            <a:endParaRPr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Le vetrine della gioielleria oltre alle robuste saracinesche a maglia chiusa durante i periodi di chiusura sono protette esternamente da griglie in ferro o, essere dotate di infissi di sicurezza in vetro antisfondamento non apribili </a:t>
            </a:r>
            <a:endParaRPr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due aree distinte e separate  da una porta di sicurezza: un’area vendita destinata ai clienti e un’area privata</a:t>
            </a:r>
            <a:endParaRPr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46" name="Google Shape;1546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675" y="268050"/>
            <a:ext cx="3455700" cy="4607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131"/>
          <p:cNvGrpSpPr/>
          <p:nvPr/>
        </p:nvGrpSpPr>
        <p:grpSpPr>
          <a:xfrm>
            <a:off x="1068508" y="1217216"/>
            <a:ext cx="2230262" cy="1930927"/>
            <a:chOff x="3309445" y="3048328"/>
            <a:chExt cx="2230262" cy="1930927"/>
          </a:xfrm>
        </p:grpSpPr>
        <p:sp>
          <p:nvSpPr>
            <p:cNvPr id="1552" name="Google Shape;1552;p131"/>
            <p:cNvSpPr/>
            <p:nvPr/>
          </p:nvSpPr>
          <p:spPr>
            <a:xfrm flipH="1">
              <a:off x="3309445" y="3292395"/>
              <a:ext cx="1837063" cy="1686860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553" name="Google Shape;1553;p131"/>
            <p:cNvGrpSpPr/>
            <p:nvPr/>
          </p:nvGrpSpPr>
          <p:grpSpPr>
            <a:xfrm rot="5935345" flipH="1">
              <a:off x="4696492" y="3055864"/>
              <a:ext cx="737623" cy="844624"/>
              <a:chOff x="7852208" y="207243"/>
              <a:chExt cx="1130465" cy="1294452"/>
            </a:xfrm>
          </p:grpSpPr>
          <p:sp>
            <p:nvSpPr>
              <p:cNvPr id="1554" name="Google Shape;1554;p131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31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31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31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31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31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31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1" name="Google Shape;1561;p131"/>
          <p:cNvGrpSpPr/>
          <p:nvPr/>
        </p:nvGrpSpPr>
        <p:grpSpPr>
          <a:xfrm rot="600336" flipH="1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562" name="Google Shape;1562;p131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31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31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31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31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31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31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9" name="Google Shape;1569;p131"/>
          <p:cNvSpPr txBox="1"/>
          <p:nvPr/>
        </p:nvSpPr>
        <p:spPr>
          <a:xfrm>
            <a:off x="3152475" y="217875"/>
            <a:ext cx="463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Caso di studio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570" name="Google Shape;1570;p131"/>
          <p:cNvCxnSpPr/>
          <p:nvPr/>
        </p:nvCxnSpPr>
        <p:spPr>
          <a:xfrm>
            <a:off x="4383075" y="75666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71" name="Google Shape;1571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975" y="-54027"/>
            <a:ext cx="1362800" cy="13014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2" name="Google Shape;1572;p131"/>
          <p:cNvCxnSpPr/>
          <p:nvPr/>
        </p:nvCxnSpPr>
        <p:spPr>
          <a:xfrm>
            <a:off x="5613675" y="292901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3" name="Google Shape;1573;p131"/>
          <p:cNvSpPr txBox="1"/>
          <p:nvPr/>
        </p:nvSpPr>
        <p:spPr>
          <a:xfrm>
            <a:off x="3159813" y="998213"/>
            <a:ext cx="46188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Valutazione di ciò che è risultato mancare per limitare i danni di un evento dannoso: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 un buon impianto di allarme certificato</a:t>
            </a:r>
            <a:endParaRPr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rPr>
              <a:t>efficace sistema di videosorveglianza</a:t>
            </a:r>
            <a:endParaRPr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hlink"/>
              </a:solidFill>
              <a:highlight>
                <a:srgbClr val="F7F7F7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74" name="Google Shape;1574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600" y="3608675"/>
            <a:ext cx="1469400" cy="146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5" name="Google Shape;1575;p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6124" y="1722899"/>
            <a:ext cx="2762100" cy="34206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576" name="Google Shape;1576;p131"/>
          <p:cNvSpPr/>
          <p:nvPr/>
        </p:nvSpPr>
        <p:spPr>
          <a:xfrm rot="-3421462">
            <a:off x="-67623" y="-14988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114"/>
          <p:cNvGrpSpPr/>
          <p:nvPr/>
        </p:nvGrpSpPr>
        <p:grpSpPr>
          <a:xfrm>
            <a:off x="2541844" y="916542"/>
            <a:ext cx="1362810" cy="1124272"/>
            <a:chOff x="1336480" y="916542"/>
            <a:chExt cx="1362810" cy="1124272"/>
          </a:xfrm>
        </p:grpSpPr>
        <p:grpSp>
          <p:nvGrpSpPr>
            <p:cNvPr id="1072" name="Google Shape;1072;p114"/>
            <p:cNvGrpSpPr/>
            <p:nvPr/>
          </p:nvGrpSpPr>
          <p:grpSpPr>
            <a:xfrm>
              <a:off x="1336480" y="916542"/>
              <a:ext cx="1162867" cy="1124272"/>
              <a:chOff x="1336480" y="916542"/>
              <a:chExt cx="1162867" cy="1124272"/>
            </a:xfrm>
          </p:grpSpPr>
          <p:sp>
            <p:nvSpPr>
              <p:cNvPr id="1073" name="Google Shape;1073;p114"/>
              <p:cNvSpPr/>
              <p:nvPr/>
            </p:nvSpPr>
            <p:spPr>
              <a:xfrm rot="9396713">
                <a:off x="1464462" y="1062348"/>
                <a:ext cx="906904" cy="832660"/>
              </a:xfrm>
              <a:custGeom>
                <a:avLst/>
                <a:gdLst/>
                <a:ahLst/>
                <a:cxnLst/>
                <a:rect l="l" t="t" r="r" b="b"/>
                <a:pathLst>
                  <a:path w="49400" h="45364" extrusionOk="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solidFill>
                <a:srgbClr val="CDD7B6">
                  <a:alpha val="2377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4" name="Google Shape;1074;p114"/>
              <p:cNvSpPr/>
              <p:nvPr/>
            </p:nvSpPr>
            <p:spPr>
              <a:xfrm rot="10800000">
                <a:off x="1526301" y="1197243"/>
                <a:ext cx="752362" cy="690894"/>
              </a:xfrm>
              <a:custGeom>
                <a:avLst/>
                <a:gdLst/>
                <a:ahLst/>
                <a:cxnLst/>
                <a:rect l="l" t="t" r="r" b="b"/>
                <a:pathLst>
                  <a:path w="49400" h="45364" extrusionOk="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75" name="Google Shape;1075;p114"/>
            <p:cNvGrpSpPr/>
            <p:nvPr/>
          </p:nvGrpSpPr>
          <p:grpSpPr>
            <a:xfrm rot="3461228">
              <a:off x="2243858" y="1403010"/>
              <a:ext cx="363962" cy="416937"/>
              <a:chOff x="7852208" y="207243"/>
              <a:chExt cx="1130465" cy="1294452"/>
            </a:xfrm>
          </p:grpSpPr>
          <p:sp>
            <p:nvSpPr>
              <p:cNvPr id="1076" name="Google Shape;1076;p114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14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14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14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14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14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14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3" name="Google Shape;1083;p114"/>
          <p:cNvGrpSpPr/>
          <p:nvPr/>
        </p:nvGrpSpPr>
        <p:grpSpPr>
          <a:xfrm>
            <a:off x="5373946" y="1039349"/>
            <a:ext cx="1218703" cy="973894"/>
            <a:chOff x="2987482" y="1077536"/>
            <a:chExt cx="1218703" cy="973894"/>
          </a:xfrm>
        </p:grpSpPr>
        <p:sp>
          <p:nvSpPr>
            <p:cNvPr id="1084" name="Google Shape;1084;p114"/>
            <p:cNvSpPr/>
            <p:nvPr/>
          </p:nvSpPr>
          <p:spPr>
            <a:xfrm rot="-503166">
              <a:off x="3243378" y="1157033"/>
              <a:ext cx="906925" cy="83271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85" name="Google Shape;1085;p114"/>
            <p:cNvGrpSpPr/>
            <p:nvPr/>
          </p:nvGrpSpPr>
          <p:grpSpPr>
            <a:xfrm rot="-6438566">
              <a:off x="3058659" y="1104881"/>
              <a:ext cx="363989" cy="416952"/>
              <a:chOff x="7852208" y="207243"/>
              <a:chExt cx="1130465" cy="1294452"/>
            </a:xfrm>
          </p:grpSpPr>
          <p:sp>
            <p:nvSpPr>
              <p:cNvPr id="1086" name="Google Shape;1086;p114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14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14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14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14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14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14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3" name="Google Shape;1093;p114"/>
            <p:cNvSpPr/>
            <p:nvPr/>
          </p:nvSpPr>
          <p:spPr>
            <a:xfrm rot="10800000">
              <a:off x="3352233" y="1185233"/>
              <a:ext cx="752362" cy="690894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94" name="Google Shape;1094;p114"/>
          <p:cNvGrpSpPr/>
          <p:nvPr/>
        </p:nvGrpSpPr>
        <p:grpSpPr>
          <a:xfrm>
            <a:off x="2404107" y="2899711"/>
            <a:ext cx="1218703" cy="973894"/>
            <a:chOff x="381507" y="2697661"/>
            <a:chExt cx="1218703" cy="973894"/>
          </a:xfrm>
        </p:grpSpPr>
        <p:sp>
          <p:nvSpPr>
            <p:cNvPr id="1095" name="Google Shape;1095;p114"/>
            <p:cNvSpPr/>
            <p:nvPr/>
          </p:nvSpPr>
          <p:spPr>
            <a:xfrm rot="-900211">
              <a:off x="654824" y="2888784"/>
              <a:ext cx="752321" cy="69085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96" name="Google Shape;1096;p114"/>
            <p:cNvSpPr/>
            <p:nvPr/>
          </p:nvSpPr>
          <p:spPr>
            <a:xfrm rot="-503166">
              <a:off x="637403" y="2777158"/>
              <a:ext cx="906925" cy="83271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97" name="Google Shape;1097;p114"/>
            <p:cNvGrpSpPr/>
            <p:nvPr/>
          </p:nvGrpSpPr>
          <p:grpSpPr>
            <a:xfrm rot="-6438566">
              <a:off x="452684" y="2725006"/>
              <a:ext cx="363989" cy="416952"/>
              <a:chOff x="7852208" y="207243"/>
              <a:chExt cx="1130465" cy="1294452"/>
            </a:xfrm>
          </p:grpSpPr>
          <p:sp>
            <p:nvSpPr>
              <p:cNvPr id="1098" name="Google Shape;1098;p114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14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14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14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14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14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14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5" name="Google Shape;1105;p114"/>
          <p:cNvGrpSpPr/>
          <p:nvPr/>
        </p:nvGrpSpPr>
        <p:grpSpPr>
          <a:xfrm>
            <a:off x="5620707" y="2859574"/>
            <a:ext cx="1179306" cy="956079"/>
            <a:chOff x="5973132" y="2697649"/>
            <a:chExt cx="1179306" cy="956079"/>
          </a:xfrm>
        </p:grpSpPr>
        <p:sp>
          <p:nvSpPr>
            <p:cNvPr id="1106" name="Google Shape;1106;p114"/>
            <p:cNvSpPr/>
            <p:nvPr/>
          </p:nvSpPr>
          <p:spPr>
            <a:xfrm rot="10303893">
              <a:off x="6080619" y="2839183"/>
              <a:ext cx="752278" cy="69081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07" name="Google Shape;1107;p114"/>
            <p:cNvGrpSpPr/>
            <p:nvPr/>
          </p:nvGrpSpPr>
          <p:grpSpPr>
            <a:xfrm>
              <a:off x="5973132" y="2697649"/>
              <a:ext cx="1179306" cy="956079"/>
              <a:chOff x="5973132" y="2697649"/>
              <a:chExt cx="1179306" cy="956079"/>
            </a:xfrm>
          </p:grpSpPr>
          <p:sp>
            <p:nvSpPr>
              <p:cNvPr id="1108" name="Google Shape;1108;p114"/>
              <p:cNvSpPr/>
              <p:nvPr/>
            </p:nvSpPr>
            <p:spPr>
              <a:xfrm rot="10296834">
                <a:off x="6029015" y="2759330"/>
                <a:ext cx="906925" cy="832716"/>
              </a:xfrm>
              <a:custGeom>
                <a:avLst/>
                <a:gdLst/>
                <a:ahLst/>
                <a:cxnLst/>
                <a:rect l="l" t="t" r="r" b="b"/>
                <a:pathLst>
                  <a:path w="49400" h="45364" extrusionOk="0">
                    <a:moveTo>
                      <a:pt x="14184" y="2711"/>
                    </a:moveTo>
                    <a:cubicBezTo>
                      <a:pt x="9663" y="5563"/>
                      <a:pt x="2430" y="12657"/>
                      <a:pt x="830" y="17734"/>
                    </a:cubicBezTo>
                    <a:cubicBezTo>
                      <a:pt x="-770" y="22811"/>
                      <a:pt x="-74" y="28585"/>
                      <a:pt x="4586" y="33175"/>
                    </a:cubicBezTo>
                    <a:cubicBezTo>
                      <a:pt x="9246" y="37766"/>
                      <a:pt x="21627" y="44929"/>
                      <a:pt x="28791" y="45277"/>
                    </a:cubicBezTo>
                    <a:cubicBezTo>
                      <a:pt x="35955" y="45625"/>
                      <a:pt x="44649" y="41244"/>
                      <a:pt x="47570" y="35262"/>
                    </a:cubicBezTo>
                    <a:cubicBezTo>
                      <a:pt x="50491" y="29281"/>
                      <a:pt x="49587" y="15161"/>
                      <a:pt x="46318" y="9388"/>
                    </a:cubicBezTo>
                    <a:cubicBezTo>
                      <a:pt x="43049" y="3615"/>
                      <a:pt x="33312" y="1737"/>
                      <a:pt x="27956" y="624"/>
                    </a:cubicBezTo>
                    <a:cubicBezTo>
                      <a:pt x="22600" y="-489"/>
                      <a:pt x="18705" y="-141"/>
                      <a:pt x="14184" y="2711"/>
                    </a:cubicBezTo>
                    <a:close/>
                  </a:path>
                </a:pathLst>
              </a:custGeom>
              <a:solidFill>
                <a:srgbClr val="CDD7B6">
                  <a:alpha val="2377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109" name="Google Shape;1109;p114"/>
              <p:cNvGrpSpPr/>
              <p:nvPr/>
            </p:nvGrpSpPr>
            <p:grpSpPr>
              <a:xfrm rot="4361434">
                <a:off x="6871349" y="3214187"/>
                <a:ext cx="231576" cy="274132"/>
                <a:chOff x="7852208" y="207243"/>
                <a:chExt cx="719220" cy="851058"/>
              </a:xfrm>
            </p:grpSpPr>
            <p:sp>
              <p:nvSpPr>
                <p:cNvPr id="1110" name="Google Shape;1110;p114"/>
                <p:cNvSpPr/>
                <p:nvPr/>
              </p:nvSpPr>
              <p:spPr>
                <a:xfrm rot="4411677" flipH="1">
                  <a:off x="8434189" y="591471"/>
                  <a:ext cx="112291" cy="74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3" h="2744" extrusionOk="0">
                      <a:moveTo>
                        <a:pt x="1601" y="0"/>
                      </a:moveTo>
                      <a:cubicBezTo>
                        <a:pt x="726" y="0"/>
                        <a:pt x="0" y="532"/>
                        <a:pt x="308" y="1816"/>
                      </a:cubicBezTo>
                      <a:cubicBezTo>
                        <a:pt x="477" y="2488"/>
                        <a:pt x="941" y="2743"/>
                        <a:pt x="1467" y="2743"/>
                      </a:cubicBezTo>
                      <a:cubicBezTo>
                        <a:pt x="2639" y="2743"/>
                        <a:pt x="4122" y="1476"/>
                        <a:pt x="3366" y="720"/>
                      </a:cubicBezTo>
                      <a:cubicBezTo>
                        <a:pt x="2912" y="266"/>
                        <a:pt x="2220" y="0"/>
                        <a:pt x="1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114"/>
                <p:cNvSpPr/>
                <p:nvPr/>
              </p:nvSpPr>
              <p:spPr>
                <a:xfrm rot="4411677" flipH="1">
                  <a:off x="8298828" y="304469"/>
                  <a:ext cx="144129" cy="11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2" h="4043" extrusionOk="0">
                      <a:moveTo>
                        <a:pt x="2314" y="0"/>
                      </a:moveTo>
                      <a:cubicBezTo>
                        <a:pt x="1456" y="0"/>
                        <a:pt x="683" y="415"/>
                        <a:pt x="429" y="1404"/>
                      </a:cubicBezTo>
                      <a:cubicBezTo>
                        <a:pt x="0" y="3094"/>
                        <a:pt x="1754" y="4043"/>
                        <a:pt x="3273" y="4043"/>
                      </a:cubicBezTo>
                      <a:cubicBezTo>
                        <a:pt x="4340" y="4043"/>
                        <a:pt x="5291" y="3575"/>
                        <a:pt x="5291" y="2568"/>
                      </a:cubicBezTo>
                      <a:cubicBezTo>
                        <a:pt x="5291" y="1076"/>
                        <a:pt x="3693" y="0"/>
                        <a:pt x="2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114"/>
                <p:cNvSpPr/>
                <p:nvPr/>
              </p:nvSpPr>
              <p:spPr>
                <a:xfrm rot="4411677" flipH="1">
                  <a:off x="8474155" y="965386"/>
                  <a:ext cx="98238" cy="71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2621" extrusionOk="0">
                      <a:moveTo>
                        <a:pt x="1859" y="0"/>
                      </a:moveTo>
                      <a:cubicBezTo>
                        <a:pt x="939" y="0"/>
                        <a:pt x="0" y="435"/>
                        <a:pt x="0" y="1250"/>
                      </a:cubicBezTo>
                      <a:cubicBezTo>
                        <a:pt x="0" y="2180"/>
                        <a:pt x="868" y="2620"/>
                        <a:pt x="1753" y="2620"/>
                      </a:cubicBezTo>
                      <a:cubicBezTo>
                        <a:pt x="2671" y="2620"/>
                        <a:pt x="3607" y="2146"/>
                        <a:pt x="3607" y="1250"/>
                      </a:cubicBezTo>
                      <a:cubicBezTo>
                        <a:pt x="3607" y="401"/>
                        <a:pt x="2742" y="0"/>
                        <a:pt x="18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114"/>
                <p:cNvSpPr/>
                <p:nvPr/>
              </p:nvSpPr>
              <p:spPr>
                <a:xfrm rot="4411677" flipH="1">
                  <a:off x="8072404" y="617423"/>
                  <a:ext cx="162976" cy="10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4" h="3723" extrusionOk="0">
                      <a:moveTo>
                        <a:pt x="2654" y="0"/>
                      </a:moveTo>
                      <a:cubicBezTo>
                        <a:pt x="2416" y="0"/>
                        <a:pt x="2181" y="37"/>
                        <a:pt x="1963" y="114"/>
                      </a:cubicBezTo>
                      <a:cubicBezTo>
                        <a:pt x="1" y="824"/>
                        <a:pt x="1588" y="3723"/>
                        <a:pt x="3256" y="3723"/>
                      </a:cubicBezTo>
                      <a:cubicBezTo>
                        <a:pt x="3625" y="3723"/>
                        <a:pt x="3998" y="3581"/>
                        <a:pt x="4337" y="3241"/>
                      </a:cubicBezTo>
                      <a:cubicBezTo>
                        <a:pt x="5983" y="1595"/>
                        <a:pt x="4234" y="0"/>
                        <a:pt x="265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114"/>
                <p:cNvSpPr/>
                <p:nvPr/>
              </p:nvSpPr>
              <p:spPr>
                <a:xfrm rot="4411677" flipH="1">
                  <a:off x="7848553" y="234593"/>
                  <a:ext cx="116213" cy="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2908" extrusionOk="0">
                      <a:moveTo>
                        <a:pt x="2350" y="1"/>
                      </a:moveTo>
                      <a:cubicBezTo>
                        <a:pt x="2148" y="1"/>
                        <a:pt x="1926" y="39"/>
                        <a:pt x="1689" y="125"/>
                      </a:cubicBezTo>
                      <a:cubicBezTo>
                        <a:pt x="0" y="721"/>
                        <a:pt x="507" y="2908"/>
                        <a:pt x="1917" y="2908"/>
                      </a:cubicBezTo>
                      <a:cubicBezTo>
                        <a:pt x="2126" y="2908"/>
                        <a:pt x="2356" y="2859"/>
                        <a:pt x="2602" y="2750"/>
                      </a:cubicBezTo>
                      <a:cubicBezTo>
                        <a:pt x="4267" y="2028"/>
                        <a:pt x="3816" y="1"/>
                        <a:pt x="23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115" name="Google Shape;1115;p11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16" name="Google Shape;1116;p114"/>
          <p:cNvSpPr txBox="1">
            <a:spLocks noGrp="1"/>
          </p:cNvSpPr>
          <p:nvPr>
            <p:ph type="subTitle" idx="1"/>
          </p:nvPr>
        </p:nvSpPr>
        <p:spPr>
          <a:xfrm>
            <a:off x="1913141" y="234557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Delle informazioni sul negozio</a:t>
            </a:r>
            <a:endParaRPr/>
          </a:p>
        </p:txBody>
      </p:sp>
      <p:sp>
        <p:nvSpPr>
          <p:cNvPr id="1117" name="Google Shape;1117;p114"/>
          <p:cNvSpPr txBox="1">
            <a:spLocks noGrp="1"/>
          </p:cNvSpPr>
          <p:nvPr>
            <p:ph type="subTitle" idx="3"/>
          </p:nvPr>
        </p:nvSpPr>
        <p:spPr>
          <a:xfrm>
            <a:off x="1913141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Cosa ci aspetta il futuro e come possiamo prevenirlo</a:t>
            </a:r>
            <a:endParaRPr/>
          </a:p>
        </p:txBody>
      </p:sp>
      <p:sp>
        <p:nvSpPr>
          <p:cNvPr id="1118" name="Google Shape;1118;p114"/>
          <p:cNvSpPr txBox="1">
            <a:spLocks noGrp="1"/>
          </p:cNvSpPr>
          <p:nvPr>
            <p:ph type="subTitle" idx="4"/>
          </p:nvPr>
        </p:nvSpPr>
        <p:spPr>
          <a:xfrm>
            <a:off x="4925359" y="4205925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È successo un furto!</a:t>
            </a:r>
            <a:endParaRPr/>
          </a:p>
        </p:txBody>
      </p:sp>
      <p:sp>
        <p:nvSpPr>
          <p:cNvPr id="1119" name="Google Shape;1119;p114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2698541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20" name="Google Shape;1120;p114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2698541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21" name="Google Shape;1121;p114">
            <a:hlinkClick r:id="rId5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5710759" y="1347952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22" name="Google Shape;1122;p114">
            <a:hlinkClick r:id="rId6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5710759" y="3208310"/>
            <a:ext cx="7347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1123" name="Google Shape;1123;p114"/>
          <p:cNvCxnSpPr/>
          <p:nvPr/>
        </p:nvCxnSpPr>
        <p:spPr>
          <a:xfrm>
            <a:off x="3774006" y="940493"/>
            <a:ext cx="1596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4" name="Google Shape;1124;p114"/>
          <p:cNvGrpSpPr/>
          <p:nvPr/>
        </p:nvGrpSpPr>
        <p:grpSpPr>
          <a:xfrm>
            <a:off x="7784933" y="33043"/>
            <a:ext cx="1130465" cy="1294452"/>
            <a:chOff x="7852208" y="207243"/>
            <a:chExt cx="1130465" cy="1294452"/>
          </a:xfrm>
        </p:grpSpPr>
        <p:sp>
          <p:nvSpPr>
            <p:cNvPr id="1125" name="Google Shape;1125;p11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114"/>
          <p:cNvSpPr/>
          <p:nvPr/>
        </p:nvSpPr>
        <p:spPr>
          <a:xfrm rot="-9181859">
            <a:off x="-596156" y="3422480"/>
            <a:ext cx="2510027" cy="1571257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14">
            <a:hlinkClick r:id="rId3" action="ppaction://hlinksldjump"/>
          </p:cNvPr>
          <p:cNvSpPr txBox="1">
            <a:spLocks noGrp="1"/>
          </p:cNvSpPr>
          <p:nvPr>
            <p:ph type="subTitle" idx="9"/>
          </p:nvPr>
        </p:nvSpPr>
        <p:spPr>
          <a:xfrm>
            <a:off x="1913741" y="185770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 nostra storia</a:t>
            </a:r>
            <a:endParaRPr/>
          </a:p>
        </p:txBody>
      </p:sp>
      <p:sp>
        <p:nvSpPr>
          <p:cNvPr id="1134" name="Google Shape;1134;p114">
            <a:hlinkClick r:id="rId6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1764051" y="3716950"/>
            <a:ext cx="26826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Il futuro </a:t>
            </a:r>
            <a:endParaRPr/>
          </a:p>
        </p:txBody>
      </p:sp>
      <p:sp>
        <p:nvSpPr>
          <p:cNvPr id="1135" name="Google Shape;1135;p114">
            <a:hlinkClick r:id="rId5" action="ppaction://hlinksldjump"/>
          </p:cNvPr>
          <p:cNvSpPr txBox="1">
            <a:spLocks noGrp="1"/>
          </p:cNvSpPr>
          <p:nvPr>
            <p:ph type="subTitle" idx="14"/>
          </p:nvPr>
        </p:nvSpPr>
        <p:spPr>
          <a:xfrm>
            <a:off x="4926553" y="185770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Punti di forza</a:t>
            </a:r>
            <a:endParaRPr/>
          </a:p>
        </p:txBody>
      </p:sp>
      <p:sp>
        <p:nvSpPr>
          <p:cNvPr id="1136" name="Google Shape;1136;p114">
            <a:hlinkClick r:id="rId4" action="ppaction://hlinksldjump"/>
          </p:cNvPr>
          <p:cNvSpPr txBox="1">
            <a:spLocks noGrp="1"/>
          </p:cNvSpPr>
          <p:nvPr>
            <p:ph type="subTitle" idx="15"/>
          </p:nvPr>
        </p:nvSpPr>
        <p:spPr>
          <a:xfrm>
            <a:off x="4926553" y="3716950"/>
            <a:ext cx="2304300" cy="4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Caso di studio</a:t>
            </a:r>
            <a:endParaRPr/>
          </a:p>
        </p:txBody>
      </p:sp>
      <p:pic>
        <p:nvPicPr>
          <p:cNvPr id="1137" name="Google Shape;1137;p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4925" y="3751848"/>
            <a:ext cx="1362800" cy="130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114"/>
          <p:cNvSpPr txBox="1">
            <a:spLocks noGrp="1"/>
          </p:cNvSpPr>
          <p:nvPr>
            <p:ph type="subTitle" idx="3"/>
          </p:nvPr>
        </p:nvSpPr>
        <p:spPr>
          <a:xfrm>
            <a:off x="5057604" y="2336113"/>
            <a:ext cx="23055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fattori di competitività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32"/>
          <p:cNvSpPr txBox="1">
            <a:spLocks noGrp="1"/>
          </p:cNvSpPr>
          <p:nvPr>
            <p:ph type="title"/>
          </p:nvPr>
        </p:nvSpPr>
        <p:spPr>
          <a:xfrm>
            <a:off x="777025" y="515871"/>
            <a:ext cx="77040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di studio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82" name="Google Shape;1582;p132"/>
          <p:cNvSpPr txBox="1">
            <a:spLocks noGrp="1"/>
          </p:cNvSpPr>
          <p:nvPr>
            <p:ph type="body" idx="1"/>
          </p:nvPr>
        </p:nvSpPr>
        <p:spPr>
          <a:xfrm>
            <a:off x="105832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Aumentare lo stipendio allo staff</a:t>
            </a:r>
            <a:endParaRPr/>
          </a:p>
        </p:txBody>
      </p:sp>
      <p:sp>
        <p:nvSpPr>
          <p:cNvPr id="1583" name="Google Shape;1583;p132"/>
          <p:cNvSpPr txBox="1">
            <a:spLocks noGrp="1"/>
          </p:cNvSpPr>
          <p:nvPr>
            <p:ph type="body" idx="2"/>
          </p:nvPr>
        </p:nvSpPr>
        <p:spPr>
          <a:xfrm>
            <a:off x="5043070" y="2280450"/>
            <a:ext cx="3042600" cy="18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Prossimamente </a:t>
            </a:r>
            <a:r>
              <a:rPr lang="en">
                <a:solidFill>
                  <a:schemeClr val="hlink"/>
                </a:solidFill>
              </a:rPr>
              <a:t>ci attrezzeremo con un  efficace sistema di videosorveglianza e un buon impianto di allarme certificato</a:t>
            </a:r>
            <a:endParaRPr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50" b="1" u="sng">
              <a:solidFill>
                <a:schemeClr val="hlink"/>
              </a:solidFill>
              <a:highlight>
                <a:srgbClr val="F7F7F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4" name="Google Shape;1584;p132"/>
          <p:cNvCxnSpPr/>
          <p:nvPr/>
        </p:nvCxnSpPr>
        <p:spPr>
          <a:xfrm>
            <a:off x="4502550" y="973125"/>
            <a:ext cx="92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5" name="Google Shape;1585;p132"/>
          <p:cNvSpPr/>
          <p:nvPr/>
        </p:nvSpPr>
        <p:spPr>
          <a:xfrm rot="-3421462">
            <a:off x="-1284673" y="-1663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6" name="Google Shape;1586;p132"/>
          <p:cNvGrpSpPr/>
          <p:nvPr/>
        </p:nvGrpSpPr>
        <p:grpSpPr>
          <a:xfrm rot="500337" flipH="1">
            <a:off x="436760" y="1024169"/>
            <a:ext cx="916663" cy="1049636"/>
            <a:chOff x="7852208" y="207243"/>
            <a:chExt cx="1130465" cy="1294452"/>
          </a:xfrm>
        </p:grpSpPr>
        <p:sp>
          <p:nvSpPr>
            <p:cNvPr id="1587" name="Google Shape;1587;p132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2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2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2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32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32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2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132"/>
          <p:cNvGrpSpPr/>
          <p:nvPr/>
        </p:nvGrpSpPr>
        <p:grpSpPr>
          <a:xfrm rot="10571371" flipH="1">
            <a:off x="7809185" y="3843939"/>
            <a:ext cx="840323" cy="962222"/>
            <a:chOff x="7852208" y="207243"/>
            <a:chExt cx="1130465" cy="1294452"/>
          </a:xfrm>
        </p:grpSpPr>
        <p:sp>
          <p:nvSpPr>
            <p:cNvPr id="1595" name="Google Shape;1595;p132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2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2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2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32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2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2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2" name="Google Shape;1602;p132"/>
          <p:cNvSpPr txBox="1">
            <a:spLocks noGrp="1"/>
          </p:cNvSpPr>
          <p:nvPr>
            <p:ph type="subTitle" idx="3"/>
          </p:nvPr>
        </p:nvSpPr>
        <p:spPr>
          <a:xfrm>
            <a:off x="1058325" y="1585250"/>
            <a:ext cx="31842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Azioni riparatorie per ridurre il danno indiretto</a:t>
            </a:r>
            <a:endParaRPr sz="2000"/>
          </a:p>
        </p:txBody>
      </p:sp>
      <p:sp>
        <p:nvSpPr>
          <p:cNvPr id="1603" name="Google Shape;1603;p132"/>
          <p:cNvSpPr txBox="1">
            <a:spLocks noGrp="1"/>
          </p:cNvSpPr>
          <p:nvPr>
            <p:ph type="subTitle" idx="4"/>
          </p:nvPr>
        </p:nvSpPr>
        <p:spPr>
          <a:xfrm>
            <a:off x="5043075" y="1459800"/>
            <a:ext cx="3184200" cy="8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Riflessioni sulle azioni future</a:t>
            </a:r>
            <a:endParaRPr/>
          </a:p>
        </p:txBody>
      </p:sp>
      <p:grpSp>
        <p:nvGrpSpPr>
          <p:cNvPr id="1604" name="Google Shape;1604;p132"/>
          <p:cNvGrpSpPr/>
          <p:nvPr/>
        </p:nvGrpSpPr>
        <p:grpSpPr>
          <a:xfrm flipH="1">
            <a:off x="-63878" y="492218"/>
            <a:ext cx="5286995" cy="4388073"/>
            <a:chOff x="6868030" y="68132"/>
            <a:chExt cx="4072558" cy="4330051"/>
          </a:xfrm>
        </p:grpSpPr>
        <p:sp>
          <p:nvSpPr>
            <p:cNvPr id="1605" name="Google Shape;1605;p132"/>
            <p:cNvSpPr/>
            <p:nvPr/>
          </p:nvSpPr>
          <p:spPr>
            <a:xfrm rot="5060848" flipH="1">
              <a:off x="7274056" y="434411"/>
              <a:ext cx="3613644" cy="3176412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06" name="Google Shape;1606;p132"/>
            <p:cNvSpPr/>
            <p:nvPr/>
          </p:nvSpPr>
          <p:spPr>
            <a:xfrm rot="6262253" flipH="1">
              <a:off x="7114488" y="613019"/>
              <a:ext cx="3579642" cy="328693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07" name="Google Shape;1607;p132"/>
          <p:cNvGrpSpPr/>
          <p:nvPr/>
        </p:nvGrpSpPr>
        <p:grpSpPr>
          <a:xfrm flipH="1">
            <a:off x="3991672" y="515865"/>
            <a:ext cx="5286995" cy="4340789"/>
            <a:chOff x="4367433" y="916375"/>
            <a:chExt cx="4072558" cy="4283391"/>
          </a:xfrm>
        </p:grpSpPr>
        <p:sp>
          <p:nvSpPr>
            <p:cNvPr id="1608" name="Google Shape;1608;p132"/>
            <p:cNvSpPr/>
            <p:nvPr/>
          </p:nvSpPr>
          <p:spPr>
            <a:xfrm rot="5060848" flipH="1">
              <a:off x="4700068" y="1452938"/>
              <a:ext cx="3613644" cy="3176412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09" name="Google Shape;1609;p132"/>
            <p:cNvSpPr/>
            <p:nvPr/>
          </p:nvSpPr>
          <p:spPr>
            <a:xfrm rot="6262253" flipH="1">
              <a:off x="4613891" y="1414603"/>
              <a:ext cx="3579642" cy="328693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610" name="Google Shape;1610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77" y="2659302"/>
            <a:ext cx="2419200" cy="2419200"/>
          </a:xfrm>
          <a:prstGeom prst="round2DiagRect">
            <a:avLst>
              <a:gd name="adj1" fmla="val 50000"/>
              <a:gd name="adj2" fmla="val 500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133"/>
          <p:cNvGrpSpPr/>
          <p:nvPr/>
        </p:nvGrpSpPr>
        <p:grpSpPr>
          <a:xfrm>
            <a:off x="2254095" y="3212578"/>
            <a:ext cx="2230262" cy="1930927"/>
            <a:chOff x="3309445" y="3048328"/>
            <a:chExt cx="2230262" cy="1930927"/>
          </a:xfrm>
        </p:grpSpPr>
        <p:sp>
          <p:nvSpPr>
            <p:cNvPr id="1616" name="Google Shape;1616;p133"/>
            <p:cNvSpPr/>
            <p:nvPr/>
          </p:nvSpPr>
          <p:spPr>
            <a:xfrm flipH="1">
              <a:off x="3309445" y="3292395"/>
              <a:ext cx="1837063" cy="1686860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617" name="Google Shape;1617;p133"/>
            <p:cNvGrpSpPr/>
            <p:nvPr/>
          </p:nvGrpSpPr>
          <p:grpSpPr>
            <a:xfrm rot="5935345" flipH="1">
              <a:off x="4696492" y="3055864"/>
              <a:ext cx="737623" cy="844624"/>
              <a:chOff x="7852208" y="207243"/>
              <a:chExt cx="1130465" cy="1294452"/>
            </a:xfrm>
          </p:grpSpPr>
          <p:sp>
            <p:nvSpPr>
              <p:cNvPr id="1618" name="Google Shape;1618;p133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3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3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3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3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3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3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5" name="Google Shape;1625;p133"/>
          <p:cNvSpPr/>
          <p:nvPr/>
        </p:nvSpPr>
        <p:spPr>
          <a:xfrm rot="-3421462">
            <a:off x="-67623" y="-14988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6" name="Google Shape;1626;p133"/>
          <p:cNvGrpSpPr/>
          <p:nvPr/>
        </p:nvGrpSpPr>
        <p:grpSpPr>
          <a:xfrm rot="600336" flipH="1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627" name="Google Shape;1627;p133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3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3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3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3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3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3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4" name="Google Shape;1634;p133"/>
          <p:cNvSpPr txBox="1"/>
          <p:nvPr/>
        </p:nvSpPr>
        <p:spPr>
          <a:xfrm>
            <a:off x="3596275" y="327300"/>
            <a:ext cx="463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Conclusioni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635" name="Google Shape;1635;p133"/>
          <p:cNvCxnSpPr/>
          <p:nvPr/>
        </p:nvCxnSpPr>
        <p:spPr>
          <a:xfrm>
            <a:off x="4826875" y="75666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36" name="Google Shape;1636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975" y="-54027"/>
            <a:ext cx="1362800" cy="130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133"/>
          <p:cNvPicPr preferRelativeResize="0"/>
          <p:nvPr/>
        </p:nvPicPr>
        <p:blipFill rotWithShape="1">
          <a:blip r:embed="rId4">
            <a:alphaModFix/>
          </a:blip>
          <a:srcRect b="7201"/>
          <a:stretch/>
        </p:blipFill>
        <p:spPr>
          <a:xfrm>
            <a:off x="0" y="455000"/>
            <a:ext cx="3147600" cy="4688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638" name="Google Shape;1638;p133"/>
          <p:cNvSpPr txBox="1"/>
          <p:nvPr/>
        </p:nvSpPr>
        <p:spPr>
          <a:xfrm>
            <a:off x="3626675" y="1049225"/>
            <a:ext cx="49269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Vulnerabilità dell’impresa al rischio puro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 i rischi puri quello a cui è maggiormente esposta l’impresa è il furto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9" name="Google Shape;1639;p133"/>
          <p:cNvSpPr txBox="1"/>
          <p:nvPr/>
        </p:nvSpPr>
        <p:spPr>
          <a:xfrm>
            <a:off x="3596275" y="2104075"/>
            <a:ext cx="4926900" cy="19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Vulnerabilità al rischio d’impresa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 tutti i rischi imprenditoriali quelli a cui è maggiormente esposta l’impresa sono: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en" b="1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rischi finanziari</a:t>
            </a:r>
            <a:r>
              <a:rPr lang="en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 che derivano da crediti estesi ai clienti e dall’oscillazione del tasso d’interesse.</a:t>
            </a:r>
            <a:endParaRPr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en" b="1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rischi operativi</a:t>
            </a:r>
            <a:r>
              <a:rPr lang="en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 sono profondamente legati all’operatività aziendale</a:t>
            </a:r>
            <a:endParaRPr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en" b="1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rischi puri</a:t>
            </a:r>
            <a:r>
              <a:rPr lang="en">
                <a:solidFill>
                  <a:srgbClr val="222222"/>
                </a:solidFill>
                <a:latin typeface="Nunito"/>
                <a:ea typeface="Nunito"/>
                <a:cs typeface="Nunito"/>
                <a:sym typeface="Nunito"/>
              </a:rPr>
              <a:t> che dipendono da eventi esterni.</a:t>
            </a:r>
            <a:endParaRPr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0" name="Google Shape;1640;p133"/>
          <p:cNvSpPr txBox="1"/>
          <p:nvPr/>
        </p:nvSpPr>
        <p:spPr>
          <a:xfrm>
            <a:off x="3791725" y="4099975"/>
            <a:ext cx="42426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Ci attiveremo per proteggerci da tutti i rischi puri con le assicurazioni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34"/>
          <p:cNvSpPr txBox="1">
            <a:spLocks noGrp="1"/>
          </p:cNvSpPr>
          <p:nvPr>
            <p:ph type="title"/>
          </p:nvPr>
        </p:nvSpPr>
        <p:spPr>
          <a:xfrm>
            <a:off x="869500" y="1018800"/>
            <a:ext cx="7709700" cy="31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Nunito"/>
                <a:ea typeface="Nunito"/>
                <a:cs typeface="Nunito"/>
                <a:sym typeface="Nunito"/>
              </a:rPr>
              <a:t>Grazie della vostra attenzione</a:t>
            </a:r>
            <a:r>
              <a:rPr lang="en" sz="8000"/>
              <a:t> </a:t>
            </a:r>
            <a:endParaRPr sz="8000"/>
          </a:p>
        </p:txBody>
      </p:sp>
      <p:grpSp>
        <p:nvGrpSpPr>
          <p:cNvPr id="1646" name="Google Shape;1646;p134"/>
          <p:cNvGrpSpPr/>
          <p:nvPr/>
        </p:nvGrpSpPr>
        <p:grpSpPr>
          <a:xfrm rot="10626659">
            <a:off x="148014" y="3755359"/>
            <a:ext cx="1130432" cy="1294414"/>
            <a:chOff x="7852208" y="207243"/>
            <a:chExt cx="1130465" cy="1294452"/>
          </a:xfrm>
        </p:grpSpPr>
        <p:sp>
          <p:nvSpPr>
            <p:cNvPr id="1647" name="Google Shape;1647;p13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4" name="Google Shape;1654;p134"/>
          <p:cNvSpPr/>
          <p:nvPr/>
        </p:nvSpPr>
        <p:spPr>
          <a:xfrm rot="1107029">
            <a:off x="-169966" y="4157132"/>
            <a:ext cx="6444618" cy="821078"/>
          </a:xfrm>
          <a:custGeom>
            <a:avLst/>
            <a:gdLst/>
            <a:ahLst/>
            <a:cxnLst/>
            <a:rect l="l" t="t" r="r" b="b"/>
            <a:pathLst>
              <a:path w="368496" h="11077" extrusionOk="0">
                <a:moveTo>
                  <a:pt x="0" y="9790"/>
                </a:moveTo>
                <a:cubicBezTo>
                  <a:pt x="17110" y="8469"/>
                  <a:pt x="68858" y="1652"/>
                  <a:pt x="102661" y="1861"/>
                </a:cubicBezTo>
                <a:cubicBezTo>
                  <a:pt x="136464" y="2070"/>
                  <a:pt x="166721" y="11320"/>
                  <a:pt x="202819" y="11042"/>
                </a:cubicBezTo>
                <a:cubicBezTo>
                  <a:pt x="238918" y="10764"/>
                  <a:pt x="291639" y="956"/>
                  <a:pt x="319252" y="191"/>
                </a:cubicBezTo>
                <a:cubicBezTo>
                  <a:pt x="346865" y="-574"/>
                  <a:pt x="360289" y="5408"/>
                  <a:pt x="368496" y="6451"/>
                </a:cubicBezTo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1655" name="Google Shape;1655;p134"/>
          <p:cNvGrpSpPr/>
          <p:nvPr/>
        </p:nvGrpSpPr>
        <p:grpSpPr>
          <a:xfrm>
            <a:off x="7865546" y="83343"/>
            <a:ext cx="1130465" cy="1294452"/>
            <a:chOff x="7852208" y="207243"/>
            <a:chExt cx="1130465" cy="1294452"/>
          </a:xfrm>
        </p:grpSpPr>
        <p:sp>
          <p:nvSpPr>
            <p:cNvPr id="1656" name="Google Shape;1656;p134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4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4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4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4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4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4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134"/>
          <p:cNvSpPr/>
          <p:nvPr/>
        </p:nvSpPr>
        <p:spPr>
          <a:xfrm rot="6402164">
            <a:off x="6907089" y="3065871"/>
            <a:ext cx="2759764" cy="1609802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64" name="Google Shape;1664;p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92" y="1614796"/>
            <a:ext cx="2004125" cy="191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115"/>
          <p:cNvPicPr preferRelativeResize="0"/>
          <p:nvPr/>
        </p:nvPicPr>
        <p:blipFill rotWithShape="1">
          <a:blip r:embed="rId3">
            <a:alphaModFix/>
          </a:blip>
          <a:srcRect t="12708" b="12708"/>
          <a:stretch/>
        </p:blipFill>
        <p:spPr>
          <a:xfrm>
            <a:off x="-52175" y="-33200"/>
            <a:ext cx="4149300" cy="46419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144" name="Google Shape;1144;p115"/>
          <p:cNvSpPr/>
          <p:nvPr/>
        </p:nvSpPr>
        <p:spPr>
          <a:xfrm flipH="1">
            <a:off x="4366615" y="1388407"/>
            <a:ext cx="1633781" cy="1500187"/>
          </a:xfrm>
          <a:custGeom>
            <a:avLst/>
            <a:gdLst/>
            <a:ahLst/>
            <a:cxnLst/>
            <a:rect l="l" t="t" r="r" b="b"/>
            <a:pathLst>
              <a:path w="49400" h="45364" extrusionOk="0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3770"/>
            </a:srgbClr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1145" name="Google Shape;1145;p115"/>
          <p:cNvSpPr txBox="1">
            <a:spLocks noGrp="1"/>
          </p:cNvSpPr>
          <p:nvPr>
            <p:ph type="title"/>
          </p:nvPr>
        </p:nvSpPr>
        <p:spPr>
          <a:xfrm>
            <a:off x="4722975" y="2432011"/>
            <a:ext cx="3479700" cy="15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NOSTRA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STORIA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46" name="Google Shape;1146;p115"/>
          <p:cNvSpPr txBox="1">
            <a:spLocks noGrp="1"/>
          </p:cNvSpPr>
          <p:nvPr>
            <p:ph type="title" idx="2"/>
          </p:nvPr>
        </p:nvSpPr>
        <p:spPr>
          <a:xfrm>
            <a:off x="4562025" y="1712375"/>
            <a:ext cx="11349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47" name="Google Shape;1147;p115"/>
          <p:cNvSpPr txBox="1">
            <a:spLocks noGrp="1"/>
          </p:cNvSpPr>
          <p:nvPr>
            <p:ph type="subTitle" idx="1"/>
          </p:nvPr>
        </p:nvSpPr>
        <p:spPr>
          <a:xfrm>
            <a:off x="5115155" y="3860873"/>
            <a:ext cx="3801600" cy="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Come è nata la nostra gioielleria!</a:t>
            </a:r>
            <a:endParaRPr/>
          </a:p>
        </p:txBody>
      </p:sp>
      <p:sp>
        <p:nvSpPr>
          <p:cNvPr id="1148" name="Google Shape;1148;p115"/>
          <p:cNvSpPr/>
          <p:nvPr/>
        </p:nvSpPr>
        <p:spPr>
          <a:xfrm rot="10800000">
            <a:off x="-52177" y="3630128"/>
            <a:ext cx="4709834" cy="151337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9" name="Google Shape;1149;p115"/>
          <p:cNvCxnSpPr/>
          <p:nvPr/>
        </p:nvCxnSpPr>
        <p:spPr>
          <a:xfrm>
            <a:off x="5376675" y="371176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0" name="Google Shape;1150;p115"/>
          <p:cNvSpPr/>
          <p:nvPr/>
        </p:nvSpPr>
        <p:spPr>
          <a:xfrm rot="271565">
            <a:off x="6085541" y="122204"/>
            <a:ext cx="3170270" cy="1849255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115"/>
          <p:cNvGrpSpPr/>
          <p:nvPr/>
        </p:nvGrpSpPr>
        <p:grpSpPr>
          <a:xfrm>
            <a:off x="271258" y="3562893"/>
            <a:ext cx="1130465" cy="1294452"/>
            <a:chOff x="7852208" y="207243"/>
            <a:chExt cx="1130465" cy="1294452"/>
          </a:xfrm>
        </p:grpSpPr>
        <p:sp>
          <p:nvSpPr>
            <p:cNvPr id="1152" name="Google Shape;1152;p115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5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5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5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5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5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5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115"/>
          <p:cNvGrpSpPr/>
          <p:nvPr/>
        </p:nvGrpSpPr>
        <p:grpSpPr>
          <a:xfrm>
            <a:off x="4389470" y="960926"/>
            <a:ext cx="1960612" cy="1716569"/>
            <a:chOff x="4389470" y="631351"/>
            <a:chExt cx="1960612" cy="1716569"/>
          </a:xfrm>
        </p:grpSpPr>
        <p:sp>
          <p:nvSpPr>
            <p:cNvPr id="1160" name="Google Shape;1160;p115"/>
            <p:cNvSpPr/>
            <p:nvPr/>
          </p:nvSpPr>
          <p:spPr>
            <a:xfrm flipH="1">
              <a:off x="4389470" y="889581"/>
              <a:ext cx="1588086" cy="1458339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61" name="Google Shape;1161;p115"/>
            <p:cNvGrpSpPr/>
            <p:nvPr/>
          </p:nvGrpSpPr>
          <p:grpSpPr>
            <a:xfrm rot="5935401" flipH="1">
              <a:off x="5600260" y="638058"/>
              <a:ext cx="655921" cy="751070"/>
              <a:chOff x="7852208" y="207243"/>
              <a:chExt cx="1130465" cy="1294452"/>
            </a:xfrm>
          </p:grpSpPr>
          <p:sp>
            <p:nvSpPr>
              <p:cNvPr id="1162" name="Google Shape;1162;p115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15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15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15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15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15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15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116"/>
          <p:cNvGrpSpPr/>
          <p:nvPr/>
        </p:nvGrpSpPr>
        <p:grpSpPr>
          <a:xfrm>
            <a:off x="159609" y="473651"/>
            <a:ext cx="4654864" cy="4196198"/>
            <a:chOff x="351729" y="712448"/>
            <a:chExt cx="4143919" cy="3735599"/>
          </a:xfrm>
        </p:grpSpPr>
        <p:sp>
          <p:nvSpPr>
            <p:cNvPr id="1174" name="Google Shape;1174;p116"/>
            <p:cNvSpPr/>
            <p:nvPr/>
          </p:nvSpPr>
          <p:spPr>
            <a:xfrm rot="204443" flipH="1">
              <a:off x="567095" y="823084"/>
              <a:ext cx="3827486" cy="351432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75" name="Google Shape;1175;p116"/>
            <p:cNvSpPr/>
            <p:nvPr/>
          </p:nvSpPr>
          <p:spPr>
            <a:xfrm rot="204437" flipH="1">
              <a:off x="439655" y="990662"/>
              <a:ext cx="3684219" cy="3070665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176" name="Google Shape;1176;p116"/>
          <p:cNvPicPr preferRelativeResize="0"/>
          <p:nvPr/>
        </p:nvPicPr>
        <p:blipFill rotWithShape="1">
          <a:blip r:embed="rId3">
            <a:alphaModFix/>
          </a:blip>
          <a:srcRect l="5688" r="5697"/>
          <a:stretch/>
        </p:blipFill>
        <p:spPr>
          <a:xfrm>
            <a:off x="4814475" y="242000"/>
            <a:ext cx="4282200" cy="4832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177" name="Google Shape;1177;p116"/>
          <p:cNvSpPr/>
          <p:nvPr/>
        </p:nvSpPr>
        <p:spPr>
          <a:xfrm>
            <a:off x="7563126" y="3848976"/>
            <a:ext cx="1580818" cy="1294525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16"/>
          <p:cNvSpPr/>
          <p:nvPr/>
        </p:nvSpPr>
        <p:spPr>
          <a:xfrm rot="6380618">
            <a:off x="5538725" y="2728109"/>
            <a:ext cx="4396790" cy="2564698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116"/>
          <p:cNvGrpSpPr/>
          <p:nvPr/>
        </p:nvGrpSpPr>
        <p:grpSpPr>
          <a:xfrm rot="-405693">
            <a:off x="3559870" y="310684"/>
            <a:ext cx="1251082" cy="1432551"/>
            <a:chOff x="7852208" y="207243"/>
            <a:chExt cx="1130465" cy="1294452"/>
          </a:xfrm>
        </p:grpSpPr>
        <p:sp>
          <p:nvSpPr>
            <p:cNvPr id="1180" name="Google Shape;1180;p116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6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6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6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16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16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16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116"/>
          <p:cNvSpPr/>
          <p:nvPr/>
        </p:nvSpPr>
        <p:spPr>
          <a:xfrm rot="-4397810">
            <a:off x="-681464" y="163162"/>
            <a:ext cx="2456801" cy="948190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8" name="Google Shape;1188;p116"/>
          <p:cNvSpPr txBox="1">
            <a:spLocks noGrp="1"/>
          </p:cNvSpPr>
          <p:nvPr>
            <p:ph type="subTitle" idx="4294967295"/>
          </p:nvPr>
        </p:nvSpPr>
        <p:spPr>
          <a:xfrm>
            <a:off x="400900" y="1185964"/>
            <a:ext cx="38016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sedi principali: Milano e Firenze                 10 dipendenti per impresa</a:t>
            </a:r>
            <a:endParaRPr/>
          </a:p>
        </p:txBody>
      </p:sp>
      <p:sp>
        <p:nvSpPr>
          <p:cNvPr id="1189" name="Google Shape;1189;p116"/>
          <p:cNvSpPr txBox="1">
            <a:spLocks noGrp="1"/>
          </p:cNvSpPr>
          <p:nvPr>
            <p:ph type="subTitle" idx="4294967295"/>
          </p:nvPr>
        </p:nvSpPr>
        <p:spPr>
          <a:xfrm>
            <a:off x="542425" y="1997225"/>
            <a:ext cx="38016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Offre gioielli compresi di pietra di smeraldo di prima qualità, con un'assistenza elevata al cliente per scegliere il gioiello perfetto </a:t>
            </a:r>
            <a:endParaRPr/>
          </a:p>
        </p:txBody>
      </p:sp>
      <p:cxnSp>
        <p:nvCxnSpPr>
          <p:cNvPr id="1190" name="Google Shape;1190;p116"/>
          <p:cNvCxnSpPr/>
          <p:nvPr/>
        </p:nvCxnSpPr>
        <p:spPr>
          <a:xfrm>
            <a:off x="1259050" y="3064643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1" name="Google Shape;1191;p116"/>
          <p:cNvSpPr txBox="1">
            <a:spLocks noGrp="1"/>
          </p:cNvSpPr>
          <p:nvPr>
            <p:ph type="subTitle" idx="4294967295"/>
          </p:nvPr>
        </p:nvSpPr>
        <p:spPr>
          <a:xfrm>
            <a:off x="444400" y="3063175"/>
            <a:ext cx="38016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 nostra gioielleria nasce da una passione per i gioielli condivisa da quattro ragazze</a:t>
            </a:r>
            <a:endParaRPr/>
          </a:p>
        </p:txBody>
      </p:sp>
      <p:cxnSp>
        <p:nvCxnSpPr>
          <p:cNvPr id="1192" name="Google Shape;1192;p116"/>
          <p:cNvCxnSpPr/>
          <p:nvPr/>
        </p:nvCxnSpPr>
        <p:spPr>
          <a:xfrm>
            <a:off x="1215550" y="192101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93" name="Google Shape;119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9475" y="3845510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117"/>
          <p:cNvGrpSpPr/>
          <p:nvPr/>
        </p:nvGrpSpPr>
        <p:grpSpPr>
          <a:xfrm>
            <a:off x="1242029" y="267401"/>
            <a:ext cx="6352153" cy="4608710"/>
            <a:chOff x="1922879" y="539500"/>
            <a:chExt cx="5450621" cy="4064477"/>
          </a:xfrm>
        </p:grpSpPr>
        <p:sp>
          <p:nvSpPr>
            <p:cNvPr id="1199" name="Google Shape;1199;p117"/>
            <p:cNvSpPr/>
            <p:nvPr/>
          </p:nvSpPr>
          <p:spPr>
            <a:xfrm flipH="1">
              <a:off x="1922879" y="539500"/>
              <a:ext cx="5307166" cy="4002693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00" name="Google Shape;1200;p117"/>
            <p:cNvSpPr/>
            <p:nvPr/>
          </p:nvSpPr>
          <p:spPr>
            <a:xfrm flipH="1">
              <a:off x="2066335" y="601284"/>
              <a:ext cx="5307166" cy="4002693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01" name="Google Shape;1201;p117"/>
          <p:cNvSpPr txBox="1">
            <a:spLocks noGrp="1"/>
          </p:cNvSpPr>
          <p:nvPr>
            <p:ph type="subTitle" idx="1"/>
          </p:nvPr>
        </p:nvSpPr>
        <p:spPr>
          <a:xfrm>
            <a:off x="1832750" y="2901825"/>
            <a:ext cx="43161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Essendoci pochi punti vendita, l’impresa ha deciso di utilizzare anche un sito shop online, per dare a tutti la possibilità di acquistare i loro gioielli</a:t>
            </a:r>
            <a:endParaRPr sz="1400"/>
          </a:p>
        </p:txBody>
      </p:sp>
      <p:cxnSp>
        <p:nvCxnSpPr>
          <p:cNvPr id="1202" name="Google Shape;1202;p117"/>
          <p:cNvCxnSpPr/>
          <p:nvPr/>
        </p:nvCxnSpPr>
        <p:spPr>
          <a:xfrm rot="10800000" flipH="1">
            <a:off x="2241800" y="2744738"/>
            <a:ext cx="3498000" cy="30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3" name="Google Shape;1203;p117"/>
          <p:cNvGrpSpPr/>
          <p:nvPr/>
        </p:nvGrpSpPr>
        <p:grpSpPr>
          <a:xfrm rot="-8474603" flipH="1">
            <a:off x="7871784" y="3800280"/>
            <a:ext cx="1117980" cy="1280156"/>
            <a:chOff x="7852208" y="207243"/>
            <a:chExt cx="1130465" cy="1294452"/>
          </a:xfrm>
        </p:grpSpPr>
        <p:sp>
          <p:nvSpPr>
            <p:cNvPr id="1204" name="Google Shape;1204;p117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7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7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7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7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7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7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" name="Google Shape;1211;p117"/>
          <p:cNvSpPr/>
          <p:nvPr/>
        </p:nvSpPr>
        <p:spPr>
          <a:xfrm rot="-3421462">
            <a:off x="-486923" y="-33423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117"/>
          <p:cNvGrpSpPr/>
          <p:nvPr/>
        </p:nvGrpSpPr>
        <p:grpSpPr>
          <a:xfrm rot="3106766">
            <a:off x="893683" y="378151"/>
            <a:ext cx="422900" cy="910500"/>
            <a:chOff x="8475119" y="408934"/>
            <a:chExt cx="507554" cy="1092760"/>
          </a:xfrm>
        </p:grpSpPr>
        <p:sp>
          <p:nvSpPr>
            <p:cNvPr id="1213" name="Google Shape;1213;p117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7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7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7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117"/>
          <p:cNvSpPr txBox="1">
            <a:spLocks noGrp="1"/>
          </p:cNvSpPr>
          <p:nvPr>
            <p:ph type="subTitle" idx="1"/>
          </p:nvPr>
        </p:nvSpPr>
        <p:spPr>
          <a:xfrm>
            <a:off x="1874000" y="1101750"/>
            <a:ext cx="4233600" cy="14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L’impresa offre dei gioielli di pietra di smeraldo di prima qualità di ogni tipologia e di ogni forma.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L’impresa offre anche un’assistenza da parte di un esperto, durante l’acquisto del gioiello, questo per far si che il cliente sia più soddisfatto del suo acquisto.</a:t>
            </a:r>
            <a:endParaRPr sz="1400"/>
          </a:p>
        </p:txBody>
      </p:sp>
      <p:pic>
        <p:nvPicPr>
          <p:cNvPr id="1218" name="Google Shape;1218;p117"/>
          <p:cNvPicPr preferRelativeResize="0"/>
          <p:nvPr/>
        </p:nvPicPr>
        <p:blipFill rotWithShape="1">
          <a:blip r:embed="rId3">
            <a:alphaModFix/>
          </a:blip>
          <a:srcRect t="7670" b="7662"/>
          <a:stretch/>
        </p:blipFill>
        <p:spPr>
          <a:xfrm rot="-5400000" flipH="1">
            <a:off x="6164414" y="1521832"/>
            <a:ext cx="3882000" cy="37938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219" name="Google Shape;1219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27223"/>
            <a:ext cx="1362800" cy="13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118"/>
          <p:cNvPicPr preferRelativeResize="0"/>
          <p:nvPr/>
        </p:nvPicPr>
        <p:blipFill rotWithShape="1">
          <a:blip r:embed="rId3">
            <a:alphaModFix/>
          </a:blip>
          <a:srcRect t="4856" b="4865"/>
          <a:stretch/>
        </p:blipFill>
        <p:spPr>
          <a:xfrm flipH="1">
            <a:off x="4" y="311100"/>
            <a:ext cx="4282200" cy="4832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grpSp>
        <p:nvGrpSpPr>
          <p:cNvPr id="1225" name="Google Shape;1225;p118"/>
          <p:cNvGrpSpPr/>
          <p:nvPr/>
        </p:nvGrpSpPr>
        <p:grpSpPr>
          <a:xfrm>
            <a:off x="5252119" y="459691"/>
            <a:ext cx="2407078" cy="2231510"/>
            <a:chOff x="5252119" y="459691"/>
            <a:chExt cx="2407078" cy="2231510"/>
          </a:xfrm>
        </p:grpSpPr>
        <p:sp>
          <p:nvSpPr>
            <p:cNvPr id="1226" name="Google Shape;1226;p118"/>
            <p:cNvSpPr/>
            <p:nvPr/>
          </p:nvSpPr>
          <p:spPr>
            <a:xfrm rot="-204408">
              <a:off x="5312476" y="525770"/>
              <a:ext cx="2286364" cy="2099353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27" name="Google Shape;1227;p118"/>
            <p:cNvSpPr/>
            <p:nvPr/>
          </p:nvSpPr>
          <p:spPr>
            <a:xfrm rot="-204408">
              <a:off x="5547175" y="635611"/>
              <a:ext cx="2056769" cy="1888516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28" name="Google Shape;1228;p118"/>
          <p:cNvGrpSpPr/>
          <p:nvPr/>
        </p:nvGrpSpPr>
        <p:grpSpPr>
          <a:xfrm rot="-6139599">
            <a:off x="4908232" y="295843"/>
            <a:ext cx="917875" cy="1051024"/>
            <a:chOff x="7852208" y="207243"/>
            <a:chExt cx="1130465" cy="1294452"/>
          </a:xfrm>
        </p:grpSpPr>
        <p:sp>
          <p:nvSpPr>
            <p:cNvPr id="1229" name="Google Shape;1229;p118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8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8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8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8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8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8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6" name="Google Shape;1236;p118"/>
          <p:cNvSpPr txBox="1">
            <a:spLocks noGrp="1"/>
          </p:cNvSpPr>
          <p:nvPr>
            <p:ph type="title"/>
          </p:nvPr>
        </p:nvSpPr>
        <p:spPr>
          <a:xfrm flipH="1">
            <a:off x="4809150" y="2781625"/>
            <a:ext cx="3701400" cy="125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PUNTI di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FORZA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37" name="Google Shape;1237;p118"/>
          <p:cNvSpPr txBox="1">
            <a:spLocks noGrp="1"/>
          </p:cNvSpPr>
          <p:nvPr>
            <p:ph type="title" idx="2"/>
          </p:nvPr>
        </p:nvSpPr>
        <p:spPr>
          <a:xfrm flipH="1">
            <a:off x="5916450" y="125387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38" name="Google Shape;1238;p118"/>
          <p:cNvSpPr txBox="1">
            <a:spLocks noGrp="1"/>
          </p:cNvSpPr>
          <p:nvPr>
            <p:ph type="subTitle" idx="1"/>
          </p:nvPr>
        </p:nvSpPr>
        <p:spPr>
          <a:xfrm flipH="1">
            <a:off x="4732950" y="4210400"/>
            <a:ext cx="370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Possiamo contare su molte azioni!</a:t>
            </a:r>
            <a:endParaRPr/>
          </a:p>
        </p:txBody>
      </p:sp>
      <p:cxnSp>
        <p:nvCxnSpPr>
          <p:cNvPr id="1239" name="Google Shape;1239;p118"/>
          <p:cNvCxnSpPr/>
          <p:nvPr/>
        </p:nvCxnSpPr>
        <p:spPr>
          <a:xfrm>
            <a:off x="5609714" y="4084418"/>
            <a:ext cx="1947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" name="Google Shape;1240;p118"/>
          <p:cNvSpPr/>
          <p:nvPr/>
        </p:nvSpPr>
        <p:spPr>
          <a:xfrm rot="-9130620">
            <a:off x="-822847" y="3106475"/>
            <a:ext cx="3385581" cy="1974849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18"/>
          <p:cNvSpPr/>
          <p:nvPr/>
        </p:nvSpPr>
        <p:spPr>
          <a:xfrm rot="1799969">
            <a:off x="6906454" y="-51440"/>
            <a:ext cx="3055788" cy="1782477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2" name="Google Shape;1242;p118"/>
          <p:cNvGrpSpPr/>
          <p:nvPr/>
        </p:nvGrpSpPr>
        <p:grpSpPr>
          <a:xfrm rot="10800000" flipH="1">
            <a:off x="8055473" y="3974601"/>
            <a:ext cx="942016" cy="1078667"/>
            <a:chOff x="7852208" y="207243"/>
            <a:chExt cx="1130465" cy="1294452"/>
          </a:xfrm>
        </p:grpSpPr>
        <p:sp>
          <p:nvSpPr>
            <p:cNvPr id="1243" name="Google Shape;1243;p118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8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8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8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8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8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8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119"/>
          <p:cNvPicPr preferRelativeResize="0"/>
          <p:nvPr/>
        </p:nvPicPr>
        <p:blipFill rotWithShape="1">
          <a:blip r:embed="rId3">
            <a:alphaModFix/>
          </a:blip>
          <a:srcRect l="7482" r="7490"/>
          <a:stretch/>
        </p:blipFill>
        <p:spPr>
          <a:xfrm>
            <a:off x="-36525" y="-54025"/>
            <a:ext cx="4419600" cy="5197800"/>
          </a:xfrm>
          <a:prstGeom prst="flowChartDelay">
            <a:avLst/>
          </a:prstGeom>
          <a:noFill/>
          <a:ln>
            <a:noFill/>
          </a:ln>
        </p:spPr>
      </p:pic>
      <p:grpSp>
        <p:nvGrpSpPr>
          <p:cNvPr id="1255" name="Google Shape;1255;p119"/>
          <p:cNvGrpSpPr/>
          <p:nvPr/>
        </p:nvGrpSpPr>
        <p:grpSpPr>
          <a:xfrm>
            <a:off x="2254095" y="3212578"/>
            <a:ext cx="2230262" cy="1930927"/>
            <a:chOff x="3309445" y="3048328"/>
            <a:chExt cx="2230262" cy="1930927"/>
          </a:xfrm>
        </p:grpSpPr>
        <p:sp>
          <p:nvSpPr>
            <p:cNvPr id="1256" name="Google Shape;1256;p119"/>
            <p:cNvSpPr/>
            <p:nvPr/>
          </p:nvSpPr>
          <p:spPr>
            <a:xfrm flipH="1">
              <a:off x="3309445" y="3292395"/>
              <a:ext cx="1837063" cy="1686860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57" name="Google Shape;1257;p119"/>
            <p:cNvGrpSpPr/>
            <p:nvPr/>
          </p:nvGrpSpPr>
          <p:grpSpPr>
            <a:xfrm rot="5935345" flipH="1">
              <a:off x="4696492" y="3055864"/>
              <a:ext cx="737623" cy="844624"/>
              <a:chOff x="7852208" y="207243"/>
              <a:chExt cx="1130465" cy="1294452"/>
            </a:xfrm>
          </p:grpSpPr>
          <p:sp>
            <p:nvSpPr>
              <p:cNvPr id="1258" name="Google Shape;1258;p119"/>
              <p:cNvSpPr/>
              <p:nvPr/>
            </p:nvSpPr>
            <p:spPr>
              <a:xfrm rot="4411677" flipH="1">
                <a:off x="8651511" y="1388008"/>
                <a:ext cx="120707" cy="86962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193" extrusionOk="0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19"/>
              <p:cNvSpPr/>
              <p:nvPr/>
            </p:nvSpPr>
            <p:spPr>
              <a:xfrm rot="4411677" flipH="1">
                <a:off x="8865502" y="1014328"/>
                <a:ext cx="112536" cy="9374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3442" extrusionOk="0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19"/>
              <p:cNvSpPr/>
              <p:nvPr/>
            </p:nvSpPr>
            <p:spPr>
              <a:xfrm rot="4411677" flipH="1">
                <a:off x="8730576" y="436004"/>
                <a:ext cx="112291" cy="74734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2744" extrusionOk="0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19"/>
              <p:cNvSpPr/>
              <p:nvPr/>
            </p:nvSpPr>
            <p:spPr>
              <a:xfrm rot="4411677" flipH="1">
                <a:off x="8298828" y="304469"/>
                <a:ext cx="144129" cy="110112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043" extrusionOk="0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19"/>
              <p:cNvSpPr/>
              <p:nvPr/>
            </p:nvSpPr>
            <p:spPr>
              <a:xfrm rot="4411677" flipH="1">
                <a:off x="8474155" y="965386"/>
                <a:ext cx="98238" cy="71384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621" extrusionOk="0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19"/>
              <p:cNvSpPr/>
              <p:nvPr/>
            </p:nvSpPr>
            <p:spPr>
              <a:xfrm rot="4411677" flipH="1">
                <a:off x="8072404" y="617423"/>
                <a:ext cx="162976" cy="101397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723" extrusionOk="0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19"/>
              <p:cNvSpPr/>
              <p:nvPr/>
            </p:nvSpPr>
            <p:spPr>
              <a:xfrm rot="4411677" flipH="1">
                <a:off x="7848553" y="234593"/>
                <a:ext cx="116213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908" extrusionOk="0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5" name="Google Shape;1265;p119"/>
          <p:cNvSpPr/>
          <p:nvPr/>
        </p:nvSpPr>
        <p:spPr>
          <a:xfrm rot="-3421462">
            <a:off x="-67623" y="-149887"/>
            <a:ext cx="3393597" cy="1979524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" name="Google Shape;1266;p119"/>
          <p:cNvGrpSpPr/>
          <p:nvPr/>
        </p:nvGrpSpPr>
        <p:grpSpPr>
          <a:xfrm rot="600336" flipH="1">
            <a:off x="8357706" y="3483895"/>
            <a:ext cx="763721" cy="1539533"/>
            <a:chOff x="8415916" y="13915"/>
            <a:chExt cx="609239" cy="1228123"/>
          </a:xfrm>
        </p:grpSpPr>
        <p:sp>
          <p:nvSpPr>
            <p:cNvPr id="1267" name="Google Shape;1267;p119"/>
            <p:cNvSpPr/>
            <p:nvPr/>
          </p:nvSpPr>
          <p:spPr>
            <a:xfrm rot="-6214160">
              <a:off x="8841575" y="1152412"/>
              <a:ext cx="96292" cy="69373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9"/>
            <p:cNvSpPr/>
            <p:nvPr/>
          </p:nvSpPr>
          <p:spPr>
            <a:xfrm rot="-6214160">
              <a:off x="8552011" y="977837"/>
              <a:ext cx="89774" cy="74782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19"/>
            <p:cNvSpPr/>
            <p:nvPr/>
          </p:nvSpPr>
          <p:spPr>
            <a:xfrm rot="-6214160">
              <a:off x="8410612" y="525573"/>
              <a:ext cx="89578" cy="59617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19"/>
            <p:cNvSpPr/>
            <p:nvPr/>
          </p:nvSpPr>
          <p:spPr>
            <a:xfrm rot="-6214160">
              <a:off x="8639593" y="266784"/>
              <a:ext cx="114976" cy="87840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19"/>
            <p:cNvSpPr/>
            <p:nvPr/>
          </p:nvSpPr>
          <p:spPr>
            <a:xfrm rot="-6214160">
              <a:off x="8808879" y="786099"/>
              <a:ext cx="78367" cy="56945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rgbClr val="BD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19"/>
            <p:cNvSpPr/>
            <p:nvPr/>
          </p:nvSpPr>
          <p:spPr>
            <a:xfrm rot="-6214160">
              <a:off x="8905160" y="396696"/>
              <a:ext cx="130011" cy="80888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rgbClr val="CD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19"/>
            <p:cNvSpPr/>
            <p:nvPr/>
          </p:nvSpPr>
          <p:spPr>
            <a:xfrm rot="-6214160">
              <a:off x="8937217" y="34796"/>
              <a:ext cx="92707" cy="63181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19"/>
          <p:cNvSpPr txBox="1">
            <a:spLocks noGrp="1"/>
          </p:cNvSpPr>
          <p:nvPr>
            <p:ph type="subTitle" idx="1"/>
          </p:nvPr>
        </p:nvSpPr>
        <p:spPr>
          <a:xfrm>
            <a:off x="4383075" y="1295638"/>
            <a:ext cx="46335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L’impresa dovrebbe avere successo perché sono materie prime di grande valore. Tutta la struttura è creata in Italia, più precisamente a Firenze, viene definita come una delle città migliori dove si lavora l’oro. Tutti i nostri gioielli hanno delle certificazioni.</a:t>
            </a:r>
            <a:endParaRPr sz="1400"/>
          </a:p>
        </p:txBody>
      </p:sp>
      <p:sp>
        <p:nvSpPr>
          <p:cNvPr id="1275" name="Google Shape;1275;p119"/>
          <p:cNvSpPr txBox="1"/>
          <p:nvPr/>
        </p:nvSpPr>
        <p:spPr>
          <a:xfrm>
            <a:off x="3596275" y="327300"/>
            <a:ext cx="4633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PUNTI DI FORZA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276" name="Google Shape;1276;p119"/>
          <p:cNvCxnSpPr/>
          <p:nvPr/>
        </p:nvCxnSpPr>
        <p:spPr>
          <a:xfrm>
            <a:off x="4826875" y="756668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77" name="Google Shape;1277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975" y="-54027"/>
            <a:ext cx="1362800" cy="1301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19"/>
          <p:cNvSpPr txBox="1"/>
          <p:nvPr/>
        </p:nvSpPr>
        <p:spPr>
          <a:xfrm>
            <a:off x="4258296" y="2495088"/>
            <a:ext cx="45762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Ci sono molti negozi di gioielli, ma siamo gli unici che come pietra utilizza lo smeraldo.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Abbiamo deciso di avere due sedi perché: a Milano, abbiamo un fornitore di smeraldi che vengono mandati a Firenze, dove creano il prodotto finito.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79" name="Google Shape;1279;p119"/>
          <p:cNvSpPr txBox="1"/>
          <p:nvPr/>
        </p:nvSpPr>
        <p:spPr>
          <a:xfrm>
            <a:off x="4448775" y="3918000"/>
            <a:ext cx="4502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Cerchiamo di dare più prodotti a diverse fasce di prezzo, da renderlo accessibile a tutti.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80" name="Google Shape;1280;p119"/>
          <p:cNvCxnSpPr/>
          <p:nvPr/>
        </p:nvCxnSpPr>
        <p:spPr>
          <a:xfrm>
            <a:off x="5613675" y="2366363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1" name="Google Shape;1281;p119"/>
          <p:cNvCxnSpPr/>
          <p:nvPr/>
        </p:nvCxnSpPr>
        <p:spPr>
          <a:xfrm>
            <a:off x="5613675" y="3827997"/>
            <a:ext cx="2172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120"/>
          <p:cNvPicPr preferRelativeResize="0"/>
          <p:nvPr/>
        </p:nvPicPr>
        <p:blipFill rotWithShape="1">
          <a:blip r:embed="rId3">
            <a:alphaModFix/>
          </a:blip>
          <a:srcRect t="8046" b="8046"/>
          <a:stretch/>
        </p:blipFill>
        <p:spPr>
          <a:xfrm flipH="1">
            <a:off x="4994706" y="-16600"/>
            <a:ext cx="4149300" cy="46419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287" name="Google Shape;1287;p120"/>
          <p:cNvSpPr/>
          <p:nvPr/>
        </p:nvSpPr>
        <p:spPr>
          <a:xfrm rot="10800000" flipH="1">
            <a:off x="4434173" y="3646728"/>
            <a:ext cx="4709834" cy="1513372"/>
          </a:xfrm>
          <a:custGeom>
            <a:avLst/>
            <a:gdLst/>
            <a:ahLst/>
            <a:cxnLst/>
            <a:rect l="l" t="t" r="r" b="b"/>
            <a:pathLst>
              <a:path w="177445" h="86392" extrusionOk="0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120"/>
          <p:cNvGrpSpPr/>
          <p:nvPr/>
        </p:nvGrpSpPr>
        <p:grpSpPr>
          <a:xfrm rot="-5935401">
            <a:off x="2512259" y="967633"/>
            <a:ext cx="655921" cy="751070"/>
            <a:chOff x="7852208" y="207243"/>
            <a:chExt cx="1130465" cy="1294452"/>
          </a:xfrm>
        </p:grpSpPr>
        <p:sp>
          <p:nvSpPr>
            <p:cNvPr id="1289" name="Google Shape;1289;p120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20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20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20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20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20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20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120"/>
          <p:cNvGrpSpPr/>
          <p:nvPr/>
        </p:nvGrpSpPr>
        <p:grpSpPr>
          <a:xfrm>
            <a:off x="2768043" y="914356"/>
            <a:ext cx="1633781" cy="1669439"/>
            <a:chOff x="3187444" y="1219156"/>
            <a:chExt cx="1633781" cy="1669439"/>
          </a:xfrm>
        </p:grpSpPr>
        <p:sp>
          <p:nvSpPr>
            <p:cNvPr id="1297" name="Google Shape;1297;p120"/>
            <p:cNvSpPr/>
            <p:nvPr/>
          </p:nvSpPr>
          <p:spPr>
            <a:xfrm>
              <a:off x="3210284" y="1219156"/>
              <a:ext cx="1588086" cy="1458339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98" name="Google Shape;1298;p120"/>
            <p:cNvSpPr/>
            <p:nvPr/>
          </p:nvSpPr>
          <p:spPr>
            <a:xfrm>
              <a:off x="3187443" y="1388407"/>
              <a:ext cx="1633781" cy="1500187"/>
            </a:xfrm>
            <a:custGeom>
              <a:avLst/>
              <a:gdLst/>
              <a:ahLst/>
              <a:cxnLst/>
              <a:rect l="l" t="t" r="r" b="b"/>
              <a:pathLst>
                <a:path w="49400" h="45364" extrusionOk="0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3770"/>
              </a:srgb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1299" name="Google Shape;1299;p120"/>
          <p:cNvCxnSpPr/>
          <p:nvPr/>
        </p:nvCxnSpPr>
        <p:spPr>
          <a:xfrm rot="10800000">
            <a:off x="1394200" y="3634300"/>
            <a:ext cx="2414100" cy="21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0" name="Google Shape;1300;p120"/>
          <p:cNvSpPr txBox="1">
            <a:spLocks noGrp="1"/>
          </p:cNvSpPr>
          <p:nvPr>
            <p:ph type="title"/>
          </p:nvPr>
        </p:nvSpPr>
        <p:spPr>
          <a:xfrm flipH="1">
            <a:off x="557250" y="2288063"/>
            <a:ext cx="4296000" cy="1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FUTURO del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NEGOZIO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01" name="Google Shape;1301;p120"/>
          <p:cNvSpPr txBox="1">
            <a:spLocks noGrp="1"/>
          </p:cNvSpPr>
          <p:nvPr>
            <p:ph type="title" idx="2"/>
          </p:nvPr>
        </p:nvSpPr>
        <p:spPr>
          <a:xfrm flipH="1">
            <a:off x="3027824" y="1416425"/>
            <a:ext cx="13344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02" name="Google Shape;1302;p120"/>
          <p:cNvSpPr txBox="1">
            <a:spLocks noGrp="1"/>
          </p:cNvSpPr>
          <p:nvPr>
            <p:ph type="subTitle" idx="1"/>
          </p:nvPr>
        </p:nvSpPr>
        <p:spPr>
          <a:xfrm flipH="1">
            <a:off x="557250" y="3776950"/>
            <a:ext cx="3776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Alcuni prospettive del futuro e dei rischi </a:t>
            </a:r>
            <a:endParaRPr/>
          </a:p>
        </p:txBody>
      </p:sp>
      <p:sp>
        <p:nvSpPr>
          <p:cNvPr id="1303" name="Google Shape;1303;p120"/>
          <p:cNvSpPr/>
          <p:nvPr/>
        </p:nvSpPr>
        <p:spPr>
          <a:xfrm rot="-271565" flipH="1">
            <a:off x="-117920" y="122204"/>
            <a:ext cx="3170270" cy="1849255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120"/>
          <p:cNvGrpSpPr/>
          <p:nvPr/>
        </p:nvGrpSpPr>
        <p:grpSpPr>
          <a:xfrm flipH="1">
            <a:off x="7583768" y="3410493"/>
            <a:ext cx="1130465" cy="1294452"/>
            <a:chOff x="7852208" y="207243"/>
            <a:chExt cx="1130465" cy="1294452"/>
          </a:xfrm>
        </p:grpSpPr>
        <p:sp>
          <p:nvSpPr>
            <p:cNvPr id="1305" name="Google Shape;1305;p120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20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20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20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20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20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20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121"/>
          <p:cNvGrpSpPr/>
          <p:nvPr/>
        </p:nvGrpSpPr>
        <p:grpSpPr>
          <a:xfrm rot="5935278" flipH="1">
            <a:off x="3279051" y="68066"/>
            <a:ext cx="1436793" cy="1645217"/>
            <a:chOff x="7852208" y="207243"/>
            <a:chExt cx="1130465" cy="1294452"/>
          </a:xfrm>
        </p:grpSpPr>
        <p:sp>
          <p:nvSpPr>
            <p:cNvPr id="1317" name="Google Shape;1317;p121"/>
            <p:cNvSpPr/>
            <p:nvPr/>
          </p:nvSpPr>
          <p:spPr>
            <a:xfrm rot="4411677" flipH="1">
              <a:off x="8651511" y="1388008"/>
              <a:ext cx="120707" cy="86962"/>
            </a:xfrm>
            <a:custGeom>
              <a:avLst/>
              <a:gdLst/>
              <a:ahLst/>
              <a:cxnLst/>
              <a:rect l="l" t="t" r="r" b="b"/>
              <a:pathLst>
                <a:path w="4432" h="3193" extrusionOk="0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21"/>
            <p:cNvSpPr/>
            <p:nvPr/>
          </p:nvSpPr>
          <p:spPr>
            <a:xfrm rot="4411677" flipH="1">
              <a:off x="8865502" y="1014328"/>
              <a:ext cx="112536" cy="93744"/>
            </a:xfrm>
            <a:custGeom>
              <a:avLst/>
              <a:gdLst/>
              <a:ahLst/>
              <a:cxnLst/>
              <a:rect l="l" t="t" r="r" b="b"/>
              <a:pathLst>
                <a:path w="4132" h="3442" extrusionOk="0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21"/>
            <p:cNvSpPr/>
            <p:nvPr/>
          </p:nvSpPr>
          <p:spPr>
            <a:xfrm rot="4411677" flipH="1">
              <a:off x="8730576" y="436004"/>
              <a:ext cx="112291" cy="74734"/>
            </a:xfrm>
            <a:custGeom>
              <a:avLst/>
              <a:gdLst/>
              <a:ahLst/>
              <a:cxnLst/>
              <a:rect l="l" t="t" r="r" b="b"/>
              <a:pathLst>
                <a:path w="4123" h="2744" extrusionOk="0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21"/>
            <p:cNvSpPr/>
            <p:nvPr/>
          </p:nvSpPr>
          <p:spPr>
            <a:xfrm rot="4411677" flipH="1">
              <a:off x="8298828" y="304469"/>
              <a:ext cx="144129" cy="110112"/>
            </a:xfrm>
            <a:custGeom>
              <a:avLst/>
              <a:gdLst/>
              <a:ahLst/>
              <a:cxnLst/>
              <a:rect l="l" t="t" r="r" b="b"/>
              <a:pathLst>
                <a:path w="5292" h="4043" extrusionOk="0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21"/>
            <p:cNvSpPr/>
            <p:nvPr/>
          </p:nvSpPr>
          <p:spPr>
            <a:xfrm rot="4411677" flipH="1">
              <a:off x="8474155" y="965386"/>
              <a:ext cx="98238" cy="71384"/>
            </a:xfrm>
            <a:custGeom>
              <a:avLst/>
              <a:gdLst/>
              <a:ahLst/>
              <a:cxnLst/>
              <a:rect l="l" t="t" r="r" b="b"/>
              <a:pathLst>
                <a:path w="3607" h="2621" extrusionOk="0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21"/>
            <p:cNvSpPr/>
            <p:nvPr/>
          </p:nvSpPr>
          <p:spPr>
            <a:xfrm rot="4411677" flipH="1">
              <a:off x="8072404" y="617423"/>
              <a:ext cx="162976" cy="101397"/>
            </a:xfrm>
            <a:custGeom>
              <a:avLst/>
              <a:gdLst/>
              <a:ahLst/>
              <a:cxnLst/>
              <a:rect l="l" t="t" r="r" b="b"/>
              <a:pathLst>
                <a:path w="5984" h="3723" extrusionOk="0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21"/>
            <p:cNvSpPr/>
            <p:nvPr/>
          </p:nvSpPr>
          <p:spPr>
            <a:xfrm rot="4411677" flipH="1">
              <a:off x="7848553" y="234593"/>
              <a:ext cx="116213" cy="79200"/>
            </a:xfrm>
            <a:custGeom>
              <a:avLst/>
              <a:gdLst/>
              <a:ahLst/>
              <a:cxnLst/>
              <a:rect l="l" t="t" r="r" b="b"/>
              <a:pathLst>
                <a:path w="4267" h="2908" extrusionOk="0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" name="Google Shape;1324;p121"/>
          <p:cNvSpPr txBox="1">
            <a:spLocks noGrp="1"/>
          </p:cNvSpPr>
          <p:nvPr>
            <p:ph type="subTitle" idx="1"/>
          </p:nvPr>
        </p:nvSpPr>
        <p:spPr>
          <a:xfrm>
            <a:off x="283877" y="1071128"/>
            <a:ext cx="3600600" cy="21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Secondo noi è possibile prevedere degli step di crescita successivi, poiché si parla di gioielli con materie prime di qualità. Ciò attira molti compratori anche provenienti da altri paesi oltre a quelli già presenti. La nostra idea è quella di vendere i nostri prodotti ad altri negozi, i quali possono rivenderli al fine di espandere la nostra clientela. </a:t>
            </a:r>
            <a:endParaRPr/>
          </a:p>
        </p:txBody>
      </p:sp>
      <p:pic>
        <p:nvPicPr>
          <p:cNvPr id="1325" name="Google Shape;1325;p121"/>
          <p:cNvPicPr preferRelativeResize="0"/>
          <p:nvPr/>
        </p:nvPicPr>
        <p:blipFill rotWithShape="1">
          <a:blip r:embed="rId3">
            <a:alphaModFix/>
          </a:blip>
          <a:srcRect t="4111" b="4111"/>
          <a:stretch/>
        </p:blipFill>
        <p:spPr>
          <a:xfrm>
            <a:off x="4861675" y="311175"/>
            <a:ext cx="4282200" cy="48324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cxnSp>
        <p:nvCxnSpPr>
          <p:cNvPr id="1326" name="Google Shape;1326;p121"/>
          <p:cNvCxnSpPr/>
          <p:nvPr/>
        </p:nvCxnSpPr>
        <p:spPr>
          <a:xfrm>
            <a:off x="1161834" y="3180735"/>
            <a:ext cx="1844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7" name="Google Shape;1327;p121"/>
          <p:cNvSpPr/>
          <p:nvPr/>
        </p:nvSpPr>
        <p:spPr>
          <a:xfrm rot="-10510262">
            <a:off x="-88519" y="3198114"/>
            <a:ext cx="3170318" cy="1849283"/>
          </a:xfrm>
          <a:custGeom>
            <a:avLst/>
            <a:gdLst/>
            <a:ahLst/>
            <a:cxnLst/>
            <a:rect l="l" t="t" r="r" b="b"/>
            <a:pathLst>
              <a:path w="175870" h="102587" extrusionOk="0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Presentazione su schermo (16:9)</PresentationFormat>
  <Paragraphs>125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Roboto Slab</vt:lpstr>
      <vt:lpstr>Roboto Condensed Light</vt:lpstr>
      <vt:lpstr>PT Sans</vt:lpstr>
      <vt:lpstr>Nunito</vt:lpstr>
      <vt:lpstr>Bebas Neue</vt:lpstr>
      <vt:lpstr>Nunito Light</vt:lpstr>
      <vt:lpstr>Minimalist New Yorker Aesthetic MK Plan XL by Slidesgo</vt:lpstr>
      <vt:lpstr>Minimalist New Yorker Aesthetic MK Plan XL by Slidesgo</vt:lpstr>
      <vt:lpstr>Emerald Jewels </vt:lpstr>
      <vt:lpstr>INDICE</vt:lpstr>
      <vt:lpstr>LA NOSTRA  STORIA</vt:lpstr>
      <vt:lpstr>Presentazione standard di PowerPoint</vt:lpstr>
      <vt:lpstr>Presentazione standard di PowerPoint</vt:lpstr>
      <vt:lpstr>PUNTI di  FORZA</vt:lpstr>
      <vt:lpstr>Presentazione standard di PowerPoint</vt:lpstr>
      <vt:lpstr>IL FUTURO del  NEGOZIO </vt:lpstr>
      <vt:lpstr>Presentazione standard di PowerPoint</vt:lpstr>
      <vt:lpstr>Presentazione standard di PowerPoint</vt:lpstr>
      <vt:lpstr>Presentazione standard di PowerPoint</vt:lpstr>
      <vt:lpstr>CASO DI  STUDIO</vt:lpstr>
      <vt:lpstr>Caso di studio:  il furto</vt:lpstr>
      <vt:lpstr>Danni diretti</vt:lpstr>
      <vt:lpstr>Danni indiretti</vt:lpstr>
      <vt:lpstr>ASSICURAZIONE </vt:lpstr>
      <vt:lpstr>PREVENZIONE</vt:lpstr>
      <vt:lpstr>Presentazione standard di PowerPoint</vt:lpstr>
      <vt:lpstr>Presentazione standard di PowerPoint</vt:lpstr>
      <vt:lpstr>Caso di studio</vt:lpstr>
      <vt:lpstr>Presentazione standard di PowerPoint</vt:lpstr>
      <vt:lpstr>Grazie della vostra 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 Jewels </dc:title>
  <dc:creator>Chessa Maria</dc:creator>
  <cp:lastModifiedBy>Simona</cp:lastModifiedBy>
  <cp:revision>2</cp:revision>
  <dcterms:modified xsi:type="dcterms:W3CDTF">2024-10-02T12:32:59Z</dcterms:modified>
</cp:coreProperties>
</file>