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90" r:id="rId1"/>
  </p:sldMasterIdLst>
  <p:notesMasterIdLst>
    <p:notesMasterId r:id="rId10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</p:sldIdLst>
  <p:sldSz cx="9144000" cy="5143500" type="screen16x9"/>
  <p:notesSz cx="6858000" cy="9144000"/>
  <p:embeddedFontLst>
    <p:embeddedFont>
      <p:font typeface="Bebas Neue" panose="020B0606020202050201" pitchFamily="34" charset="0"/>
      <p:regular r:id="rId11"/>
    </p:embeddedFont>
    <p:embeddedFont>
      <p:font typeface="Comfortaa" panose="020B0604020202020204" charset="0"/>
      <p:regular r:id="rId12"/>
      <p:bold r:id="rId13"/>
    </p:embeddedFont>
    <p:embeddedFont>
      <p:font typeface="Contrail One" panose="020B0604020202020204" charset="0"/>
      <p:regular r:id="rId14"/>
    </p:embeddedFont>
    <p:embeddedFont>
      <p:font typeface="Lato" panose="020F0502020204030203" pitchFamily="34" charset="0"/>
      <p:regular r:id="rId15"/>
      <p:bold r:id="rId16"/>
      <p:italic r:id="rId17"/>
      <p:boldItalic r:id="rId18"/>
    </p:embeddedFont>
    <p:embeddedFont>
      <p:font typeface="Neucha" panose="020B0604020202020204" charset="0"/>
      <p:regular r:id="rId19"/>
    </p:embeddedFont>
    <p:embeddedFont>
      <p:font typeface="Work Sans" panose="020B0604020202020204" pitchFamily="2" charset="0"/>
      <p:bold r:id="rId2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35" d="100"/>
          <a:sy n="135" d="100"/>
        </p:scale>
        <p:origin x="318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font" Target="fonts/font3.fntdata"/><Relationship Id="rId18" Type="http://schemas.openxmlformats.org/officeDocument/2006/relationships/font" Target="fonts/font8.fntdata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font" Target="fonts/font2.fntdata"/><Relationship Id="rId17" Type="http://schemas.openxmlformats.org/officeDocument/2006/relationships/font" Target="fonts/font7.fntdata"/><Relationship Id="rId2" Type="http://schemas.openxmlformats.org/officeDocument/2006/relationships/slide" Target="slides/slide1.xml"/><Relationship Id="rId16" Type="http://schemas.openxmlformats.org/officeDocument/2006/relationships/font" Target="fonts/font6.fntdata"/><Relationship Id="rId20" Type="http://schemas.openxmlformats.org/officeDocument/2006/relationships/font" Target="fonts/font1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font" Target="fonts/font1.fntdata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font" Target="fonts/font5.fntdata"/><Relationship Id="rId23" Type="http://schemas.openxmlformats.org/officeDocument/2006/relationships/theme" Target="theme/theme1.xml"/><Relationship Id="rId10" Type="http://schemas.openxmlformats.org/officeDocument/2006/relationships/notesMaster" Target="notesMasters/notesMaster1.xml"/><Relationship Id="rId19" Type="http://schemas.openxmlformats.org/officeDocument/2006/relationships/font" Target="fonts/font9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font" Target="fonts/font4.fntdata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5" name="Google Shape;9185;ge3dadc22f5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86" name="Google Shape;9186;ge3dadc22f5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1" name="Google Shape;9191;ge4ef854e53_0_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2" name="Google Shape;9192;ge4ef854e53_0_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9" name="Google Shape;9199;ge5e9beef4a_0_2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00" name="Google Shape;9200;ge5e9beef4a_0_2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7" name="Google Shape;9357;g23d0006ed97_1_3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58" name="Google Shape;9358;g23d0006ed97_1_3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2" name="Google Shape;9462;ge4ebcf95b7_6_5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63" name="Google Shape;9463;ge4ebcf95b7_6_5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5" name="Google Shape;9515;g228818f3ff6_2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16" name="Google Shape;9516;g228818f3ff6_2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1" name="Google Shape;9521;g23d0006ed97_1_5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22" name="Google Shape;9522;g23d0006ed97_1_5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8" name="Google Shape;9528;g23d0006ed97_1_6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29" name="Google Shape;9529;g23d0006ed97_1_6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15050" y="1154350"/>
            <a:ext cx="7713900" cy="201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94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669800" y="3095038"/>
            <a:ext cx="5804400" cy="40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2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8121550" y="1913350"/>
            <a:ext cx="176175" cy="68000"/>
          </a:xfrm>
          <a:custGeom>
            <a:avLst/>
            <a:gdLst/>
            <a:ahLst/>
            <a:cxnLst/>
            <a:rect l="l" t="t" r="r" b="b"/>
            <a:pathLst>
              <a:path w="7047" h="2720" fill="none" extrusionOk="0">
                <a:moveTo>
                  <a:pt x="0" y="2616"/>
                </a:moveTo>
                <a:cubicBezTo>
                  <a:pt x="741" y="2719"/>
                  <a:pt x="1494" y="2580"/>
                  <a:pt x="2214" y="2387"/>
                </a:cubicBezTo>
                <a:cubicBezTo>
                  <a:pt x="3965" y="1912"/>
                  <a:pt x="5606" y="1103"/>
                  <a:pt x="7047" y="1"/>
                </a:cubicBezTo>
              </a:path>
            </a:pathLst>
          </a:custGeom>
          <a:noFill/>
          <a:ln w="225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8183000" y="1932150"/>
            <a:ext cx="35650" cy="18025"/>
          </a:xfrm>
          <a:custGeom>
            <a:avLst/>
            <a:gdLst/>
            <a:ahLst/>
            <a:cxnLst/>
            <a:rect l="l" t="t" r="r" b="b"/>
            <a:pathLst>
              <a:path w="1426" h="721" fill="none" extrusionOk="0">
                <a:moveTo>
                  <a:pt x="0" y="720"/>
                </a:moveTo>
                <a:cubicBezTo>
                  <a:pt x="497" y="527"/>
                  <a:pt x="975" y="286"/>
                  <a:pt x="1425" y="0"/>
                </a:cubicBezTo>
              </a:path>
            </a:pathLst>
          </a:custGeom>
          <a:noFill/>
          <a:ln w="225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8184925" y="1911075"/>
            <a:ext cx="13525" cy="11250"/>
          </a:xfrm>
          <a:custGeom>
            <a:avLst/>
            <a:gdLst/>
            <a:ahLst/>
            <a:cxnLst/>
            <a:rect l="l" t="t" r="r" b="b"/>
            <a:pathLst>
              <a:path w="541" h="450" fill="none" extrusionOk="0">
                <a:moveTo>
                  <a:pt x="0" y="449"/>
                </a:moveTo>
                <a:lnTo>
                  <a:pt x="540" y="0"/>
                </a:lnTo>
              </a:path>
            </a:pathLst>
          </a:custGeom>
          <a:noFill/>
          <a:ln w="225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8155075" y="1875900"/>
            <a:ext cx="14400" cy="13025"/>
          </a:xfrm>
          <a:custGeom>
            <a:avLst/>
            <a:gdLst/>
            <a:ahLst/>
            <a:cxnLst/>
            <a:rect l="l" t="t" r="r" b="b"/>
            <a:pathLst>
              <a:path w="576" h="521" fill="none" extrusionOk="0">
                <a:moveTo>
                  <a:pt x="1" y="521"/>
                </a:moveTo>
                <a:cubicBezTo>
                  <a:pt x="156" y="311"/>
                  <a:pt x="351" y="134"/>
                  <a:pt x="576" y="1"/>
                </a:cubicBezTo>
              </a:path>
            </a:pathLst>
          </a:custGeom>
          <a:noFill/>
          <a:ln w="225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8113950" y="1876825"/>
            <a:ext cx="5350" cy="4725"/>
          </a:xfrm>
          <a:custGeom>
            <a:avLst/>
            <a:gdLst/>
            <a:ahLst/>
            <a:cxnLst/>
            <a:rect l="l" t="t" r="r" b="b"/>
            <a:pathLst>
              <a:path w="214" h="189" fill="none" extrusionOk="0">
                <a:moveTo>
                  <a:pt x="0" y="188"/>
                </a:moveTo>
                <a:cubicBezTo>
                  <a:pt x="57" y="112"/>
                  <a:pt x="129" y="48"/>
                  <a:pt x="213" y="0"/>
                </a:cubicBezTo>
              </a:path>
            </a:pathLst>
          </a:custGeom>
          <a:noFill/>
          <a:ln w="225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8441200" y="1708125"/>
            <a:ext cx="13550" cy="39825"/>
          </a:xfrm>
          <a:custGeom>
            <a:avLst/>
            <a:gdLst/>
            <a:ahLst/>
            <a:cxnLst/>
            <a:rect l="l" t="t" r="r" b="b"/>
            <a:pathLst>
              <a:path w="542" h="1593" fill="none" extrusionOk="0">
                <a:moveTo>
                  <a:pt x="0" y="1592"/>
                </a:moveTo>
                <a:cubicBezTo>
                  <a:pt x="197" y="1066"/>
                  <a:pt x="377" y="536"/>
                  <a:pt x="542" y="0"/>
                </a:cubicBezTo>
              </a:path>
            </a:pathLst>
          </a:custGeom>
          <a:noFill/>
          <a:ln w="225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7;p2"/>
          <p:cNvSpPr/>
          <p:nvPr/>
        </p:nvSpPr>
        <p:spPr>
          <a:xfrm>
            <a:off x="8420475" y="1727925"/>
            <a:ext cx="3800" cy="12550"/>
          </a:xfrm>
          <a:custGeom>
            <a:avLst/>
            <a:gdLst/>
            <a:ahLst/>
            <a:cxnLst/>
            <a:rect l="l" t="t" r="r" b="b"/>
            <a:pathLst>
              <a:path w="152" h="502" fill="none" extrusionOk="0">
                <a:moveTo>
                  <a:pt x="1" y="502"/>
                </a:moveTo>
                <a:cubicBezTo>
                  <a:pt x="50" y="335"/>
                  <a:pt x="101" y="167"/>
                  <a:pt x="152" y="1"/>
                </a:cubicBezTo>
              </a:path>
            </a:pathLst>
          </a:custGeom>
          <a:noFill/>
          <a:ln w="225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18;p2"/>
          <p:cNvSpPr/>
          <p:nvPr/>
        </p:nvSpPr>
        <p:spPr>
          <a:xfrm>
            <a:off x="8405600" y="1723450"/>
            <a:ext cx="4150" cy="9525"/>
          </a:xfrm>
          <a:custGeom>
            <a:avLst/>
            <a:gdLst/>
            <a:ahLst/>
            <a:cxnLst/>
            <a:rect l="l" t="t" r="r" b="b"/>
            <a:pathLst>
              <a:path w="166" h="381" fill="none" extrusionOk="0">
                <a:moveTo>
                  <a:pt x="1" y="381"/>
                </a:moveTo>
                <a:cubicBezTo>
                  <a:pt x="38" y="248"/>
                  <a:pt x="95" y="119"/>
                  <a:pt x="166" y="0"/>
                </a:cubicBezTo>
              </a:path>
            </a:pathLst>
          </a:custGeom>
          <a:noFill/>
          <a:ln w="225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2"/>
          <p:cNvSpPr/>
          <p:nvPr/>
        </p:nvSpPr>
        <p:spPr>
          <a:xfrm>
            <a:off x="8157400" y="1705625"/>
            <a:ext cx="8625" cy="24000"/>
          </a:xfrm>
          <a:custGeom>
            <a:avLst/>
            <a:gdLst/>
            <a:ahLst/>
            <a:cxnLst/>
            <a:rect l="l" t="t" r="r" b="b"/>
            <a:pathLst>
              <a:path w="345" h="960" fill="none" extrusionOk="0">
                <a:moveTo>
                  <a:pt x="0" y="959"/>
                </a:moveTo>
                <a:lnTo>
                  <a:pt x="345" y="0"/>
                </a:lnTo>
              </a:path>
            </a:pathLst>
          </a:custGeom>
          <a:noFill/>
          <a:ln w="225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2"/>
          <p:cNvSpPr/>
          <p:nvPr/>
        </p:nvSpPr>
        <p:spPr>
          <a:xfrm>
            <a:off x="8181900" y="1711825"/>
            <a:ext cx="7500" cy="22925"/>
          </a:xfrm>
          <a:custGeom>
            <a:avLst/>
            <a:gdLst/>
            <a:ahLst/>
            <a:cxnLst/>
            <a:rect l="l" t="t" r="r" b="b"/>
            <a:pathLst>
              <a:path w="300" h="917" fill="none" extrusionOk="0">
                <a:moveTo>
                  <a:pt x="1" y="917"/>
                </a:moveTo>
                <a:cubicBezTo>
                  <a:pt x="121" y="617"/>
                  <a:pt x="221" y="312"/>
                  <a:pt x="299" y="0"/>
                </a:cubicBezTo>
              </a:path>
            </a:pathLst>
          </a:custGeom>
          <a:noFill/>
          <a:ln w="225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2"/>
          <p:cNvSpPr/>
          <p:nvPr/>
        </p:nvSpPr>
        <p:spPr>
          <a:xfrm>
            <a:off x="8214025" y="1725250"/>
            <a:ext cx="2600" cy="11500"/>
          </a:xfrm>
          <a:custGeom>
            <a:avLst/>
            <a:gdLst/>
            <a:ahLst/>
            <a:cxnLst/>
            <a:rect l="l" t="t" r="r" b="b"/>
            <a:pathLst>
              <a:path w="104" h="460" fill="none" extrusionOk="0">
                <a:moveTo>
                  <a:pt x="1" y="460"/>
                </a:moveTo>
                <a:cubicBezTo>
                  <a:pt x="35" y="306"/>
                  <a:pt x="70" y="153"/>
                  <a:pt x="103" y="0"/>
                </a:cubicBezTo>
              </a:path>
            </a:pathLst>
          </a:custGeom>
          <a:noFill/>
          <a:ln w="225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2"/>
          <p:cNvSpPr/>
          <p:nvPr/>
        </p:nvSpPr>
        <p:spPr>
          <a:xfrm>
            <a:off x="8246550" y="1736050"/>
            <a:ext cx="4400" cy="10150"/>
          </a:xfrm>
          <a:custGeom>
            <a:avLst/>
            <a:gdLst/>
            <a:ahLst/>
            <a:cxnLst/>
            <a:rect l="l" t="t" r="r" b="b"/>
            <a:pathLst>
              <a:path w="176" h="406" fill="none" extrusionOk="0">
                <a:moveTo>
                  <a:pt x="0" y="406"/>
                </a:moveTo>
                <a:cubicBezTo>
                  <a:pt x="75" y="278"/>
                  <a:pt x="133" y="142"/>
                  <a:pt x="175" y="0"/>
                </a:cubicBezTo>
              </a:path>
            </a:pathLst>
          </a:custGeom>
          <a:noFill/>
          <a:ln w="225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" name="Google Shape;23;p2"/>
          <p:cNvGrpSpPr/>
          <p:nvPr/>
        </p:nvGrpSpPr>
        <p:grpSpPr>
          <a:xfrm>
            <a:off x="824815" y="-475176"/>
            <a:ext cx="1837682" cy="1428650"/>
            <a:chOff x="309325" y="29525"/>
            <a:chExt cx="7856700" cy="6107950"/>
          </a:xfrm>
        </p:grpSpPr>
        <p:sp>
          <p:nvSpPr>
            <p:cNvPr id="24" name="Google Shape;24;p2"/>
            <p:cNvSpPr/>
            <p:nvPr/>
          </p:nvSpPr>
          <p:spPr>
            <a:xfrm>
              <a:off x="830425" y="797775"/>
              <a:ext cx="5592761" cy="2329056"/>
            </a:xfrm>
            <a:custGeom>
              <a:avLst/>
              <a:gdLst/>
              <a:ahLst/>
              <a:cxnLst/>
              <a:rect l="l" t="t" r="r" b="b"/>
              <a:pathLst>
                <a:path w="211207" h="86719" extrusionOk="0">
                  <a:moveTo>
                    <a:pt x="200237" y="0"/>
                  </a:moveTo>
                  <a:cubicBezTo>
                    <a:pt x="194777" y="0"/>
                    <a:pt x="188439" y="537"/>
                    <a:pt x="181415" y="1572"/>
                  </a:cubicBezTo>
                  <a:lnTo>
                    <a:pt x="181402" y="1577"/>
                  </a:lnTo>
                  <a:lnTo>
                    <a:pt x="181389" y="1585"/>
                  </a:lnTo>
                  <a:cubicBezTo>
                    <a:pt x="158793" y="4911"/>
                    <a:pt x="129056" y="13382"/>
                    <a:pt x="98498" y="25608"/>
                  </a:cubicBezTo>
                  <a:cubicBezTo>
                    <a:pt x="68543" y="37592"/>
                    <a:pt x="41639" y="51642"/>
                    <a:pt x="23021" y="64600"/>
                  </a:cubicBezTo>
                  <a:lnTo>
                    <a:pt x="23008" y="64608"/>
                  </a:lnTo>
                  <a:cubicBezTo>
                    <a:pt x="12310" y="72047"/>
                    <a:pt x="4351" y="79136"/>
                    <a:pt x="92" y="85253"/>
                  </a:cubicBezTo>
                  <a:cubicBezTo>
                    <a:pt x="24" y="85357"/>
                    <a:pt x="1" y="85489"/>
                    <a:pt x="43" y="85596"/>
                  </a:cubicBezTo>
                  <a:cubicBezTo>
                    <a:pt x="84" y="85702"/>
                    <a:pt x="196" y="85785"/>
                    <a:pt x="315" y="85814"/>
                  </a:cubicBezTo>
                  <a:cubicBezTo>
                    <a:pt x="3272" y="86423"/>
                    <a:pt x="6785" y="86718"/>
                    <a:pt x="10779" y="86718"/>
                  </a:cubicBezTo>
                  <a:cubicBezTo>
                    <a:pt x="14791" y="86718"/>
                    <a:pt x="19288" y="86421"/>
                    <a:pt x="24195" y="85845"/>
                  </a:cubicBezTo>
                  <a:cubicBezTo>
                    <a:pt x="24202" y="85844"/>
                    <a:pt x="24208" y="85842"/>
                    <a:pt x="24214" y="85842"/>
                  </a:cubicBezTo>
                  <a:cubicBezTo>
                    <a:pt x="24220" y="85842"/>
                    <a:pt x="24225" y="85844"/>
                    <a:pt x="24229" y="85850"/>
                  </a:cubicBezTo>
                  <a:cubicBezTo>
                    <a:pt x="47308" y="83151"/>
                    <a:pt x="79451" y="74274"/>
                    <a:pt x="112654" y="60988"/>
                  </a:cubicBezTo>
                  <a:cubicBezTo>
                    <a:pt x="146429" y="47476"/>
                    <a:pt x="176249" y="31428"/>
                    <a:pt x="194779" y="17280"/>
                  </a:cubicBezTo>
                  <a:lnTo>
                    <a:pt x="194792" y="17272"/>
                  </a:lnTo>
                  <a:lnTo>
                    <a:pt x="194805" y="17267"/>
                  </a:lnTo>
                  <a:cubicBezTo>
                    <a:pt x="202218" y="11605"/>
                    <a:pt x="207815" y="6236"/>
                    <a:pt x="211128" y="1473"/>
                  </a:cubicBezTo>
                  <a:cubicBezTo>
                    <a:pt x="211193" y="1374"/>
                    <a:pt x="211206" y="1250"/>
                    <a:pt x="211164" y="1135"/>
                  </a:cubicBezTo>
                  <a:cubicBezTo>
                    <a:pt x="211120" y="1026"/>
                    <a:pt x="211022" y="941"/>
                    <a:pt x="210902" y="909"/>
                  </a:cubicBezTo>
                  <a:cubicBezTo>
                    <a:pt x="207886" y="298"/>
                    <a:pt x="204305" y="0"/>
                    <a:pt x="200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759425" y="423950"/>
              <a:ext cx="5692525" cy="2561625"/>
            </a:xfrm>
            <a:custGeom>
              <a:avLst/>
              <a:gdLst/>
              <a:ahLst/>
              <a:cxnLst/>
              <a:rect l="l" t="t" r="r" b="b"/>
              <a:pathLst>
                <a:path w="227701" h="102465" extrusionOk="0">
                  <a:moveTo>
                    <a:pt x="206126" y="1"/>
                  </a:moveTo>
                  <a:cubicBezTo>
                    <a:pt x="200493" y="1"/>
                    <a:pt x="193883" y="576"/>
                    <a:pt x="186492" y="1695"/>
                  </a:cubicBezTo>
                  <a:cubicBezTo>
                    <a:pt x="164343" y="5055"/>
                    <a:pt x="135175" y="13318"/>
                    <a:pt x="104292" y="25669"/>
                  </a:cubicBezTo>
                  <a:cubicBezTo>
                    <a:pt x="73748" y="37887"/>
                    <a:pt x="47158" y="51872"/>
                    <a:pt x="28820" y="64596"/>
                  </a:cubicBezTo>
                  <a:cubicBezTo>
                    <a:pt x="10137" y="77586"/>
                    <a:pt x="1" y="89292"/>
                    <a:pt x="2911" y="96568"/>
                  </a:cubicBezTo>
                  <a:cubicBezTo>
                    <a:pt x="4005" y="99301"/>
                    <a:pt x="6840" y="101281"/>
                    <a:pt x="11335" y="102456"/>
                  </a:cubicBezTo>
                  <a:cubicBezTo>
                    <a:pt x="11371" y="102461"/>
                    <a:pt x="11404" y="102464"/>
                    <a:pt x="11436" y="102464"/>
                  </a:cubicBezTo>
                  <a:cubicBezTo>
                    <a:pt x="11481" y="102464"/>
                    <a:pt x="11523" y="102458"/>
                    <a:pt x="11564" y="102443"/>
                  </a:cubicBezTo>
                  <a:cubicBezTo>
                    <a:pt x="11632" y="102417"/>
                    <a:pt x="11689" y="102378"/>
                    <a:pt x="11728" y="102315"/>
                  </a:cubicBezTo>
                  <a:cubicBezTo>
                    <a:pt x="15987" y="95967"/>
                    <a:pt x="24216" y="88619"/>
                    <a:pt x="35332" y="80873"/>
                  </a:cubicBezTo>
                  <a:cubicBezTo>
                    <a:pt x="53989" y="67925"/>
                    <a:pt x="80818" y="53927"/>
                    <a:pt x="110802" y="41932"/>
                  </a:cubicBezTo>
                  <a:cubicBezTo>
                    <a:pt x="141107" y="29811"/>
                    <a:pt x="170475" y="21386"/>
                    <a:pt x="193006" y="17980"/>
                  </a:cubicBezTo>
                  <a:cubicBezTo>
                    <a:pt x="200413" y="16859"/>
                    <a:pt x="207081" y="16275"/>
                    <a:pt x="212801" y="16275"/>
                  </a:cubicBezTo>
                  <a:cubicBezTo>
                    <a:pt x="217184" y="16275"/>
                    <a:pt x="221010" y="16618"/>
                    <a:pt x="224183" y="17325"/>
                  </a:cubicBezTo>
                  <a:cubicBezTo>
                    <a:pt x="224196" y="17325"/>
                    <a:pt x="224208" y="17325"/>
                    <a:pt x="224220" y="17325"/>
                  </a:cubicBezTo>
                  <a:cubicBezTo>
                    <a:pt x="224281" y="17325"/>
                    <a:pt x="224334" y="17323"/>
                    <a:pt x="224390" y="17302"/>
                  </a:cubicBezTo>
                  <a:cubicBezTo>
                    <a:pt x="224463" y="17276"/>
                    <a:pt x="224526" y="17224"/>
                    <a:pt x="224565" y="17156"/>
                  </a:cubicBezTo>
                  <a:cubicBezTo>
                    <a:pt x="227012" y="13207"/>
                    <a:pt x="227701" y="9818"/>
                    <a:pt x="226604" y="7079"/>
                  </a:cubicBezTo>
                  <a:cubicBezTo>
                    <a:pt x="224684" y="2281"/>
                    <a:pt x="217343" y="1"/>
                    <a:pt x="206126" y="1"/>
                  </a:cubicBezTo>
                  <a:close/>
                </a:path>
              </a:pathLst>
            </a:custGeom>
            <a:solidFill>
              <a:srgbClr val="F49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09150" y="246450"/>
              <a:ext cx="6662925" cy="3591325"/>
            </a:xfrm>
            <a:custGeom>
              <a:avLst/>
              <a:gdLst/>
              <a:ahLst/>
              <a:cxnLst/>
              <a:rect l="l" t="t" r="r" b="b"/>
              <a:pathLst>
                <a:path w="266517" h="143653" extrusionOk="0">
                  <a:moveTo>
                    <a:pt x="219876" y="6332"/>
                  </a:moveTo>
                  <a:cubicBezTo>
                    <a:pt x="231577" y="6332"/>
                    <a:pt x="239230" y="8781"/>
                    <a:pt x="241286" y="13914"/>
                  </a:cubicBezTo>
                  <a:cubicBezTo>
                    <a:pt x="244456" y="21842"/>
                    <a:pt x="233506" y="34385"/>
                    <a:pt x="213160" y="48178"/>
                  </a:cubicBezTo>
                  <a:cubicBezTo>
                    <a:pt x="194971" y="60505"/>
                    <a:pt x="169283" y="73830"/>
                    <a:pt x="139496" y="85744"/>
                  </a:cubicBezTo>
                  <a:cubicBezTo>
                    <a:pt x="110352" y="97403"/>
                    <a:pt x="82757" y="105531"/>
                    <a:pt x="60937" y="109213"/>
                  </a:cubicBezTo>
                  <a:cubicBezTo>
                    <a:pt x="52248" y="110687"/>
                    <a:pt x="44472" y="111449"/>
                    <a:pt x="37883" y="111449"/>
                  </a:cubicBezTo>
                  <a:cubicBezTo>
                    <a:pt x="33254" y="111449"/>
                    <a:pt x="29210" y="111073"/>
                    <a:pt x="25848" y="110304"/>
                  </a:cubicBezTo>
                  <a:cubicBezTo>
                    <a:pt x="25820" y="110306"/>
                    <a:pt x="25796" y="110308"/>
                    <a:pt x="25774" y="110308"/>
                  </a:cubicBezTo>
                  <a:cubicBezTo>
                    <a:pt x="25677" y="110308"/>
                    <a:pt x="25630" y="110284"/>
                    <a:pt x="25575" y="110242"/>
                  </a:cubicBezTo>
                  <a:cubicBezTo>
                    <a:pt x="25546" y="110205"/>
                    <a:pt x="25489" y="110182"/>
                    <a:pt x="25437" y="110174"/>
                  </a:cubicBezTo>
                  <a:cubicBezTo>
                    <a:pt x="20513" y="108935"/>
                    <a:pt x="17418" y="106848"/>
                    <a:pt x="16252" y="103938"/>
                  </a:cubicBezTo>
                  <a:cubicBezTo>
                    <a:pt x="13183" y="96262"/>
                    <a:pt x="23301" y="84314"/>
                    <a:pt x="42322" y="71083"/>
                  </a:cubicBezTo>
                  <a:cubicBezTo>
                    <a:pt x="60587" y="58356"/>
                    <a:pt x="87106" y="44477"/>
                    <a:pt x="118038" y="32106"/>
                  </a:cubicBezTo>
                  <a:cubicBezTo>
                    <a:pt x="149225" y="19626"/>
                    <a:pt x="178208" y="11363"/>
                    <a:pt x="200285" y="8016"/>
                  </a:cubicBezTo>
                  <a:cubicBezTo>
                    <a:pt x="207642" y="6902"/>
                    <a:pt x="214230" y="6332"/>
                    <a:pt x="219876" y="6332"/>
                  </a:cubicBezTo>
                  <a:close/>
                  <a:moveTo>
                    <a:pt x="225031" y="0"/>
                  </a:moveTo>
                  <a:cubicBezTo>
                    <a:pt x="218757" y="0"/>
                    <a:pt x="211691" y="522"/>
                    <a:pt x="203985" y="1548"/>
                  </a:cubicBezTo>
                  <a:cubicBezTo>
                    <a:pt x="179391" y="4835"/>
                    <a:pt x="148303" y="13260"/>
                    <a:pt x="115715" y="26299"/>
                  </a:cubicBezTo>
                  <a:cubicBezTo>
                    <a:pt x="83370" y="39239"/>
                    <a:pt x="55226" y="54442"/>
                    <a:pt x="35179" y="68939"/>
                  </a:cubicBezTo>
                  <a:cubicBezTo>
                    <a:pt x="12307" y="85476"/>
                    <a:pt x="1" y="101054"/>
                    <a:pt x="4088" y="111266"/>
                  </a:cubicBezTo>
                  <a:lnTo>
                    <a:pt x="13835" y="135629"/>
                  </a:lnTo>
                  <a:cubicBezTo>
                    <a:pt x="15454" y="139672"/>
                    <a:pt x="20409" y="142229"/>
                    <a:pt x="28563" y="143208"/>
                  </a:cubicBezTo>
                  <a:cubicBezTo>
                    <a:pt x="28607" y="143206"/>
                    <a:pt x="28735" y="143169"/>
                    <a:pt x="28813" y="143141"/>
                  </a:cubicBezTo>
                  <a:lnTo>
                    <a:pt x="28880" y="143115"/>
                  </a:lnTo>
                  <a:cubicBezTo>
                    <a:pt x="28896" y="143113"/>
                    <a:pt x="28912" y="143111"/>
                    <a:pt x="28928" y="143111"/>
                  </a:cubicBezTo>
                  <a:cubicBezTo>
                    <a:pt x="29020" y="143111"/>
                    <a:pt x="29107" y="143150"/>
                    <a:pt x="29171" y="143216"/>
                  </a:cubicBezTo>
                  <a:cubicBezTo>
                    <a:pt x="29231" y="143253"/>
                    <a:pt x="29293" y="143292"/>
                    <a:pt x="29371" y="143292"/>
                  </a:cubicBezTo>
                  <a:cubicBezTo>
                    <a:pt x="31675" y="143533"/>
                    <a:pt x="34188" y="143652"/>
                    <a:pt x="36894" y="143652"/>
                  </a:cubicBezTo>
                  <a:cubicBezTo>
                    <a:pt x="46682" y="143652"/>
                    <a:pt x="58981" y="142096"/>
                    <a:pt x="72934" y="139181"/>
                  </a:cubicBezTo>
                  <a:cubicBezTo>
                    <a:pt x="95848" y="134397"/>
                    <a:pt x="123199" y="125965"/>
                    <a:pt x="151125" y="114792"/>
                  </a:cubicBezTo>
                  <a:cubicBezTo>
                    <a:pt x="179328" y="103509"/>
                    <a:pt x="205191" y="90610"/>
                    <a:pt x="225152" y="78146"/>
                  </a:cubicBezTo>
                  <a:cubicBezTo>
                    <a:pt x="240327" y="68698"/>
                    <a:pt x="252114" y="59494"/>
                    <a:pt x="258947" y="51446"/>
                  </a:cubicBezTo>
                  <a:cubicBezTo>
                    <a:pt x="258994" y="51397"/>
                    <a:pt x="259020" y="51332"/>
                    <a:pt x="259031" y="51259"/>
                  </a:cubicBezTo>
                  <a:cubicBezTo>
                    <a:pt x="259044" y="51176"/>
                    <a:pt x="259072" y="51057"/>
                    <a:pt x="259290" y="50937"/>
                  </a:cubicBezTo>
                  <a:cubicBezTo>
                    <a:pt x="259296" y="50940"/>
                    <a:pt x="259302" y="50941"/>
                    <a:pt x="259308" y="50941"/>
                  </a:cubicBezTo>
                  <a:cubicBezTo>
                    <a:pt x="259317" y="50941"/>
                    <a:pt x="259326" y="50938"/>
                    <a:pt x="259335" y="50935"/>
                  </a:cubicBezTo>
                  <a:cubicBezTo>
                    <a:pt x="259389" y="50911"/>
                    <a:pt x="259439" y="50877"/>
                    <a:pt x="259478" y="50831"/>
                  </a:cubicBezTo>
                  <a:cubicBezTo>
                    <a:pt x="264690" y="44503"/>
                    <a:pt x="266517" y="39234"/>
                    <a:pt x="264898" y="35188"/>
                  </a:cubicBezTo>
                  <a:lnTo>
                    <a:pt x="255151" y="10825"/>
                  </a:lnTo>
                  <a:cubicBezTo>
                    <a:pt x="252222" y="3505"/>
                    <a:pt x="241289" y="0"/>
                    <a:pt x="225031" y="0"/>
                  </a:cubicBezTo>
                  <a:close/>
                </a:path>
              </a:pathLst>
            </a:custGeom>
            <a:solidFill>
              <a:srgbClr val="F4942E"/>
            </a:solidFill>
            <a:ln w="16250" cap="flat" cmpd="sng">
              <a:solidFill>
                <a:srgbClr val="F4942E"/>
              </a:solidFill>
              <a:prstDash val="solid"/>
              <a:miter lim="25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177008" y="1528541"/>
              <a:ext cx="6121400" cy="3666675"/>
            </a:xfrm>
            <a:custGeom>
              <a:avLst/>
              <a:gdLst/>
              <a:ahLst/>
              <a:cxnLst/>
              <a:rect l="l" t="t" r="r" b="b"/>
              <a:pathLst>
                <a:path w="244856" h="146667" extrusionOk="0">
                  <a:moveTo>
                    <a:pt x="60118" y="117099"/>
                  </a:moveTo>
                  <a:lnTo>
                    <a:pt x="60118" y="117099"/>
                  </a:lnTo>
                  <a:cubicBezTo>
                    <a:pt x="60791" y="117388"/>
                    <a:pt x="61467" y="117645"/>
                    <a:pt x="62158" y="117860"/>
                  </a:cubicBezTo>
                  <a:lnTo>
                    <a:pt x="62158" y="117860"/>
                  </a:lnTo>
                  <a:cubicBezTo>
                    <a:pt x="61467" y="117645"/>
                    <a:pt x="60791" y="117388"/>
                    <a:pt x="60126" y="117110"/>
                  </a:cubicBezTo>
                  <a:lnTo>
                    <a:pt x="60118" y="117099"/>
                  </a:lnTo>
                  <a:close/>
                  <a:moveTo>
                    <a:pt x="229779" y="0"/>
                  </a:moveTo>
                  <a:cubicBezTo>
                    <a:pt x="229740" y="0"/>
                    <a:pt x="229702" y="9"/>
                    <a:pt x="229665" y="26"/>
                  </a:cubicBezTo>
                  <a:cubicBezTo>
                    <a:pt x="229611" y="46"/>
                    <a:pt x="229561" y="83"/>
                    <a:pt x="229522" y="130"/>
                  </a:cubicBezTo>
                  <a:cubicBezTo>
                    <a:pt x="223572" y="7015"/>
                    <a:pt x="214313" y="14606"/>
                    <a:pt x="202537" y="22445"/>
                  </a:cubicBezTo>
                  <a:cubicBezTo>
                    <a:pt x="181976" y="36123"/>
                    <a:pt x="153704" y="50545"/>
                    <a:pt x="121892" y="63272"/>
                  </a:cubicBezTo>
                  <a:cubicBezTo>
                    <a:pt x="90372" y="75880"/>
                    <a:pt x="60230" y="84886"/>
                    <a:pt x="36015" y="89199"/>
                  </a:cubicBezTo>
                  <a:cubicBezTo>
                    <a:pt x="25330" y="91113"/>
                    <a:pt x="15804" y="92115"/>
                    <a:pt x="7817" y="92115"/>
                  </a:cubicBezTo>
                  <a:cubicBezTo>
                    <a:pt x="5174" y="92115"/>
                    <a:pt x="2699" y="92005"/>
                    <a:pt x="406" y="91782"/>
                  </a:cubicBezTo>
                  <a:cubicBezTo>
                    <a:pt x="390" y="91779"/>
                    <a:pt x="374" y="91778"/>
                    <a:pt x="358" y="91778"/>
                  </a:cubicBezTo>
                  <a:cubicBezTo>
                    <a:pt x="320" y="91778"/>
                    <a:pt x="282" y="91787"/>
                    <a:pt x="245" y="91803"/>
                  </a:cubicBezTo>
                  <a:cubicBezTo>
                    <a:pt x="188" y="91824"/>
                    <a:pt x="141" y="91860"/>
                    <a:pt x="102" y="91907"/>
                  </a:cubicBezTo>
                  <a:cubicBezTo>
                    <a:pt x="27" y="91998"/>
                    <a:pt x="1" y="92118"/>
                    <a:pt x="29" y="92227"/>
                  </a:cubicBezTo>
                  <a:cubicBezTo>
                    <a:pt x="1253" y="97187"/>
                    <a:pt x="8682" y="122681"/>
                    <a:pt x="34500" y="136821"/>
                  </a:cubicBezTo>
                  <a:cubicBezTo>
                    <a:pt x="44554" y="142322"/>
                    <a:pt x="56255" y="145555"/>
                    <a:pt x="69372" y="146410"/>
                  </a:cubicBezTo>
                  <a:cubicBezTo>
                    <a:pt x="69390" y="146407"/>
                    <a:pt x="69412" y="146405"/>
                    <a:pt x="69439" y="146405"/>
                  </a:cubicBezTo>
                  <a:cubicBezTo>
                    <a:pt x="69499" y="146405"/>
                    <a:pt x="69584" y="146416"/>
                    <a:pt x="69717" y="146456"/>
                  </a:cubicBezTo>
                  <a:cubicBezTo>
                    <a:pt x="71981" y="146597"/>
                    <a:pt x="74291" y="146667"/>
                    <a:pt x="76644" y="146667"/>
                  </a:cubicBezTo>
                  <a:cubicBezTo>
                    <a:pt x="86420" y="146667"/>
                    <a:pt x="96960" y="145457"/>
                    <a:pt x="108211" y="143032"/>
                  </a:cubicBezTo>
                  <a:cubicBezTo>
                    <a:pt x="120831" y="140319"/>
                    <a:pt x="134372" y="136081"/>
                    <a:pt x="148726" y="130336"/>
                  </a:cubicBezTo>
                  <a:cubicBezTo>
                    <a:pt x="163638" y="124370"/>
                    <a:pt x="176763" y="117853"/>
                    <a:pt x="188103" y="110774"/>
                  </a:cubicBezTo>
                  <a:lnTo>
                    <a:pt x="188116" y="110767"/>
                  </a:lnTo>
                  <a:cubicBezTo>
                    <a:pt x="199747" y="103527"/>
                    <a:pt x="209413" y="95742"/>
                    <a:pt x="217117" y="87409"/>
                  </a:cubicBezTo>
                  <a:cubicBezTo>
                    <a:pt x="217151" y="87336"/>
                    <a:pt x="217219" y="87277"/>
                    <a:pt x="217364" y="87173"/>
                  </a:cubicBezTo>
                  <a:cubicBezTo>
                    <a:pt x="226194" y="77571"/>
                    <a:pt x="232432" y="67162"/>
                    <a:pt x="235925" y="56222"/>
                  </a:cubicBezTo>
                  <a:cubicBezTo>
                    <a:pt x="244856" y="28172"/>
                    <a:pt x="232651" y="4620"/>
                    <a:pt x="230117" y="184"/>
                  </a:cubicBezTo>
                  <a:cubicBezTo>
                    <a:pt x="230047" y="85"/>
                    <a:pt x="229943" y="20"/>
                    <a:pt x="229826" y="5"/>
                  </a:cubicBezTo>
                  <a:cubicBezTo>
                    <a:pt x="229810" y="2"/>
                    <a:pt x="229794" y="0"/>
                    <a:pt x="229779" y="0"/>
                  </a:cubicBezTo>
                  <a:close/>
                </a:path>
              </a:pathLst>
            </a:custGeom>
            <a:solidFill>
              <a:srgbClr val="232E43"/>
            </a:solidFill>
            <a:ln w="16250" cap="flat" cmpd="sng">
              <a:solidFill>
                <a:srgbClr val="232E43"/>
              </a:solidFill>
              <a:prstDash val="solid"/>
              <a:miter lim="25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900950" y="3764850"/>
              <a:ext cx="3766475" cy="1699500"/>
            </a:xfrm>
            <a:custGeom>
              <a:avLst/>
              <a:gdLst/>
              <a:ahLst/>
              <a:cxnLst/>
              <a:rect l="l" t="t" r="r" b="b"/>
              <a:pathLst>
                <a:path w="150659" h="67980" extrusionOk="0">
                  <a:moveTo>
                    <a:pt x="147055" y="1"/>
                  </a:moveTo>
                  <a:cubicBezTo>
                    <a:pt x="147007" y="1"/>
                    <a:pt x="146960" y="12"/>
                    <a:pt x="146915" y="30"/>
                  </a:cubicBezTo>
                  <a:cubicBezTo>
                    <a:pt x="146868" y="53"/>
                    <a:pt x="146826" y="79"/>
                    <a:pt x="146790" y="113"/>
                  </a:cubicBezTo>
                  <a:cubicBezTo>
                    <a:pt x="138527" y="8883"/>
                    <a:pt x="128011" y="17084"/>
                    <a:pt x="115351" y="24658"/>
                  </a:cubicBezTo>
                  <a:cubicBezTo>
                    <a:pt x="104653" y="31066"/>
                    <a:pt x="92477" y="37001"/>
                    <a:pt x="78817" y="42463"/>
                  </a:cubicBezTo>
                  <a:cubicBezTo>
                    <a:pt x="65383" y="47836"/>
                    <a:pt x="52700" y="51890"/>
                    <a:pt x="40768" y="54618"/>
                  </a:cubicBezTo>
                  <a:cubicBezTo>
                    <a:pt x="28514" y="57423"/>
                    <a:pt x="17065" y="58835"/>
                    <a:pt x="6508" y="58835"/>
                  </a:cubicBezTo>
                  <a:cubicBezTo>
                    <a:pt x="4438" y="58835"/>
                    <a:pt x="2403" y="58780"/>
                    <a:pt x="403" y="58672"/>
                  </a:cubicBezTo>
                  <a:cubicBezTo>
                    <a:pt x="341" y="58682"/>
                    <a:pt x="297" y="58682"/>
                    <a:pt x="245" y="58703"/>
                  </a:cubicBezTo>
                  <a:cubicBezTo>
                    <a:pt x="182" y="58726"/>
                    <a:pt x="128" y="58773"/>
                    <a:pt x="91" y="58828"/>
                  </a:cubicBezTo>
                  <a:cubicBezTo>
                    <a:pt x="24" y="58932"/>
                    <a:pt x="1" y="59064"/>
                    <a:pt x="42" y="59171"/>
                  </a:cubicBezTo>
                  <a:lnTo>
                    <a:pt x="3275" y="67249"/>
                  </a:lnTo>
                  <a:cubicBezTo>
                    <a:pt x="3319" y="67366"/>
                    <a:pt x="3423" y="67447"/>
                    <a:pt x="3547" y="67468"/>
                  </a:cubicBezTo>
                  <a:cubicBezTo>
                    <a:pt x="4384" y="67603"/>
                    <a:pt x="7203" y="67980"/>
                    <a:pt x="11966" y="67980"/>
                  </a:cubicBezTo>
                  <a:cubicBezTo>
                    <a:pt x="18813" y="67980"/>
                    <a:pt x="29676" y="67201"/>
                    <a:pt x="44439" y="63806"/>
                  </a:cubicBezTo>
                  <a:cubicBezTo>
                    <a:pt x="55103" y="61353"/>
                    <a:pt x="67810" y="57542"/>
                    <a:pt x="82496" y="51666"/>
                  </a:cubicBezTo>
                  <a:cubicBezTo>
                    <a:pt x="97502" y="45664"/>
                    <a:pt x="109515" y="39539"/>
                    <a:pt x="119031" y="33859"/>
                  </a:cubicBezTo>
                  <a:cubicBezTo>
                    <a:pt x="140704" y="20914"/>
                    <a:pt x="149321" y="10281"/>
                    <a:pt x="150565" y="8667"/>
                  </a:cubicBezTo>
                  <a:cubicBezTo>
                    <a:pt x="150643" y="8563"/>
                    <a:pt x="150659" y="8428"/>
                    <a:pt x="150607" y="8311"/>
                  </a:cubicBezTo>
                  <a:lnTo>
                    <a:pt x="147375" y="233"/>
                  </a:lnTo>
                  <a:cubicBezTo>
                    <a:pt x="147328" y="121"/>
                    <a:pt x="147232" y="38"/>
                    <a:pt x="147122" y="9"/>
                  </a:cubicBezTo>
                  <a:cubicBezTo>
                    <a:pt x="147100" y="3"/>
                    <a:pt x="147077" y="1"/>
                    <a:pt x="147055" y="1"/>
                  </a:cubicBezTo>
                  <a:close/>
                </a:path>
              </a:pathLst>
            </a:custGeom>
            <a:solidFill>
              <a:srgbClr val="111B2E"/>
            </a:solidFill>
            <a:ln w="16250" cap="flat" cmpd="sng">
              <a:solidFill>
                <a:srgbClr val="111B2E"/>
              </a:solidFill>
              <a:prstDash val="solid"/>
              <a:miter lim="25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073575" y="2463750"/>
              <a:ext cx="604900" cy="552825"/>
            </a:xfrm>
            <a:custGeom>
              <a:avLst/>
              <a:gdLst/>
              <a:ahLst/>
              <a:cxnLst/>
              <a:rect l="l" t="t" r="r" b="b"/>
              <a:pathLst>
                <a:path w="24196" h="22113" extrusionOk="0">
                  <a:moveTo>
                    <a:pt x="23008" y="1"/>
                  </a:moveTo>
                  <a:cubicBezTo>
                    <a:pt x="12310" y="7443"/>
                    <a:pt x="4351" y="14531"/>
                    <a:pt x="92" y="20645"/>
                  </a:cubicBezTo>
                  <a:cubicBezTo>
                    <a:pt x="24" y="20749"/>
                    <a:pt x="1" y="20885"/>
                    <a:pt x="43" y="20991"/>
                  </a:cubicBezTo>
                  <a:cubicBezTo>
                    <a:pt x="84" y="21098"/>
                    <a:pt x="196" y="21178"/>
                    <a:pt x="315" y="21209"/>
                  </a:cubicBezTo>
                  <a:cubicBezTo>
                    <a:pt x="3271" y="21818"/>
                    <a:pt x="6781" y="22113"/>
                    <a:pt x="10772" y="22113"/>
                  </a:cubicBezTo>
                  <a:cubicBezTo>
                    <a:pt x="14786" y="22113"/>
                    <a:pt x="19285" y="21815"/>
                    <a:pt x="24195" y="21241"/>
                  </a:cubicBezTo>
                  <a:cubicBezTo>
                    <a:pt x="6461" y="17943"/>
                    <a:pt x="22166" y="915"/>
                    <a:pt x="230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900875" y="5130350"/>
              <a:ext cx="1111000" cy="334000"/>
            </a:xfrm>
            <a:custGeom>
              <a:avLst/>
              <a:gdLst/>
              <a:ahLst/>
              <a:cxnLst/>
              <a:rect l="l" t="t" r="r" b="b"/>
              <a:pathLst>
                <a:path w="44440" h="13360" extrusionOk="0">
                  <a:moveTo>
                    <a:pt x="40768" y="1"/>
                  </a:moveTo>
                  <a:cubicBezTo>
                    <a:pt x="28515" y="2803"/>
                    <a:pt x="17066" y="4215"/>
                    <a:pt x="6509" y="4215"/>
                  </a:cubicBezTo>
                  <a:cubicBezTo>
                    <a:pt x="4439" y="4215"/>
                    <a:pt x="2404" y="4160"/>
                    <a:pt x="404" y="4052"/>
                  </a:cubicBezTo>
                  <a:cubicBezTo>
                    <a:pt x="341" y="4062"/>
                    <a:pt x="297" y="4062"/>
                    <a:pt x="245" y="4083"/>
                  </a:cubicBezTo>
                  <a:cubicBezTo>
                    <a:pt x="183" y="4106"/>
                    <a:pt x="128" y="4153"/>
                    <a:pt x="92" y="4208"/>
                  </a:cubicBezTo>
                  <a:cubicBezTo>
                    <a:pt x="24" y="4312"/>
                    <a:pt x="1" y="4444"/>
                    <a:pt x="42" y="4551"/>
                  </a:cubicBezTo>
                  <a:lnTo>
                    <a:pt x="3275" y="12629"/>
                  </a:lnTo>
                  <a:cubicBezTo>
                    <a:pt x="3319" y="12746"/>
                    <a:pt x="3423" y="12827"/>
                    <a:pt x="3548" y="12848"/>
                  </a:cubicBezTo>
                  <a:cubicBezTo>
                    <a:pt x="4385" y="12983"/>
                    <a:pt x="7204" y="13360"/>
                    <a:pt x="11966" y="13360"/>
                  </a:cubicBezTo>
                  <a:cubicBezTo>
                    <a:pt x="18813" y="13360"/>
                    <a:pt x="29677" y="12581"/>
                    <a:pt x="44440" y="9186"/>
                  </a:cubicBezTo>
                  <a:lnTo>
                    <a:pt x="40768" y="1"/>
                  </a:lnTo>
                  <a:close/>
                </a:path>
              </a:pathLst>
            </a:custGeom>
            <a:solidFill>
              <a:srgbClr val="0B111E"/>
            </a:solidFill>
            <a:ln w="16250" cap="flat" cmpd="sng">
              <a:solidFill>
                <a:srgbClr val="0B111E"/>
              </a:solidFill>
              <a:prstDash val="solid"/>
              <a:miter lim="25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5784650" y="3764875"/>
              <a:ext cx="882775" cy="846475"/>
            </a:xfrm>
            <a:custGeom>
              <a:avLst/>
              <a:gdLst/>
              <a:ahLst/>
              <a:cxnLst/>
              <a:rect l="l" t="t" r="r" b="b"/>
              <a:pathLst>
                <a:path w="35311" h="33859" extrusionOk="0">
                  <a:moveTo>
                    <a:pt x="31696" y="1"/>
                  </a:moveTo>
                  <a:cubicBezTo>
                    <a:pt x="31649" y="1"/>
                    <a:pt x="31604" y="13"/>
                    <a:pt x="31564" y="34"/>
                  </a:cubicBezTo>
                  <a:cubicBezTo>
                    <a:pt x="31517" y="55"/>
                    <a:pt x="31476" y="81"/>
                    <a:pt x="31439" y="115"/>
                  </a:cubicBezTo>
                  <a:cubicBezTo>
                    <a:pt x="23176" y="8884"/>
                    <a:pt x="12660" y="17085"/>
                    <a:pt x="1" y="24660"/>
                  </a:cubicBezTo>
                  <a:lnTo>
                    <a:pt x="3683" y="33858"/>
                  </a:lnTo>
                  <a:cubicBezTo>
                    <a:pt x="25356" y="20913"/>
                    <a:pt x="33973" y="10280"/>
                    <a:pt x="35217" y="8666"/>
                  </a:cubicBezTo>
                  <a:cubicBezTo>
                    <a:pt x="35295" y="8562"/>
                    <a:pt x="35311" y="8427"/>
                    <a:pt x="35259" y="8310"/>
                  </a:cubicBezTo>
                  <a:lnTo>
                    <a:pt x="32027" y="232"/>
                  </a:lnTo>
                  <a:cubicBezTo>
                    <a:pt x="31982" y="120"/>
                    <a:pt x="31884" y="39"/>
                    <a:pt x="31767" y="11"/>
                  </a:cubicBezTo>
                  <a:cubicBezTo>
                    <a:pt x="31743" y="4"/>
                    <a:pt x="31720" y="1"/>
                    <a:pt x="31696" y="1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09325" y="29525"/>
              <a:ext cx="6730600" cy="3610850"/>
            </a:xfrm>
            <a:custGeom>
              <a:avLst/>
              <a:gdLst/>
              <a:ahLst/>
              <a:cxnLst/>
              <a:rect l="l" t="t" r="r" b="b"/>
              <a:pathLst>
                <a:path w="269224" h="144434" fill="none" extrusionOk="0">
                  <a:moveTo>
                    <a:pt x="17496" y="144433"/>
                  </a:moveTo>
                  <a:lnTo>
                    <a:pt x="7751" y="120080"/>
                  </a:lnTo>
                  <a:cubicBezTo>
                    <a:pt x="0" y="100704"/>
                    <a:pt x="50067" y="62454"/>
                    <a:pt x="119581" y="34643"/>
                  </a:cubicBezTo>
                  <a:cubicBezTo>
                    <a:pt x="189095" y="6834"/>
                    <a:pt x="251733" y="0"/>
                    <a:pt x="259482" y="19374"/>
                  </a:cubicBezTo>
                  <a:lnTo>
                    <a:pt x="269224" y="43730"/>
                  </a:ln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054100" y="755725"/>
              <a:ext cx="5315875" cy="2239900"/>
            </a:xfrm>
            <a:custGeom>
              <a:avLst/>
              <a:gdLst/>
              <a:ahLst/>
              <a:cxnLst/>
              <a:rect l="l" t="t" r="r" b="b"/>
              <a:pathLst>
                <a:path w="212635" h="89596" fill="none" extrusionOk="0">
                  <a:moveTo>
                    <a:pt x="0" y="89595"/>
                  </a:moveTo>
                  <a:cubicBezTo>
                    <a:pt x="10722" y="73134"/>
                    <a:pt x="49685" y="48776"/>
                    <a:pt x="99152" y="28989"/>
                  </a:cubicBezTo>
                  <a:cubicBezTo>
                    <a:pt x="148523" y="9238"/>
                    <a:pt x="193455" y="1"/>
                    <a:pt x="212635" y="4462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53525" y="371875"/>
              <a:ext cx="5749700" cy="2695400"/>
            </a:xfrm>
            <a:custGeom>
              <a:avLst/>
              <a:gdLst/>
              <a:ahLst/>
              <a:cxnLst/>
              <a:rect l="l" t="t" r="r" b="b"/>
              <a:pathLst>
                <a:path w="229988" h="107816" fill="none" extrusionOk="0">
                  <a:moveTo>
                    <a:pt x="227178" y="9035"/>
                  </a:moveTo>
                  <a:cubicBezTo>
                    <a:pt x="229987" y="16061"/>
                    <a:pt x="220864" y="27526"/>
                    <a:pt x="201812" y="40908"/>
                  </a:cubicBezTo>
                  <a:cubicBezTo>
                    <a:pt x="182760" y="54290"/>
                    <a:pt x="155341" y="68496"/>
                    <a:pt x="125589" y="80397"/>
                  </a:cubicBezTo>
                  <a:cubicBezTo>
                    <a:pt x="95837" y="92297"/>
                    <a:pt x="66186" y="100922"/>
                    <a:pt x="43161" y="104367"/>
                  </a:cubicBezTo>
                  <a:cubicBezTo>
                    <a:pt x="20136" y="107815"/>
                    <a:pt x="5621" y="105807"/>
                    <a:pt x="2812" y="98781"/>
                  </a:cubicBezTo>
                  <a:cubicBezTo>
                    <a:pt x="0" y="91757"/>
                    <a:pt x="9126" y="80293"/>
                    <a:pt x="28178" y="66908"/>
                  </a:cubicBezTo>
                  <a:cubicBezTo>
                    <a:pt x="47227" y="53526"/>
                    <a:pt x="74646" y="39323"/>
                    <a:pt x="104399" y="27419"/>
                  </a:cubicBezTo>
                  <a:cubicBezTo>
                    <a:pt x="134151" y="15518"/>
                    <a:pt x="163802" y="6897"/>
                    <a:pt x="186827" y="3448"/>
                  </a:cubicBezTo>
                  <a:cubicBezTo>
                    <a:pt x="209854" y="0"/>
                    <a:pt x="224367" y="2009"/>
                    <a:pt x="227178" y="9035"/>
                  </a:cubicBezTo>
                  <a:close/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746700" y="1122750"/>
              <a:ext cx="6457525" cy="2927975"/>
            </a:xfrm>
            <a:custGeom>
              <a:avLst/>
              <a:gdLst/>
              <a:ahLst/>
              <a:cxnLst/>
              <a:rect l="l" t="t" r="r" b="b"/>
              <a:pathLst>
                <a:path w="258301" h="117119" fill="none" extrusionOk="0">
                  <a:moveTo>
                    <a:pt x="251731" y="1"/>
                  </a:moveTo>
                  <a:cubicBezTo>
                    <a:pt x="258300" y="16413"/>
                    <a:pt x="207269" y="52261"/>
                    <a:pt x="137752" y="80072"/>
                  </a:cubicBezTo>
                  <a:cubicBezTo>
                    <a:pt x="68239" y="107881"/>
                    <a:pt x="6564" y="117118"/>
                    <a:pt x="1" y="100707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132625" y="3833200"/>
              <a:ext cx="3735450" cy="2304275"/>
            </a:xfrm>
            <a:custGeom>
              <a:avLst/>
              <a:gdLst/>
              <a:ahLst/>
              <a:cxnLst/>
              <a:rect l="l" t="t" r="r" b="b"/>
              <a:pathLst>
                <a:path w="149418" h="92171" fill="none" extrusionOk="0">
                  <a:moveTo>
                    <a:pt x="1" y="1"/>
                  </a:moveTo>
                  <a:cubicBezTo>
                    <a:pt x="1" y="1"/>
                    <a:pt x="17504" y="92171"/>
                    <a:pt x="149417" y="39399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882750" y="5064950"/>
              <a:ext cx="2084000" cy="529775"/>
            </a:xfrm>
            <a:custGeom>
              <a:avLst/>
              <a:gdLst/>
              <a:ahLst/>
              <a:cxnLst/>
              <a:rect l="l" t="t" r="r" b="b"/>
              <a:pathLst>
                <a:path w="83360" h="21191" fill="none" extrusionOk="0">
                  <a:moveTo>
                    <a:pt x="1" y="6211"/>
                  </a:moveTo>
                  <a:lnTo>
                    <a:pt x="3818" y="15752"/>
                  </a:lnTo>
                  <a:cubicBezTo>
                    <a:pt x="3818" y="15752"/>
                    <a:pt x="30385" y="21191"/>
                    <a:pt x="83359" y="0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68050" y="1528575"/>
              <a:ext cx="3297975" cy="3289600"/>
            </a:xfrm>
            <a:custGeom>
              <a:avLst/>
              <a:gdLst/>
              <a:ahLst/>
              <a:cxnLst/>
              <a:rect l="l" t="t" r="r" b="b"/>
              <a:pathLst>
                <a:path w="131919" h="131584" fill="none" extrusionOk="0">
                  <a:moveTo>
                    <a:pt x="81020" y="0"/>
                  </a:moveTo>
                  <a:cubicBezTo>
                    <a:pt x="81020" y="0"/>
                    <a:pt x="131919" y="78812"/>
                    <a:pt x="0" y="131584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966725" y="3739925"/>
              <a:ext cx="1711500" cy="1324900"/>
            </a:xfrm>
            <a:custGeom>
              <a:avLst/>
              <a:gdLst/>
              <a:ahLst/>
              <a:cxnLst/>
              <a:rect l="l" t="t" r="r" b="b"/>
              <a:pathLst>
                <a:path w="68460" h="52996" fill="none" extrusionOk="0">
                  <a:moveTo>
                    <a:pt x="64645" y="0"/>
                  </a:moveTo>
                  <a:lnTo>
                    <a:pt x="68459" y="9545"/>
                  </a:lnTo>
                  <a:cubicBezTo>
                    <a:pt x="68459" y="9545"/>
                    <a:pt x="52973" y="31806"/>
                    <a:pt x="0" y="52996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452700" y="4294625"/>
              <a:ext cx="1658350" cy="804450"/>
            </a:xfrm>
            <a:custGeom>
              <a:avLst/>
              <a:gdLst/>
              <a:ahLst/>
              <a:cxnLst/>
              <a:rect l="l" t="t" r="r" b="b"/>
              <a:pathLst>
                <a:path w="66334" h="32178" fill="none" extrusionOk="0">
                  <a:moveTo>
                    <a:pt x="1" y="1"/>
                  </a:moveTo>
                  <a:cubicBezTo>
                    <a:pt x="7250" y="10545"/>
                    <a:pt x="17358" y="19102"/>
                    <a:pt x="28950" y="24515"/>
                  </a:cubicBezTo>
                  <a:cubicBezTo>
                    <a:pt x="40547" y="29925"/>
                    <a:pt x="53599" y="32177"/>
                    <a:pt x="66334" y="3096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811875" y="4451900"/>
              <a:ext cx="914950" cy="477100"/>
            </a:xfrm>
            <a:custGeom>
              <a:avLst/>
              <a:gdLst/>
              <a:ahLst/>
              <a:cxnLst/>
              <a:rect l="l" t="t" r="r" b="b"/>
              <a:pathLst>
                <a:path w="36598" h="19084" fill="none" extrusionOk="0">
                  <a:moveTo>
                    <a:pt x="0" y="1"/>
                  </a:moveTo>
                  <a:cubicBezTo>
                    <a:pt x="9934" y="9820"/>
                    <a:pt x="22859" y="16561"/>
                    <a:pt x="36597" y="1908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2455650" y="4521400"/>
              <a:ext cx="126550" cy="64800"/>
            </a:xfrm>
            <a:custGeom>
              <a:avLst/>
              <a:gdLst/>
              <a:ahLst/>
              <a:cxnLst/>
              <a:rect l="l" t="t" r="r" b="b"/>
              <a:pathLst>
                <a:path w="5062" h="2592" fill="none" extrusionOk="0">
                  <a:moveTo>
                    <a:pt x="0" y="1"/>
                  </a:moveTo>
                  <a:cubicBezTo>
                    <a:pt x="1590" y="1035"/>
                    <a:pt x="3290" y="1903"/>
                    <a:pt x="5062" y="2592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649625" y="4478800"/>
              <a:ext cx="124600" cy="35825"/>
            </a:xfrm>
            <a:custGeom>
              <a:avLst/>
              <a:gdLst/>
              <a:ahLst/>
              <a:cxnLst/>
              <a:rect l="l" t="t" r="r" b="b"/>
              <a:pathLst>
                <a:path w="4984" h="1433" fill="none" extrusionOk="0">
                  <a:moveTo>
                    <a:pt x="0" y="0"/>
                  </a:moveTo>
                  <a:cubicBezTo>
                    <a:pt x="1593" y="689"/>
                    <a:pt x="3269" y="1172"/>
                    <a:pt x="4984" y="1432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337600" y="2610700"/>
              <a:ext cx="599425" cy="1121850"/>
            </a:xfrm>
            <a:custGeom>
              <a:avLst/>
              <a:gdLst/>
              <a:ahLst/>
              <a:cxnLst/>
              <a:rect l="l" t="t" r="r" b="b"/>
              <a:pathLst>
                <a:path w="23977" h="44874" fill="none" extrusionOk="0">
                  <a:moveTo>
                    <a:pt x="1" y="44873"/>
                  </a:moveTo>
                  <a:cubicBezTo>
                    <a:pt x="4205" y="42072"/>
                    <a:pt x="7406" y="37998"/>
                    <a:pt x="10187" y="33775"/>
                  </a:cubicBezTo>
                  <a:cubicBezTo>
                    <a:pt x="16917" y="23555"/>
                    <a:pt x="21628" y="12011"/>
                    <a:pt x="23977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520600" y="3060750"/>
              <a:ext cx="100000" cy="251225"/>
            </a:xfrm>
            <a:custGeom>
              <a:avLst/>
              <a:gdLst/>
              <a:ahLst/>
              <a:cxnLst/>
              <a:rect l="l" t="t" r="r" b="b"/>
              <a:pathLst>
                <a:path w="4000" h="10049" fill="none" extrusionOk="0">
                  <a:moveTo>
                    <a:pt x="0" y="10049"/>
                  </a:moveTo>
                  <a:cubicBezTo>
                    <a:pt x="1650" y="6835"/>
                    <a:pt x="2991" y="3470"/>
                    <a:pt x="39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405350" y="3044375"/>
              <a:ext cx="18225" cy="117750"/>
            </a:xfrm>
            <a:custGeom>
              <a:avLst/>
              <a:gdLst/>
              <a:ahLst/>
              <a:cxnLst/>
              <a:rect l="l" t="t" r="r" b="b"/>
              <a:pathLst>
                <a:path w="729" h="4710" fill="none" extrusionOk="0">
                  <a:moveTo>
                    <a:pt x="1" y="4709"/>
                  </a:moveTo>
                  <a:cubicBezTo>
                    <a:pt x="245" y="3142"/>
                    <a:pt x="487" y="1570"/>
                    <a:pt x="728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100425" y="2996250"/>
              <a:ext cx="18600" cy="130475"/>
            </a:xfrm>
            <a:custGeom>
              <a:avLst/>
              <a:gdLst/>
              <a:ahLst/>
              <a:cxnLst/>
              <a:rect l="l" t="t" r="r" b="b"/>
              <a:pathLst>
                <a:path w="744" h="5219" fill="none" extrusionOk="0">
                  <a:moveTo>
                    <a:pt x="151" y="5218"/>
                  </a:moveTo>
                  <a:cubicBezTo>
                    <a:pt x="1" y="3459"/>
                    <a:pt x="201" y="1684"/>
                    <a:pt x="744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861250" y="3226075"/>
              <a:ext cx="7425" cy="47700"/>
            </a:xfrm>
            <a:custGeom>
              <a:avLst/>
              <a:gdLst/>
              <a:ahLst/>
              <a:cxnLst/>
              <a:rect l="l" t="t" r="r" b="b"/>
              <a:pathLst>
                <a:path w="297" h="1908" fill="none" extrusionOk="0">
                  <a:moveTo>
                    <a:pt x="60" y="1908"/>
                  </a:moveTo>
                  <a:cubicBezTo>
                    <a:pt x="0" y="1266"/>
                    <a:pt x="81" y="611"/>
                    <a:pt x="29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882300" y="3220675"/>
              <a:ext cx="31225" cy="108400"/>
            </a:xfrm>
            <a:custGeom>
              <a:avLst/>
              <a:gdLst/>
              <a:ahLst/>
              <a:cxnLst/>
              <a:rect l="l" t="t" r="r" b="b"/>
              <a:pathLst>
                <a:path w="1249" h="4336" fill="none" extrusionOk="0">
                  <a:moveTo>
                    <a:pt x="1248" y="4335"/>
                  </a:moveTo>
                  <a:cubicBezTo>
                    <a:pt x="741" y="2919"/>
                    <a:pt x="326" y="1472"/>
                    <a:pt x="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607600" y="2970975"/>
              <a:ext cx="36075" cy="75975"/>
            </a:xfrm>
            <a:custGeom>
              <a:avLst/>
              <a:gdLst/>
              <a:ahLst/>
              <a:cxnLst/>
              <a:rect l="l" t="t" r="r" b="b"/>
              <a:pathLst>
                <a:path w="1443" h="3039" fill="none" extrusionOk="0">
                  <a:moveTo>
                    <a:pt x="1443" y="3038"/>
                  </a:moveTo>
                  <a:cubicBezTo>
                    <a:pt x="959" y="2025"/>
                    <a:pt x="481" y="1014"/>
                    <a:pt x="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" name="Google Shape;51;p2"/>
          <p:cNvGrpSpPr/>
          <p:nvPr/>
        </p:nvGrpSpPr>
        <p:grpSpPr>
          <a:xfrm rot="2158452">
            <a:off x="7903304" y="1808539"/>
            <a:ext cx="1618364" cy="1258147"/>
            <a:chOff x="309325" y="29525"/>
            <a:chExt cx="7856700" cy="6107950"/>
          </a:xfrm>
        </p:grpSpPr>
        <p:sp>
          <p:nvSpPr>
            <p:cNvPr id="52" name="Google Shape;52;p2"/>
            <p:cNvSpPr/>
            <p:nvPr/>
          </p:nvSpPr>
          <p:spPr>
            <a:xfrm>
              <a:off x="830425" y="797775"/>
              <a:ext cx="5592761" cy="2329056"/>
            </a:xfrm>
            <a:custGeom>
              <a:avLst/>
              <a:gdLst/>
              <a:ahLst/>
              <a:cxnLst/>
              <a:rect l="l" t="t" r="r" b="b"/>
              <a:pathLst>
                <a:path w="211207" h="86719" extrusionOk="0">
                  <a:moveTo>
                    <a:pt x="200237" y="0"/>
                  </a:moveTo>
                  <a:cubicBezTo>
                    <a:pt x="194777" y="0"/>
                    <a:pt x="188439" y="537"/>
                    <a:pt x="181415" y="1572"/>
                  </a:cubicBezTo>
                  <a:lnTo>
                    <a:pt x="181402" y="1577"/>
                  </a:lnTo>
                  <a:lnTo>
                    <a:pt x="181389" y="1585"/>
                  </a:lnTo>
                  <a:cubicBezTo>
                    <a:pt x="158793" y="4911"/>
                    <a:pt x="129056" y="13382"/>
                    <a:pt x="98498" y="25608"/>
                  </a:cubicBezTo>
                  <a:cubicBezTo>
                    <a:pt x="68543" y="37592"/>
                    <a:pt x="41639" y="51642"/>
                    <a:pt x="23021" y="64600"/>
                  </a:cubicBezTo>
                  <a:lnTo>
                    <a:pt x="23008" y="64608"/>
                  </a:lnTo>
                  <a:cubicBezTo>
                    <a:pt x="12310" y="72047"/>
                    <a:pt x="4351" y="79136"/>
                    <a:pt x="92" y="85253"/>
                  </a:cubicBezTo>
                  <a:cubicBezTo>
                    <a:pt x="24" y="85357"/>
                    <a:pt x="1" y="85489"/>
                    <a:pt x="43" y="85596"/>
                  </a:cubicBezTo>
                  <a:cubicBezTo>
                    <a:pt x="84" y="85702"/>
                    <a:pt x="196" y="85785"/>
                    <a:pt x="315" y="85814"/>
                  </a:cubicBezTo>
                  <a:cubicBezTo>
                    <a:pt x="3272" y="86423"/>
                    <a:pt x="6785" y="86718"/>
                    <a:pt x="10779" y="86718"/>
                  </a:cubicBezTo>
                  <a:cubicBezTo>
                    <a:pt x="14791" y="86718"/>
                    <a:pt x="19288" y="86421"/>
                    <a:pt x="24195" y="85845"/>
                  </a:cubicBezTo>
                  <a:cubicBezTo>
                    <a:pt x="24202" y="85844"/>
                    <a:pt x="24208" y="85842"/>
                    <a:pt x="24214" y="85842"/>
                  </a:cubicBezTo>
                  <a:cubicBezTo>
                    <a:pt x="24220" y="85842"/>
                    <a:pt x="24225" y="85844"/>
                    <a:pt x="24229" y="85850"/>
                  </a:cubicBezTo>
                  <a:cubicBezTo>
                    <a:pt x="47308" y="83151"/>
                    <a:pt x="79451" y="74274"/>
                    <a:pt x="112654" y="60988"/>
                  </a:cubicBezTo>
                  <a:cubicBezTo>
                    <a:pt x="146429" y="47476"/>
                    <a:pt x="176249" y="31428"/>
                    <a:pt x="194779" y="17280"/>
                  </a:cubicBezTo>
                  <a:lnTo>
                    <a:pt x="194792" y="17272"/>
                  </a:lnTo>
                  <a:lnTo>
                    <a:pt x="194805" y="17267"/>
                  </a:lnTo>
                  <a:cubicBezTo>
                    <a:pt x="202218" y="11605"/>
                    <a:pt x="207815" y="6236"/>
                    <a:pt x="211128" y="1473"/>
                  </a:cubicBezTo>
                  <a:cubicBezTo>
                    <a:pt x="211193" y="1374"/>
                    <a:pt x="211206" y="1250"/>
                    <a:pt x="211164" y="1135"/>
                  </a:cubicBezTo>
                  <a:cubicBezTo>
                    <a:pt x="211120" y="1026"/>
                    <a:pt x="211022" y="941"/>
                    <a:pt x="210902" y="909"/>
                  </a:cubicBezTo>
                  <a:cubicBezTo>
                    <a:pt x="207886" y="298"/>
                    <a:pt x="204305" y="0"/>
                    <a:pt x="200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9425" y="423950"/>
              <a:ext cx="5692525" cy="2561625"/>
            </a:xfrm>
            <a:custGeom>
              <a:avLst/>
              <a:gdLst/>
              <a:ahLst/>
              <a:cxnLst/>
              <a:rect l="l" t="t" r="r" b="b"/>
              <a:pathLst>
                <a:path w="227701" h="102465" extrusionOk="0">
                  <a:moveTo>
                    <a:pt x="206126" y="1"/>
                  </a:moveTo>
                  <a:cubicBezTo>
                    <a:pt x="200493" y="1"/>
                    <a:pt x="193883" y="576"/>
                    <a:pt x="186492" y="1695"/>
                  </a:cubicBezTo>
                  <a:cubicBezTo>
                    <a:pt x="164343" y="5055"/>
                    <a:pt x="135175" y="13318"/>
                    <a:pt x="104292" y="25669"/>
                  </a:cubicBezTo>
                  <a:cubicBezTo>
                    <a:pt x="73748" y="37887"/>
                    <a:pt x="47158" y="51872"/>
                    <a:pt x="28820" y="64596"/>
                  </a:cubicBezTo>
                  <a:cubicBezTo>
                    <a:pt x="10137" y="77586"/>
                    <a:pt x="1" y="89292"/>
                    <a:pt x="2911" y="96568"/>
                  </a:cubicBezTo>
                  <a:cubicBezTo>
                    <a:pt x="4005" y="99301"/>
                    <a:pt x="6840" y="101281"/>
                    <a:pt x="11335" y="102456"/>
                  </a:cubicBezTo>
                  <a:cubicBezTo>
                    <a:pt x="11371" y="102461"/>
                    <a:pt x="11404" y="102464"/>
                    <a:pt x="11436" y="102464"/>
                  </a:cubicBezTo>
                  <a:cubicBezTo>
                    <a:pt x="11481" y="102464"/>
                    <a:pt x="11523" y="102458"/>
                    <a:pt x="11564" y="102443"/>
                  </a:cubicBezTo>
                  <a:cubicBezTo>
                    <a:pt x="11632" y="102417"/>
                    <a:pt x="11689" y="102378"/>
                    <a:pt x="11728" y="102315"/>
                  </a:cubicBezTo>
                  <a:cubicBezTo>
                    <a:pt x="15987" y="95967"/>
                    <a:pt x="24216" y="88619"/>
                    <a:pt x="35332" y="80873"/>
                  </a:cubicBezTo>
                  <a:cubicBezTo>
                    <a:pt x="53989" y="67925"/>
                    <a:pt x="80818" y="53927"/>
                    <a:pt x="110802" y="41932"/>
                  </a:cubicBezTo>
                  <a:cubicBezTo>
                    <a:pt x="141107" y="29811"/>
                    <a:pt x="170475" y="21386"/>
                    <a:pt x="193006" y="17980"/>
                  </a:cubicBezTo>
                  <a:cubicBezTo>
                    <a:pt x="200413" y="16859"/>
                    <a:pt x="207081" y="16275"/>
                    <a:pt x="212801" y="16275"/>
                  </a:cubicBezTo>
                  <a:cubicBezTo>
                    <a:pt x="217184" y="16275"/>
                    <a:pt x="221010" y="16618"/>
                    <a:pt x="224183" y="17325"/>
                  </a:cubicBezTo>
                  <a:cubicBezTo>
                    <a:pt x="224196" y="17325"/>
                    <a:pt x="224208" y="17325"/>
                    <a:pt x="224220" y="17325"/>
                  </a:cubicBezTo>
                  <a:cubicBezTo>
                    <a:pt x="224281" y="17325"/>
                    <a:pt x="224334" y="17323"/>
                    <a:pt x="224390" y="17302"/>
                  </a:cubicBezTo>
                  <a:cubicBezTo>
                    <a:pt x="224463" y="17276"/>
                    <a:pt x="224526" y="17224"/>
                    <a:pt x="224565" y="17156"/>
                  </a:cubicBezTo>
                  <a:cubicBezTo>
                    <a:pt x="227012" y="13207"/>
                    <a:pt x="227701" y="9818"/>
                    <a:pt x="226604" y="7079"/>
                  </a:cubicBezTo>
                  <a:cubicBezTo>
                    <a:pt x="224684" y="2281"/>
                    <a:pt x="217343" y="1"/>
                    <a:pt x="206126" y="1"/>
                  </a:cubicBezTo>
                  <a:close/>
                </a:path>
              </a:pathLst>
            </a:custGeom>
            <a:solidFill>
              <a:srgbClr val="F49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09150" y="246450"/>
              <a:ext cx="6662925" cy="3591325"/>
            </a:xfrm>
            <a:custGeom>
              <a:avLst/>
              <a:gdLst/>
              <a:ahLst/>
              <a:cxnLst/>
              <a:rect l="l" t="t" r="r" b="b"/>
              <a:pathLst>
                <a:path w="266517" h="143653" extrusionOk="0">
                  <a:moveTo>
                    <a:pt x="219876" y="6332"/>
                  </a:moveTo>
                  <a:cubicBezTo>
                    <a:pt x="231577" y="6332"/>
                    <a:pt x="239230" y="8781"/>
                    <a:pt x="241286" y="13914"/>
                  </a:cubicBezTo>
                  <a:cubicBezTo>
                    <a:pt x="244456" y="21842"/>
                    <a:pt x="233506" y="34385"/>
                    <a:pt x="213160" y="48178"/>
                  </a:cubicBezTo>
                  <a:cubicBezTo>
                    <a:pt x="194971" y="60505"/>
                    <a:pt x="169283" y="73830"/>
                    <a:pt x="139496" y="85744"/>
                  </a:cubicBezTo>
                  <a:cubicBezTo>
                    <a:pt x="110352" y="97403"/>
                    <a:pt x="82757" y="105531"/>
                    <a:pt x="60937" y="109213"/>
                  </a:cubicBezTo>
                  <a:cubicBezTo>
                    <a:pt x="52248" y="110687"/>
                    <a:pt x="44472" y="111449"/>
                    <a:pt x="37883" y="111449"/>
                  </a:cubicBezTo>
                  <a:cubicBezTo>
                    <a:pt x="33254" y="111449"/>
                    <a:pt x="29210" y="111073"/>
                    <a:pt x="25848" y="110304"/>
                  </a:cubicBezTo>
                  <a:cubicBezTo>
                    <a:pt x="25820" y="110306"/>
                    <a:pt x="25796" y="110308"/>
                    <a:pt x="25774" y="110308"/>
                  </a:cubicBezTo>
                  <a:cubicBezTo>
                    <a:pt x="25677" y="110308"/>
                    <a:pt x="25630" y="110284"/>
                    <a:pt x="25575" y="110242"/>
                  </a:cubicBezTo>
                  <a:cubicBezTo>
                    <a:pt x="25546" y="110205"/>
                    <a:pt x="25489" y="110182"/>
                    <a:pt x="25437" y="110174"/>
                  </a:cubicBezTo>
                  <a:cubicBezTo>
                    <a:pt x="20513" y="108935"/>
                    <a:pt x="17418" y="106848"/>
                    <a:pt x="16252" y="103938"/>
                  </a:cubicBezTo>
                  <a:cubicBezTo>
                    <a:pt x="13183" y="96262"/>
                    <a:pt x="23301" y="84314"/>
                    <a:pt x="42322" y="71083"/>
                  </a:cubicBezTo>
                  <a:cubicBezTo>
                    <a:pt x="60587" y="58356"/>
                    <a:pt x="87106" y="44477"/>
                    <a:pt x="118038" y="32106"/>
                  </a:cubicBezTo>
                  <a:cubicBezTo>
                    <a:pt x="149225" y="19626"/>
                    <a:pt x="178208" y="11363"/>
                    <a:pt x="200285" y="8016"/>
                  </a:cubicBezTo>
                  <a:cubicBezTo>
                    <a:pt x="207642" y="6902"/>
                    <a:pt x="214230" y="6332"/>
                    <a:pt x="219876" y="6332"/>
                  </a:cubicBezTo>
                  <a:close/>
                  <a:moveTo>
                    <a:pt x="225031" y="0"/>
                  </a:moveTo>
                  <a:cubicBezTo>
                    <a:pt x="218757" y="0"/>
                    <a:pt x="211691" y="522"/>
                    <a:pt x="203985" y="1548"/>
                  </a:cubicBezTo>
                  <a:cubicBezTo>
                    <a:pt x="179391" y="4835"/>
                    <a:pt x="148303" y="13260"/>
                    <a:pt x="115715" y="26299"/>
                  </a:cubicBezTo>
                  <a:cubicBezTo>
                    <a:pt x="83370" y="39239"/>
                    <a:pt x="55226" y="54442"/>
                    <a:pt x="35179" y="68939"/>
                  </a:cubicBezTo>
                  <a:cubicBezTo>
                    <a:pt x="12307" y="85476"/>
                    <a:pt x="1" y="101054"/>
                    <a:pt x="4088" y="111266"/>
                  </a:cubicBezTo>
                  <a:lnTo>
                    <a:pt x="13835" y="135629"/>
                  </a:lnTo>
                  <a:cubicBezTo>
                    <a:pt x="15454" y="139672"/>
                    <a:pt x="20409" y="142229"/>
                    <a:pt x="28563" y="143208"/>
                  </a:cubicBezTo>
                  <a:cubicBezTo>
                    <a:pt x="28607" y="143206"/>
                    <a:pt x="28735" y="143169"/>
                    <a:pt x="28813" y="143141"/>
                  </a:cubicBezTo>
                  <a:lnTo>
                    <a:pt x="28880" y="143115"/>
                  </a:lnTo>
                  <a:cubicBezTo>
                    <a:pt x="28896" y="143113"/>
                    <a:pt x="28912" y="143111"/>
                    <a:pt x="28928" y="143111"/>
                  </a:cubicBezTo>
                  <a:cubicBezTo>
                    <a:pt x="29020" y="143111"/>
                    <a:pt x="29107" y="143150"/>
                    <a:pt x="29171" y="143216"/>
                  </a:cubicBezTo>
                  <a:cubicBezTo>
                    <a:pt x="29231" y="143253"/>
                    <a:pt x="29293" y="143292"/>
                    <a:pt x="29371" y="143292"/>
                  </a:cubicBezTo>
                  <a:cubicBezTo>
                    <a:pt x="31675" y="143533"/>
                    <a:pt x="34188" y="143652"/>
                    <a:pt x="36894" y="143652"/>
                  </a:cubicBezTo>
                  <a:cubicBezTo>
                    <a:pt x="46682" y="143652"/>
                    <a:pt x="58981" y="142096"/>
                    <a:pt x="72934" y="139181"/>
                  </a:cubicBezTo>
                  <a:cubicBezTo>
                    <a:pt x="95848" y="134397"/>
                    <a:pt x="123199" y="125965"/>
                    <a:pt x="151125" y="114792"/>
                  </a:cubicBezTo>
                  <a:cubicBezTo>
                    <a:pt x="179328" y="103509"/>
                    <a:pt x="205191" y="90610"/>
                    <a:pt x="225152" y="78146"/>
                  </a:cubicBezTo>
                  <a:cubicBezTo>
                    <a:pt x="240327" y="68698"/>
                    <a:pt x="252114" y="59494"/>
                    <a:pt x="258947" y="51446"/>
                  </a:cubicBezTo>
                  <a:cubicBezTo>
                    <a:pt x="258994" y="51397"/>
                    <a:pt x="259020" y="51332"/>
                    <a:pt x="259031" y="51259"/>
                  </a:cubicBezTo>
                  <a:cubicBezTo>
                    <a:pt x="259044" y="51176"/>
                    <a:pt x="259072" y="51057"/>
                    <a:pt x="259290" y="50937"/>
                  </a:cubicBezTo>
                  <a:cubicBezTo>
                    <a:pt x="259296" y="50940"/>
                    <a:pt x="259302" y="50941"/>
                    <a:pt x="259308" y="50941"/>
                  </a:cubicBezTo>
                  <a:cubicBezTo>
                    <a:pt x="259317" y="50941"/>
                    <a:pt x="259326" y="50938"/>
                    <a:pt x="259335" y="50935"/>
                  </a:cubicBezTo>
                  <a:cubicBezTo>
                    <a:pt x="259389" y="50911"/>
                    <a:pt x="259439" y="50877"/>
                    <a:pt x="259478" y="50831"/>
                  </a:cubicBezTo>
                  <a:cubicBezTo>
                    <a:pt x="264690" y="44503"/>
                    <a:pt x="266517" y="39234"/>
                    <a:pt x="264898" y="35188"/>
                  </a:cubicBezTo>
                  <a:lnTo>
                    <a:pt x="255151" y="10825"/>
                  </a:lnTo>
                  <a:cubicBezTo>
                    <a:pt x="252222" y="3505"/>
                    <a:pt x="241289" y="0"/>
                    <a:pt x="225031" y="0"/>
                  </a:cubicBezTo>
                  <a:close/>
                </a:path>
              </a:pathLst>
            </a:custGeom>
            <a:solidFill>
              <a:srgbClr val="F4942E"/>
            </a:solidFill>
            <a:ln w="16250" cap="flat" cmpd="sng">
              <a:solidFill>
                <a:srgbClr val="F4942E"/>
              </a:solidFill>
              <a:prstDash val="solid"/>
              <a:miter lim="25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146600" y="1551200"/>
              <a:ext cx="6121400" cy="3666675"/>
            </a:xfrm>
            <a:custGeom>
              <a:avLst/>
              <a:gdLst/>
              <a:ahLst/>
              <a:cxnLst/>
              <a:rect l="l" t="t" r="r" b="b"/>
              <a:pathLst>
                <a:path w="244856" h="146667" extrusionOk="0">
                  <a:moveTo>
                    <a:pt x="60118" y="117099"/>
                  </a:moveTo>
                  <a:lnTo>
                    <a:pt x="60118" y="117099"/>
                  </a:lnTo>
                  <a:cubicBezTo>
                    <a:pt x="60791" y="117388"/>
                    <a:pt x="61467" y="117645"/>
                    <a:pt x="62158" y="117860"/>
                  </a:cubicBezTo>
                  <a:lnTo>
                    <a:pt x="62158" y="117860"/>
                  </a:lnTo>
                  <a:cubicBezTo>
                    <a:pt x="61467" y="117645"/>
                    <a:pt x="60791" y="117388"/>
                    <a:pt x="60126" y="117110"/>
                  </a:cubicBezTo>
                  <a:lnTo>
                    <a:pt x="60118" y="117099"/>
                  </a:lnTo>
                  <a:close/>
                  <a:moveTo>
                    <a:pt x="229779" y="0"/>
                  </a:moveTo>
                  <a:cubicBezTo>
                    <a:pt x="229740" y="0"/>
                    <a:pt x="229702" y="9"/>
                    <a:pt x="229665" y="26"/>
                  </a:cubicBezTo>
                  <a:cubicBezTo>
                    <a:pt x="229611" y="46"/>
                    <a:pt x="229561" y="83"/>
                    <a:pt x="229522" y="130"/>
                  </a:cubicBezTo>
                  <a:cubicBezTo>
                    <a:pt x="223572" y="7015"/>
                    <a:pt x="214313" y="14606"/>
                    <a:pt x="202537" y="22445"/>
                  </a:cubicBezTo>
                  <a:cubicBezTo>
                    <a:pt x="181976" y="36123"/>
                    <a:pt x="153704" y="50545"/>
                    <a:pt x="121892" y="63272"/>
                  </a:cubicBezTo>
                  <a:cubicBezTo>
                    <a:pt x="90372" y="75880"/>
                    <a:pt x="60230" y="84886"/>
                    <a:pt x="36015" y="89199"/>
                  </a:cubicBezTo>
                  <a:cubicBezTo>
                    <a:pt x="25330" y="91113"/>
                    <a:pt x="15804" y="92115"/>
                    <a:pt x="7817" y="92115"/>
                  </a:cubicBezTo>
                  <a:cubicBezTo>
                    <a:pt x="5174" y="92115"/>
                    <a:pt x="2699" y="92005"/>
                    <a:pt x="406" y="91782"/>
                  </a:cubicBezTo>
                  <a:cubicBezTo>
                    <a:pt x="390" y="91779"/>
                    <a:pt x="374" y="91778"/>
                    <a:pt x="358" y="91778"/>
                  </a:cubicBezTo>
                  <a:cubicBezTo>
                    <a:pt x="320" y="91778"/>
                    <a:pt x="282" y="91787"/>
                    <a:pt x="245" y="91803"/>
                  </a:cubicBezTo>
                  <a:cubicBezTo>
                    <a:pt x="188" y="91824"/>
                    <a:pt x="141" y="91860"/>
                    <a:pt x="102" y="91907"/>
                  </a:cubicBezTo>
                  <a:cubicBezTo>
                    <a:pt x="27" y="91998"/>
                    <a:pt x="1" y="92118"/>
                    <a:pt x="29" y="92227"/>
                  </a:cubicBezTo>
                  <a:cubicBezTo>
                    <a:pt x="1253" y="97187"/>
                    <a:pt x="8682" y="122681"/>
                    <a:pt x="34500" y="136821"/>
                  </a:cubicBezTo>
                  <a:cubicBezTo>
                    <a:pt x="44554" y="142322"/>
                    <a:pt x="56255" y="145555"/>
                    <a:pt x="69372" y="146410"/>
                  </a:cubicBezTo>
                  <a:cubicBezTo>
                    <a:pt x="69390" y="146407"/>
                    <a:pt x="69412" y="146405"/>
                    <a:pt x="69439" y="146405"/>
                  </a:cubicBezTo>
                  <a:cubicBezTo>
                    <a:pt x="69499" y="146405"/>
                    <a:pt x="69584" y="146416"/>
                    <a:pt x="69717" y="146456"/>
                  </a:cubicBezTo>
                  <a:cubicBezTo>
                    <a:pt x="71981" y="146597"/>
                    <a:pt x="74291" y="146667"/>
                    <a:pt x="76644" y="146667"/>
                  </a:cubicBezTo>
                  <a:cubicBezTo>
                    <a:pt x="86420" y="146667"/>
                    <a:pt x="96960" y="145457"/>
                    <a:pt x="108211" y="143032"/>
                  </a:cubicBezTo>
                  <a:cubicBezTo>
                    <a:pt x="120831" y="140319"/>
                    <a:pt x="134372" y="136081"/>
                    <a:pt x="148726" y="130336"/>
                  </a:cubicBezTo>
                  <a:cubicBezTo>
                    <a:pt x="163638" y="124370"/>
                    <a:pt x="176763" y="117853"/>
                    <a:pt x="188103" y="110774"/>
                  </a:cubicBezTo>
                  <a:lnTo>
                    <a:pt x="188116" y="110767"/>
                  </a:lnTo>
                  <a:cubicBezTo>
                    <a:pt x="199747" y="103527"/>
                    <a:pt x="209413" y="95742"/>
                    <a:pt x="217117" y="87409"/>
                  </a:cubicBezTo>
                  <a:cubicBezTo>
                    <a:pt x="217151" y="87336"/>
                    <a:pt x="217219" y="87277"/>
                    <a:pt x="217364" y="87173"/>
                  </a:cubicBezTo>
                  <a:cubicBezTo>
                    <a:pt x="226194" y="77571"/>
                    <a:pt x="232432" y="67162"/>
                    <a:pt x="235925" y="56222"/>
                  </a:cubicBezTo>
                  <a:cubicBezTo>
                    <a:pt x="244856" y="28172"/>
                    <a:pt x="232651" y="4620"/>
                    <a:pt x="230117" y="184"/>
                  </a:cubicBezTo>
                  <a:cubicBezTo>
                    <a:pt x="230047" y="85"/>
                    <a:pt x="229943" y="20"/>
                    <a:pt x="229826" y="5"/>
                  </a:cubicBezTo>
                  <a:cubicBezTo>
                    <a:pt x="229810" y="2"/>
                    <a:pt x="229794" y="0"/>
                    <a:pt x="229779" y="0"/>
                  </a:cubicBezTo>
                  <a:close/>
                </a:path>
              </a:pathLst>
            </a:custGeom>
            <a:solidFill>
              <a:srgbClr val="232E43"/>
            </a:solidFill>
            <a:ln w="16250" cap="flat" cmpd="sng">
              <a:solidFill>
                <a:srgbClr val="232E43"/>
              </a:solidFill>
              <a:prstDash val="solid"/>
              <a:miter lim="25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900950" y="3764850"/>
              <a:ext cx="3766475" cy="1699500"/>
            </a:xfrm>
            <a:custGeom>
              <a:avLst/>
              <a:gdLst/>
              <a:ahLst/>
              <a:cxnLst/>
              <a:rect l="l" t="t" r="r" b="b"/>
              <a:pathLst>
                <a:path w="150659" h="67980" extrusionOk="0">
                  <a:moveTo>
                    <a:pt x="147055" y="1"/>
                  </a:moveTo>
                  <a:cubicBezTo>
                    <a:pt x="147007" y="1"/>
                    <a:pt x="146960" y="12"/>
                    <a:pt x="146915" y="30"/>
                  </a:cubicBezTo>
                  <a:cubicBezTo>
                    <a:pt x="146868" y="53"/>
                    <a:pt x="146826" y="79"/>
                    <a:pt x="146790" y="113"/>
                  </a:cubicBezTo>
                  <a:cubicBezTo>
                    <a:pt x="138527" y="8883"/>
                    <a:pt x="128011" y="17084"/>
                    <a:pt x="115351" y="24658"/>
                  </a:cubicBezTo>
                  <a:cubicBezTo>
                    <a:pt x="104653" y="31066"/>
                    <a:pt x="92477" y="37001"/>
                    <a:pt x="78817" y="42463"/>
                  </a:cubicBezTo>
                  <a:cubicBezTo>
                    <a:pt x="65383" y="47836"/>
                    <a:pt x="52700" y="51890"/>
                    <a:pt x="40768" y="54618"/>
                  </a:cubicBezTo>
                  <a:cubicBezTo>
                    <a:pt x="28514" y="57423"/>
                    <a:pt x="17065" y="58835"/>
                    <a:pt x="6508" y="58835"/>
                  </a:cubicBezTo>
                  <a:cubicBezTo>
                    <a:pt x="4438" y="58835"/>
                    <a:pt x="2403" y="58780"/>
                    <a:pt x="403" y="58672"/>
                  </a:cubicBezTo>
                  <a:cubicBezTo>
                    <a:pt x="341" y="58682"/>
                    <a:pt x="297" y="58682"/>
                    <a:pt x="245" y="58703"/>
                  </a:cubicBezTo>
                  <a:cubicBezTo>
                    <a:pt x="182" y="58726"/>
                    <a:pt x="128" y="58773"/>
                    <a:pt x="91" y="58828"/>
                  </a:cubicBezTo>
                  <a:cubicBezTo>
                    <a:pt x="24" y="58932"/>
                    <a:pt x="1" y="59064"/>
                    <a:pt x="42" y="59171"/>
                  </a:cubicBezTo>
                  <a:lnTo>
                    <a:pt x="3275" y="67249"/>
                  </a:lnTo>
                  <a:cubicBezTo>
                    <a:pt x="3319" y="67366"/>
                    <a:pt x="3423" y="67447"/>
                    <a:pt x="3547" y="67468"/>
                  </a:cubicBezTo>
                  <a:cubicBezTo>
                    <a:pt x="4384" y="67603"/>
                    <a:pt x="7203" y="67980"/>
                    <a:pt x="11966" y="67980"/>
                  </a:cubicBezTo>
                  <a:cubicBezTo>
                    <a:pt x="18813" y="67980"/>
                    <a:pt x="29676" y="67201"/>
                    <a:pt x="44439" y="63806"/>
                  </a:cubicBezTo>
                  <a:cubicBezTo>
                    <a:pt x="55103" y="61353"/>
                    <a:pt x="67810" y="57542"/>
                    <a:pt x="82496" y="51666"/>
                  </a:cubicBezTo>
                  <a:cubicBezTo>
                    <a:pt x="97502" y="45664"/>
                    <a:pt x="109515" y="39539"/>
                    <a:pt x="119031" y="33859"/>
                  </a:cubicBezTo>
                  <a:cubicBezTo>
                    <a:pt x="140704" y="20914"/>
                    <a:pt x="149321" y="10281"/>
                    <a:pt x="150565" y="8667"/>
                  </a:cubicBezTo>
                  <a:cubicBezTo>
                    <a:pt x="150643" y="8563"/>
                    <a:pt x="150659" y="8428"/>
                    <a:pt x="150607" y="8311"/>
                  </a:cubicBezTo>
                  <a:lnTo>
                    <a:pt x="147375" y="233"/>
                  </a:lnTo>
                  <a:cubicBezTo>
                    <a:pt x="147328" y="121"/>
                    <a:pt x="147232" y="38"/>
                    <a:pt x="147122" y="9"/>
                  </a:cubicBezTo>
                  <a:cubicBezTo>
                    <a:pt x="147100" y="3"/>
                    <a:pt x="147077" y="1"/>
                    <a:pt x="147055" y="1"/>
                  </a:cubicBezTo>
                  <a:close/>
                </a:path>
              </a:pathLst>
            </a:custGeom>
            <a:solidFill>
              <a:srgbClr val="111B2E"/>
            </a:solidFill>
            <a:ln w="16250" cap="flat" cmpd="sng">
              <a:solidFill>
                <a:srgbClr val="111B2E"/>
              </a:solidFill>
              <a:prstDash val="solid"/>
              <a:miter lim="25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73575" y="2463750"/>
              <a:ext cx="604900" cy="552825"/>
            </a:xfrm>
            <a:custGeom>
              <a:avLst/>
              <a:gdLst/>
              <a:ahLst/>
              <a:cxnLst/>
              <a:rect l="l" t="t" r="r" b="b"/>
              <a:pathLst>
                <a:path w="24196" h="22113" extrusionOk="0">
                  <a:moveTo>
                    <a:pt x="23008" y="1"/>
                  </a:moveTo>
                  <a:cubicBezTo>
                    <a:pt x="12310" y="7443"/>
                    <a:pt x="4351" y="14531"/>
                    <a:pt x="92" y="20645"/>
                  </a:cubicBezTo>
                  <a:cubicBezTo>
                    <a:pt x="24" y="20749"/>
                    <a:pt x="1" y="20885"/>
                    <a:pt x="43" y="20991"/>
                  </a:cubicBezTo>
                  <a:cubicBezTo>
                    <a:pt x="84" y="21098"/>
                    <a:pt x="196" y="21178"/>
                    <a:pt x="315" y="21209"/>
                  </a:cubicBezTo>
                  <a:cubicBezTo>
                    <a:pt x="3271" y="21818"/>
                    <a:pt x="6781" y="22113"/>
                    <a:pt x="10772" y="22113"/>
                  </a:cubicBezTo>
                  <a:cubicBezTo>
                    <a:pt x="14786" y="22113"/>
                    <a:pt x="19285" y="21815"/>
                    <a:pt x="24195" y="21241"/>
                  </a:cubicBezTo>
                  <a:cubicBezTo>
                    <a:pt x="6461" y="17943"/>
                    <a:pt x="22166" y="915"/>
                    <a:pt x="230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900875" y="5130350"/>
              <a:ext cx="1111000" cy="334000"/>
            </a:xfrm>
            <a:custGeom>
              <a:avLst/>
              <a:gdLst/>
              <a:ahLst/>
              <a:cxnLst/>
              <a:rect l="l" t="t" r="r" b="b"/>
              <a:pathLst>
                <a:path w="44440" h="13360" extrusionOk="0">
                  <a:moveTo>
                    <a:pt x="40768" y="1"/>
                  </a:moveTo>
                  <a:cubicBezTo>
                    <a:pt x="28515" y="2803"/>
                    <a:pt x="17066" y="4215"/>
                    <a:pt x="6509" y="4215"/>
                  </a:cubicBezTo>
                  <a:cubicBezTo>
                    <a:pt x="4439" y="4215"/>
                    <a:pt x="2404" y="4160"/>
                    <a:pt x="404" y="4052"/>
                  </a:cubicBezTo>
                  <a:cubicBezTo>
                    <a:pt x="341" y="4062"/>
                    <a:pt x="297" y="4062"/>
                    <a:pt x="245" y="4083"/>
                  </a:cubicBezTo>
                  <a:cubicBezTo>
                    <a:pt x="183" y="4106"/>
                    <a:pt x="128" y="4153"/>
                    <a:pt x="92" y="4208"/>
                  </a:cubicBezTo>
                  <a:cubicBezTo>
                    <a:pt x="24" y="4312"/>
                    <a:pt x="1" y="4444"/>
                    <a:pt x="42" y="4551"/>
                  </a:cubicBezTo>
                  <a:lnTo>
                    <a:pt x="3275" y="12629"/>
                  </a:lnTo>
                  <a:cubicBezTo>
                    <a:pt x="3319" y="12746"/>
                    <a:pt x="3423" y="12827"/>
                    <a:pt x="3548" y="12848"/>
                  </a:cubicBezTo>
                  <a:cubicBezTo>
                    <a:pt x="4385" y="12983"/>
                    <a:pt x="7204" y="13360"/>
                    <a:pt x="11966" y="13360"/>
                  </a:cubicBezTo>
                  <a:cubicBezTo>
                    <a:pt x="18813" y="13360"/>
                    <a:pt x="29677" y="12581"/>
                    <a:pt x="44440" y="9186"/>
                  </a:cubicBezTo>
                  <a:lnTo>
                    <a:pt x="40768" y="1"/>
                  </a:lnTo>
                  <a:close/>
                </a:path>
              </a:pathLst>
            </a:custGeom>
            <a:solidFill>
              <a:srgbClr val="0B111E"/>
            </a:solidFill>
            <a:ln w="16250" cap="flat" cmpd="sng">
              <a:solidFill>
                <a:srgbClr val="0B111E"/>
              </a:solidFill>
              <a:prstDash val="solid"/>
              <a:miter lim="25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784650" y="3764875"/>
              <a:ext cx="882775" cy="846475"/>
            </a:xfrm>
            <a:custGeom>
              <a:avLst/>
              <a:gdLst/>
              <a:ahLst/>
              <a:cxnLst/>
              <a:rect l="l" t="t" r="r" b="b"/>
              <a:pathLst>
                <a:path w="35311" h="33859" extrusionOk="0">
                  <a:moveTo>
                    <a:pt x="31696" y="1"/>
                  </a:moveTo>
                  <a:cubicBezTo>
                    <a:pt x="31649" y="1"/>
                    <a:pt x="31604" y="13"/>
                    <a:pt x="31564" y="34"/>
                  </a:cubicBezTo>
                  <a:cubicBezTo>
                    <a:pt x="31517" y="55"/>
                    <a:pt x="31476" y="81"/>
                    <a:pt x="31439" y="115"/>
                  </a:cubicBezTo>
                  <a:cubicBezTo>
                    <a:pt x="23176" y="8884"/>
                    <a:pt x="12660" y="17085"/>
                    <a:pt x="1" y="24660"/>
                  </a:cubicBezTo>
                  <a:lnTo>
                    <a:pt x="3683" y="33858"/>
                  </a:lnTo>
                  <a:cubicBezTo>
                    <a:pt x="25356" y="20913"/>
                    <a:pt x="33973" y="10280"/>
                    <a:pt x="35217" y="8666"/>
                  </a:cubicBezTo>
                  <a:cubicBezTo>
                    <a:pt x="35295" y="8562"/>
                    <a:pt x="35311" y="8427"/>
                    <a:pt x="35259" y="8310"/>
                  </a:cubicBezTo>
                  <a:lnTo>
                    <a:pt x="32027" y="232"/>
                  </a:lnTo>
                  <a:cubicBezTo>
                    <a:pt x="31982" y="120"/>
                    <a:pt x="31884" y="39"/>
                    <a:pt x="31767" y="11"/>
                  </a:cubicBezTo>
                  <a:cubicBezTo>
                    <a:pt x="31743" y="4"/>
                    <a:pt x="31720" y="1"/>
                    <a:pt x="31696" y="1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09325" y="29525"/>
              <a:ext cx="6730600" cy="3610850"/>
            </a:xfrm>
            <a:custGeom>
              <a:avLst/>
              <a:gdLst/>
              <a:ahLst/>
              <a:cxnLst/>
              <a:rect l="l" t="t" r="r" b="b"/>
              <a:pathLst>
                <a:path w="269224" h="144434" fill="none" extrusionOk="0">
                  <a:moveTo>
                    <a:pt x="17496" y="144433"/>
                  </a:moveTo>
                  <a:lnTo>
                    <a:pt x="7751" y="120080"/>
                  </a:lnTo>
                  <a:cubicBezTo>
                    <a:pt x="0" y="100704"/>
                    <a:pt x="50067" y="62454"/>
                    <a:pt x="119581" y="34643"/>
                  </a:cubicBezTo>
                  <a:cubicBezTo>
                    <a:pt x="189095" y="6834"/>
                    <a:pt x="251733" y="0"/>
                    <a:pt x="259482" y="19374"/>
                  </a:cubicBezTo>
                  <a:lnTo>
                    <a:pt x="269224" y="43730"/>
                  </a:ln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054100" y="755725"/>
              <a:ext cx="5315875" cy="2239900"/>
            </a:xfrm>
            <a:custGeom>
              <a:avLst/>
              <a:gdLst/>
              <a:ahLst/>
              <a:cxnLst/>
              <a:rect l="l" t="t" r="r" b="b"/>
              <a:pathLst>
                <a:path w="212635" h="89596" fill="none" extrusionOk="0">
                  <a:moveTo>
                    <a:pt x="0" y="89595"/>
                  </a:moveTo>
                  <a:cubicBezTo>
                    <a:pt x="10722" y="73134"/>
                    <a:pt x="49685" y="48776"/>
                    <a:pt x="99152" y="28989"/>
                  </a:cubicBezTo>
                  <a:cubicBezTo>
                    <a:pt x="148523" y="9238"/>
                    <a:pt x="193455" y="1"/>
                    <a:pt x="212635" y="4462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3525" y="371875"/>
              <a:ext cx="5749700" cy="2695400"/>
            </a:xfrm>
            <a:custGeom>
              <a:avLst/>
              <a:gdLst/>
              <a:ahLst/>
              <a:cxnLst/>
              <a:rect l="l" t="t" r="r" b="b"/>
              <a:pathLst>
                <a:path w="229988" h="107816" fill="none" extrusionOk="0">
                  <a:moveTo>
                    <a:pt x="227178" y="9035"/>
                  </a:moveTo>
                  <a:cubicBezTo>
                    <a:pt x="229987" y="16061"/>
                    <a:pt x="220864" y="27526"/>
                    <a:pt x="201812" y="40908"/>
                  </a:cubicBezTo>
                  <a:cubicBezTo>
                    <a:pt x="182760" y="54290"/>
                    <a:pt x="155341" y="68496"/>
                    <a:pt x="125589" y="80397"/>
                  </a:cubicBezTo>
                  <a:cubicBezTo>
                    <a:pt x="95837" y="92297"/>
                    <a:pt x="66186" y="100922"/>
                    <a:pt x="43161" y="104367"/>
                  </a:cubicBezTo>
                  <a:cubicBezTo>
                    <a:pt x="20136" y="107815"/>
                    <a:pt x="5621" y="105807"/>
                    <a:pt x="2812" y="98781"/>
                  </a:cubicBezTo>
                  <a:cubicBezTo>
                    <a:pt x="0" y="91757"/>
                    <a:pt x="9126" y="80293"/>
                    <a:pt x="28178" y="66908"/>
                  </a:cubicBezTo>
                  <a:cubicBezTo>
                    <a:pt x="47227" y="53526"/>
                    <a:pt x="74646" y="39323"/>
                    <a:pt x="104399" y="27419"/>
                  </a:cubicBezTo>
                  <a:cubicBezTo>
                    <a:pt x="134151" y="15518"/>
                    <a:pt x="163802" y="6897"/>
                    <a:pt x="186827" y="3448"/>
                  </a:cubicBezTo>
                  <a:cubicBezTo>
                    <a:pt x="209854" y="0"/>
                    <a:pt x="224367" y="2009"/>
                    <a:pt x="227178" y="9035"/>
                  </a:cubicBezTo>
                  <a:close/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46700" y="1122750"/>
              <a:ext cx="6457525" cy="2927975"/>
            </a:xfrm>
            <a:custGeom>
              <a:avLst/>
              <a:gdLst/>
              <a:ahLst/>
              <a:cxnLst/>
              <a:rect l="l" t="t" r="r" b="b"/>
              <a:pathLst>
                <a:path w="258301" h="117119" fill="none" extrusionOk="0">
                  <a:moveTo>
                    <a:pt x="251731" y="1"/>
                  </a:moveTo>
                  <a:cubicBezTo>
                    <a:pt x="258300" y="16413"/>
                    <a:pt x="207269" y="52261"/>
                    <a:pt x="137752" y="80072"/>
                  </a:cubicBezTo>
                  <a:cubicBezTo>
                    <a:pt x="68239" y="107881"/>
                    <a:pt x="6564" y="117118"/>
                    <a:pt x="1" y="100707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132625" y="3833200"/>
              <a:ext cx="3735450" cy="2304275"/>
            </a:xfrm>
            <a:custGeom>
              <a:avLst/>
              <a:gdLst/>
              <a:ahLst/>
              <a:cxnLst/>
              <a:rect l="l" t="t" r="r" b="b"/>
              <a:pathLst>
                <a:path w="149418" h="92171" fill="none" extrusionOk="0">
                  <a:moveTo>
                    <a:pt x="1" y="1"/>
                  </a:moveTo>
                  <a:cubicBezTo>
                    <a:pt x="1" y="1"/>
                    <a:pt x="17504" y="92171"/>
                    <a:pt x="149417" y="39399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2882750" y="5064950"/>
              <a:ext cx="2084000" cy="529775"/>
            </a:xfrm>
            <a:custGeom>
              <a:avLst/>
              <a:gdLst/>
              <a:ahLst/>
              <a:cxnLst/>
              <a:rect l="l" t="t" r="r" b="b"/>
              <a:pathLst>
                <a:path w="83360" h="21191" fill="none" extrusionOk="0">
                  <a:moveTo>
                    <a:pt x="1" y="6211"/>
                  </a:moveTo>
                  <a:lnTo>
                    <a:pt x="3818" y="15752"/>
                  </a:lnTo>
                  <a:cubicBezTo>
                    <a:pt x="3818" y="15752"/>
                    <a:pt x="30385" y="21191"/>
                    <a:pt x="83359" y="0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868050" y="1528575"/>
              <a:ext cx="3297975" cy="3289600"/>
            </a:xfrm>
            <a:custGeom>
              <a:avLst/>
              <a:gdLst/>
              <a:ahLst/>
              <a:cxnLst/>
              <a:rect l="l" t="t" r="r" b="b"/>
              <a:pathLst>
                <a:path w="131919" h="131584" fill="none" extrusionOk="0">
                  <a:moveTo>
                    <a:pt x="81020" y="0"/>
                  </a:moveTo>
                  <a:cubicBezTo>
                    <a:pt x="81020" y="0"/>
                    <a:pt x="131919" y="78812"/>
                    <a:pt x="0" y="131584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966725" y="3739925"/>
              <a:ext cx="1711500" cy="1324900"/>
            </a:xfrm>
            <a:custGeom>
              <a:avLst/>
              <a:gdLst/>
              <a:ahLst/>
              <a:cxnLst/>
              <a:rect l="l" t="t" r="r" b="b"/>
              <a:pathLst>
                <a:path w="68460" h="52996" fill="none" extrusionOk="0">
                  <a:moveTo>
                    <a:pt x="64645" y="0"/>
                  </a:moveTo>
                  <a:lnTo>
                    <a:pt x="68459" y="9545"/>
                  </a:lnTo>
                  <a:cubicBezTo>
                    <a:pt x="68459" y="9545"/>
                    <a:pt x="52973" y="31806"/>
                    <a:pt x="0" y="52996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452700" y="4294625"/>
              <a:ext cx="1658350" cy="804450"/>
            </a:xfrm>
            <a:custGeom>
              <a:avLst/>
              <a:gdLst/>
              <a:ahLst/>
              <a:cxnLst/>
              <a:rect l="l" t="t" r="r" b="b"/>
              <a:pathLst>
                <a:path w="66334" h="32178" fill="none" extrusionOk="0">
                  <a:moveTo>
                    <a:pt x="1" y="1"/>
                  </a:moveTo>
                  <a:cubicBezTo>
                    <a:pt x="7250" y="10545"/>
                    <a:pt x="17358" y="19102"/>
                    <a:pt x="28950" y="24515"/>
                  </a:cubicBezTo>
                  <a:cubicBezTo>
                    <a:pt x="40547" y="29925"/>
                    <a:pt x="53599" y="32177"/>
                    <a:pt x="66334" y="3096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811875" y="4451900"/>
              <a:ext cx="914950" cy="477100"/>
            </a:xfrm>
            <a:custGeom>
              <a:avLst/>
              <a:gdLst/>
              <a:ahLst/>
              <a:cxnLst/>
              <a:rect l="l" t="t" r="r" b="b"/>
              <a:pathLst>
                <a:path w="36598" h="19084" fill="none" extrusionOk="0">
                  <a:moveTo>
                    <a:pt x="0" y="1"/>
                  </a:moveTo>
                  <a:cubicBezTo>
                    <a:pt x="9934" y="9820"/>
                    <a:pt x="22859" y="16561"/>
                    <a:pt x="36597" y="1908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2455650" y="4521400"/>
              <a:ext cx="126550" cy="64800"/>
            </a:xfrm>
            <a:custGeom>
              <a:avLst/>
              <a:gdLst/>
              <a:ahLst/>
              <a:cxnLst/>
              <a:rect l="l" t="t" r="r" b="b"/>
              <a:pathLst>
                <a:path w="5062" h="2592" fill="none" extrusionOk="0">
                  <a:moveTo>
                    <a:pt x="0" y="1"/>
                  </a:moveTo>
                  <a:cubicBezTo>
                    <a:pt x="1590" y="1035"/>
                    <a:pt x="3290" y="1903"/>
                    <a:pt x="5062" y="2592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649625" y="4478800"/>
              <a:ext cx="124600" cy="35825"/>
            </a:xfrm>
            <a:custGeom>
              <a:avLst/>
              <a:gdLst/>
              <a:ahLst/>
              <a:cxnLst/>
              <a:rect l="l" t="t" r="r" b="b"/>
              <a:pathLst>
                <a:path w="4984" h="1433" fill="none" extrusionOk="0">
                  <a:moveTo>
                    <a:pt x="0" y="0"/>
                  </a:moveTo>
                  <a:cubicBezTo>
                    <a:pt x="1593" y="689"/>
                    <a:pt x="3269" y="1172"/>
                    <a:pt x="4984" y="1432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6337600" y="2610700"/>
              <a:ext cx="599425" cy="1121850"/>
            </a:xfrm>
            <a:custGeom>
              <a:avLst/>
              <a:gdLst/>
              <a:ahLst/>
              <a:cxnLst/>
              <a:rect l="l" t="t" r="r" b="b"/>
              <a:pathLst>
                <a:path w="23977" h="44874" fill="none" extrusionOk="0">
                  <a:moveTo>
                    <a:pt x="1" y="44873"/>
                  </a:moveTo>
                  <a:cubicBezTo>
                    <a:pt x="4205" y="42072"/>
                    <a:pt x="7406" y="37998"/>
                    <a:pt x="10187" y="33775"/>
                  </a:cubicBezTo>
                  <a:cubicBezTo>
                    <a:pt x="16917" y="23555"/>
                    <a:pt x="21628" y="12011"/>
                    <a:pt x="23977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520600" y="3060750"/>
              <a:ext cx="100000" cy="251225"/>
            </a:xfrm>
            <a:custGeom>
              <a:avLst/>
              <a:gdLst/>
              <a:ahLst/>
              <a:cxnLst/>
              <a:rect l="l" t="t" r="r" b="b"/>
              <a:pathLst>
                <a:path w="4000" h="10049" fill="none" extrusionOk="0">
                  <a:moveTo>
                    <a:pt x="0" y="10049"/>
                  </a:moveTo>
                  <a:cubicBezTo>
                    <a:pt x="1650" y="6835"/>
                    <a:pt x="2991" y="3470"/>
                    <a:pt x="39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405350" y="3044375"/>
              <a:ext cx="18225" cy="117750"/>
            </a:xfrm>
            <a:custGeom>
              <a:avLst/>
              <a:gdLst/>
              <a:ahLst/>
              <a:cxnLst/>
              <a:rect l="l" t="t" r="r" b="b"/>
              <a:pathLst>
                <a:path w="729" h="4710" fill="none" extrusionOk="0">
                  <a:moveTo>
                    <a:pt x="1" y="4709"/>
                  </a:moveTo>
                  <a:cubicBezTo>
                    <a:pt x="245" y="3142"/>
                    <a:pt x="487" y="1570"/>
                    <a:pt x="728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100425" y="2996250"/>
              <a:ext cx="18600" cy="130475"/>
            </a:xfrm>
            <a:custGeom>
              <a:avLst/>
              <a:gdLst/>
              <a:ahLst/>
              <a:cxnLst/>
              <a:rect l="l" t="t" r="r" b="b"/>
              <a:pathLst>
                <a:path w="744" h="5219" fill="none" extrusionOk="0">
                  <a:moveTo>
                    <a:pt x="151" y="5218"/>
                  </a:moveTo>
                  <a:cubicBezTo>
                    <a:pt x="1" y="3459"/>
                    <a:pt x="201" y="1684"/>
                    <a:pt x="744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5861250" y="3226075"/>
              <a:ext cx="7425" cy="47700"/>
            </a:xfrm>
            <a:custGeom>
              <a:avLst/>
              <a:gdLst/>
              <a:ahLst/>
              <a:cxnLst/>
              <a:rect l="l" t="t" r="r" b="b"/>
              <a:pathLst>
                <a:path w="297" h="1908" fill="none" extrusionOk="0">
                  <a:moveTo>
                    <a:pt x="60" y="1908"/>
                  </a:moveTo>
                  <a:cubicBezTo>
                    <a:pt x="0" y="1266"/>
                    <a:pt x="81" y="611"/>
                    <a:pt x="29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882300" y="3220675"/>
              <a:ext cx="31225" cy="108400"/>
            </a:xfrm>
            <a:custGeom>
              <a:avLst/>
              <a:gdLst/>
              <a:ahLst/>
              <a:cxnLst/>
              <a:rect l="l" t="t" r="r" b="b"/>
              <a:pathLst>
                <a:path w="1249" h="4336" fill="none" extrusionOk="0">
                  <a:moveTo>
                    <a:pt x="1248" y="4335"/>
                  </a:moveTo>
                  <a:cubicBezTo>
                    <a:pt x="741" y="2919"/>
                    <a:pt x="326" y="1472"/>
                    <a:pt x="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607600" y="2970975"/>
              <a:ext cx="36075" cy="75975"/>
            </a:xfrm>
            <a:custGeom>
              <a:avLst/>
              <a:gdLst/>
              <a:ahLst/>
              <a:cxnLst/>
              <a:rect l="l" t="t" r="r" b="b"/>
              <a:pathLst>
                <a:path w="1443" h="3039" fill="none" extrusionOk="0">
                  <a:moveTo>
                    <a:pt x="1443" y="3038"/>
                  </a:moveTo>
                  <a:cubicBezTo>
                    <a:pt x="959" y="2025"/>
                    <a:pt x="481" y="1014"/>
                    <a:pt x="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" name="Google Shape;79;p2"/>
          <p:cNvGrpSpPr/>
          <p:nvPr/>
        </p:nvGrpSpPr>
        <p:grpSpPr>
          <a:xfrm>
            <a:off x="29436" y="3363561"/>
            <a:ext cx="1703272" cy="3013763"/>
            <a:chOff x="2368525" y="156475"/>
            <a:chExt cx="3087875" cy="5463675"/>
          </a:xfrm>
        </p:grpSpPr>
        <p:sp>
          <p:nvSpPr>
            <p:cNvPr id="80" name="Google Shape;80;p2"/>
            <p:cNvSpPr/>
            <p:nvPr/>
          </p:nvSpPr>
          <p:spPr>
            <a:xfrm>
              <a:off x="3024100" y="2991550"/>
              <a:ext cx="2041450" cy="2009825"/>
            </a:xfrm>
            <a:custGeom>
              <a:avLst/>
              <a:gdLst/>
              <a:ahLst/>
              <a:cxnLst/>
              <a:rect l="l" t="t" r="r" b="b"/>
              <a:pathLst>
                <a:path w="81658" h="80393" extrusionOk="0">
                  <a:moveTo>
                    <a:pt x="72995" y="46753"/>
                  </a:moveTo>
                  <a:lnTo>
                    <a:pt x="73046" y="46880"/>
                  </a:lnTo>
                  <a:cubicBezTo>
                    <a:pt x="73162" y="47242"/>
                    <a:pt x="73275" y="47596"/>
                    <a:pt x="73392" y="47958"/>
                  </a:cubicBezTo>
                  <a:cubicBezTo>
                    <a:pt x="73271" y="47600"/>
                    <a:pt x="73156" y="47238"/>
                    <a:pt x="73040" y="46884"/>
                  </a:cubicBezTo>
                  <a:lnTo>
                    <a:pt x="72995" y="46753"/>
                  </a:lnTo>
                  <a:close/>
                  <a:moveTo>
                    <a:pt x="32461" y="63315"/>
                  </a:moveTo>
                  <a:lnTo>
                    <a:pt x="32880" y="64016"/>
                  </a:lnTo>
                  <a:lnTo>
                    <a:pt x="32457" y="63317"/>
                  </a:lnTo>
                  <a:lnTo>
                    <a:pt x="32461" y="63315"/>
                  </a:lnTo>
                  <a:close/>
                  <a:moveTo>
                    <a:pt x="61197" y="1"/>
                  </a:moveTo>
                  <a:cubicBezTo>
                    <a:pt x="61180" y="1"/>
                    <a:pt x="61163" y="4"/>
                    <a:pt x="61147" y="12"/>
                  </a:cubicBezTo>
                  <a:lnTo>
                    <a:pt x="61130" y="16"/>
                  </a:lnTo>
                  <a:cubicBezTo>
                    <a:pt x="60333" y="406"/>
                    <a:pt x="57996" y="1540"/>
                    <a:pt x="54156" y="3209"/>
                  </a:cubicBezTo>
                  <a:cubicBezTo>
                    <a:pt x="49072" y="5419"/>
                    <a:pt x="41363" y="8570"/>
                    <a:pt x="31113" y="12201"/>
                  </a:cubicBezTo>
                  <a:cubicBezTo>
                    <a:pt x="20683" y="15898"/>
                    <a:pt x="12612" y="18325"/>
                    <a:pt x="7274" y="19800"/>
                  </a:cubicBezTo>
                  <a:cubicBezTo>
                    <a:pt x="3401" y="20870"/>
                    <a:pt x="968" y="21439"/>
                    <a:pt x="117" y="21631"/>
                  </a:cubicBezTo>
                  <a:lnTo>
                    <a:pt x="101" y="21637"/>
                  </a:lnTo>
                  <a:cubicBezTo>
                    <a:pt x="68" y="21649"/>
                    <a:pt x="39" y="21672"/>
                    <a:pt x="21" y="21701"/>
                  </a:cubicBezTo>
                  <a:cubicBezTo>
                    <a:pt x="5" y="21739"/>
                    <a:pt x="1" y="21784"/>
                    <a:pt x="17" y="21823"/>
                  </a:cubicBezTo>
                  <a:cubicBezTo>
                    <a:pt x="919" y="24168"/>
                    <a:pt x="1907" y="26558"/>
                    <a:pt x="2945" y="28921"/>
                  </a:cubicBezTo>
                  <a:cubicBezTo>
                    <a:pt x="12139" y="49842"/>
                    <a:pt x="18367" y="70081"/>
                    <a:pt x="21264" y="80288"/>
                  </a:cubicBezTo>
                  <a:cubicBezTo>
                    <a:pt x="21281" y="80350"/>
                    <a:pt x="21336" y="80393"/>
                    <a:pt x="21400" y="80393"/>
                  </a:cubicBezTo>
                  <a:cubicBezTo>
                    <a:pt x="21406" y="80393"/>
                    <a:pt x="21412" y="80393"/>
                    <a:pt x="21417" y="80392"/>
                  </a:cubicBezTo>
                  <a:cubicBezTo>
                    <a:pt x="22299" y="80269"/>
                    <a:pt x="24940" y="79864"/>
                    <a:pt x="29220" y="78868"/>
                  </a:cubicBezTo>
                  <a:cubicBezTo>
                    <a:pt x="34499" y="77644"/>
                    <a:pt x="42269" y="75537"/>
                    <a:pt x="52292" y="71983"/>
                  </a:cubicBezTo>
                  <a:cubicBezTo>
                    <a:pt x="62149" y="68493"/>
                    <a:pt x="69435" y="65291"/>
                    <a:pt x="74304" y="62926"/>
                  </a:cubicBezTo>
                  <a:cubicBezTo>
                    <a:pt x="78408" y="60943"/>
                    <a:pt x="80798" y="59548"/>
                    <a:pt x="81575" y="59078"/>
                  </a:cubicBezTo>
                  <a:cubicBezTo>
                    <a:pt x="81633" y="59039"/>
                    <a:pt x="81657" y="58965"/>
                    <a:pt x="81628" y="58900"/>
                  </a:cubicBezTo>
                  <a:cubicBezTo>
                    <a:pt x="77455" y="49147"/>
                    <a:pt x="69551" y="29500"/>
                    <a:pt x="63524" y="7455"/>
                  </a:cubicBezTo>
                  <a:cubicBezTo>
                    <a:pt x="62841" y="4973"/>
                    <a:pt x="62104" y="2493"/>
                    <a:pt x="61331" y="104"/>
                  </a:cubicBezTo>
                  <a:cubicBezTo>
                    <a:pt x="61317" y="63"/>
                    <a:pt x="61286" y="28"/>
                    <a:pt x="61249" y="12"/>
                  </a:cubicBezTo>
                  <a:cubicBezTo>
                    <a:pt x="61232" y="4"/>
                    <a:pt x="61214" y="1"/>
                    <a:pt x="61197" y="1"/>
                  </a:cubicBezTo>
                  <a:close/>
                </a:path>
              </a:pathLst>
            </a:custGeom>
            <a:solidFill>
              <a:srgbClr val="F49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778275" y="4915475"/>
              <a:ext cx="1369625" cy="556350"/>
            </a:xfrm>
            <a:custGeom>
              <a:avLst/>
              <a:gdLst/>
              <a:ahLst/>
              <a:cxnLst/>
              <a:rect l="l" t="t" r="r" b="b"/>
              <a:pathLst>
                <a:path w="54785" h="22254" extrusionOk="0">
                  <a:moveTo>
                    <a:pt x="54559" y="1"/>
                  </a:moveTo>
                  <a:cubicBezTo>
                    <a:pt x="54540" y="1"/>
                    <a:pt x="54522" y="4"/>
                    <a:pt x="54504" y="10"/>
                  </a:cubicBezTo>
                  <a:cubicBezTo>
                    <a:pt x="54477" y="20"/>
                    <a:pt x="54453" y="37"/>
                    <a:pt x="54436" y="59"/>
                  </a:cubicBezTo>
                  <a:cubicBezTo>
                    <a:pt x="52212" y="3063"/>
                    <a:pt x="48468" y="5974"/>
                    <a:pt x="43259" y="8771"/>
                  </a:cubicBezTo>
                  <a:cubicBezTo>
                    <a:pt x="39360" y="10870"/>
                    <a:pt x="34656" y="12895"/>
                    <a:pt x="29149" y="14847"/>
                  </a:cubicBezTo>
                  <a:cubicBezTo>
                    <a:pt x="23506" y="16844"/>
                    <a:pt x="18481" y="18248"/>
                    <a:pt x="14072" y="19062"/>
                  </a:cubicBezTo>
                  <a:cubicBezTo>
                    <a:pt x="11025" y="19628"/>
                    <a:pt x="8276" y="19912"/>
                    <a:pt x="5833" y="19912"/>
                  </a:cubicBezTo>
                  <a:cubicBezTo>
                    <a:pt x="3724" y="19912"/>
                    <a:pt x="1841" y="19700"/>
                    <a:pt x="191" y="19277"/>
                  </a:cubicBezTo>
                  <a:cubicBezTo>
                    <a:pt x="179" y="19274"/>
                    <a:pt x="167" y="19272"/>
                    <a:pt x="155" y="19272"/>
                  </a:cubicBezTo>
                  <a:cubicBezTo>
                    <a:pt x="110" y="19272"/>
                    <a:pt x="68" y="19293"/>
                    <a:pt x="39" y="19330"/>
                  </a:cubicBezTo>
                  <a:cubicBezTo>
                    <a:pt x="1" y="19379"/>
                    <a:pt x="1" y="19448"/>
                    <a:pt x="37" y="19496"/>
                  </a:cubicBezTo>
                  <a:cubicBezTo>
                    <a:pt x="653" y="20392"/>
                    <a:pt x="2032" y="21930"/>
                    <a:pt x="4403" y="22147"/>
                  </a:cubicBezTo>
                  <a:cubicBezTo>
                    <a:pt x="5067" y="22210"/>
                    <a:pt x="5808" y="22253"/>
                    <a:pt x="6658" y="22253"/>
                  </a:cubicBezTo>
                  <a:cubicBezTo>
                    <a:pt x="8813" y="22253"/>
                    <a:pt x="11674" y="21976"/>
                    <a:pt x="15783" y="21038"/>
                  </a:cubicBezTo>
                  <a:lnTo>
                    <a:pt x="15789" y="21036"/>
                  </a:lnTo>
                  <a:cubicBezTo>
                    <a:pt x="19392" y="20216"/>
                    <a:pt x="23954" y="18890"/>
                    <a:pt x="29840" y="16805"/>
                  </a:cubicBezTo>
                  <a:cubicBezTo>
                    <a:pt x="35554" y="14780"/>
                    <a:pt x="39849" y="12985"/>
                    <a:pt x="43126" y="11388"/>
                  </a:cubicBezTo>
                  <a:cubicBezTo>
                    <a:pt x="48605" y="8728"/>
                    <a:pt x="51255" y="6623"/>
                    <a:pt x="52969" y="4943"/>
                  </a:cubicBezTo>
                  <a:cubicBezTo>
                    <a:pt x="54678" y="3277"/>
                    <a:pt x="54784" y="1215"/>
                    <a:pt x="54692" y="135"/>
                  </a:cubicBezTo>
                  <a:cubicBezTo>
                    <a:pt x="54686" y="76"/>
                    <a:pt x="54645" y="24"/>
                    <a:pt x="54594" y="4"/>
                  </a:cubicBezTo>
                  <a:cubicBezTo>
                    <a:pt x="54582" y="2"/>
                    <a:pt x="54571" y="1"/>
                    <a:pt x="54559" y="1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559300" y="4475225"/>
              <a:ext cx="1648475" cy="931175"/>
            </a:xfrm>
            <a:custGeom>
              <a:avLst/>
              <a:gdLst/>
              <a:ahLst/>
              <a:cxnLst/>
              <a:rect l="l" t="t" r="r" b="b"/>
              <a:pathLst>
                <a:path w="65939" h="37247" extrusionOk="0">
                  <a:moveTo>
                    <a:pt x="7031" y="26604"/>
                  </a:moveTo>
                  <a:cubicBezTo>
                    <a:pt x="7037" y="26682"/>
                    <a:pt x="7039" y="26759"/>
                    <a:pt x="7047" y="26835"/>
                  </a:cubicBezTo>
                  <a:cubicBezTo>
                    <a:pt x="7035" y="26759"/>
                    <a:pt x="7029" y="26682"/>
                    <a:pt x="7027" y="26606"/>
                  </a:cubicBezTo>
                  <a:lnTo>
                    <a:pt x="7031" y="26604"/>
                  </a:lnTo>
                  <a:close/>
                  <a:moveTo>
                    <a:pt x="60316" y="0"/>
                  </a:moveTo>
                  <a:cubicBezTo>
                    <a:pt x="60300" y="0"/>
                    <a:pt x="60284" y="3"/>
                    <a:pt x="60270" y="9"/>
                  </a:cubicBezTo>
                  <a:lnTo>
                    <a:pt x="60243" y="19"/>
                  </a:lnTo>
                  <a:cubicBezTo>
                    <a:pt x="59459" y="490"/>
                    <a:pt x="57068" y="1873"/>
                    <a:pt x="53007" y="3843"/>
                  </a:cubicBezTo>
                  <a:lnTo>
                    <a:pt x="53009" y="3847"/>
                  </a:lnTo>
                  <a:cubicBezTo>
                    <a:pt x="48121" y="6212"/>
                    <a:pt x="40819" y="9424"/>
                    <a:pt x="30982" y="12910"/>
                  </a:cubicBezTo>
                  <a:cubicBezTo>
                    <a:pt x="20970" y="16458"/>
                    <a:pt x="13177" y="18571"/>
                    <a:pt x="7886" y="19797"/>
                  </a:cubicBezTo>
                  <a:cubicBezTo>
                    <a:pt x="3653" y="20779"/>
                    <a:pt x="1016" y="21190"/>
                    <a:pt x="132" y="21317"/>
                  </a:cubicBezTo>
                  <a:lnTo>
                    <a:pt x="105" y="21327"/>
                  </a:lnTo>
                  <a:cubicBezTo>
                    <a:pt x="79" y="21338"/>
                    <a:pt x="52" y="21358"/>
                    <a:pt x="34" y="21383"/>
                  </a:cubicBezTo>
                  <a:cubicBezTo>
                    <a:pt x="9" y="21415"/>
                    <a:pt x="1" y="21460"/>
                    <a:pt x="13" y="21501"/>
                  </a:cubicBezTo>
                  <a:cubicBezTo>
                    <a:pt x="1190" y="25677"/>
                    <a:pt x="1803" y="28136"/>
                    <a:pt x="1814" y="28214"/>
                  </a:cubicBezTo>
                  <a:cubicBezTo>
                    <a:pt x="1810" y="28253"/>
                    <a:pt x="1484" y="32038"/>
                    <a:pt x="4821" y="34657"/>
                  </a:cubicBezTo>
                  <a:cubicBezTo>
                    <a:pt x="6619" y="36066"/>
                    <a:pt x="9610" y="37246"/>
                    <a:pt x="14578" y="37246"/>
                  </a:cubicBezTo>
                  <a:cubicBezTo>
                    <a:pt x="16433" y="37246"/>
                    <a:pt x="18565" y="37081"/>
                    <a:pt x="21013" y="36703"/>
                  </a:cubicBezTo>
                  <a:cubicBezTo>
                    <a:pt x="21015" y="36701"/>
                    <a:pt x="21016" y="36701"/>
                    <a:pt x="21017" y="36701"/>
                  </a:cubicBezTo>
                  <a:cubicBezTo>
                    <a:pt x="21018" y="36701"/>
                    <a:pt x="21019" y="36701"/>
                    <a:pt x="21019" y="36701"/>
                  </a:cubicBezTo>
                  <a:cubicBezTo>
                    <a:pt x="21021" y="36701"/>
                    <a:pt x="21022" y="36700"/>
                    <a:pt x="21023" y="36696"/>
                  </a:cubicBezTo>
                  <a:cubicBezTo>
                    <a:pt x="25489" y="36009"/>
                    <a:pt x="30997" y="34605"/>
                    <a:pt x="37816" y="32191"/>
                  </a:cubicBezTo>
                  <a:cubicBezTo>
                    <a:pt x="44250" y="29912"/>
                    <a:pt x="49213" y="27666"/>
                    <a:pt x="53031" y="25511"/>
                  </a:cubicBezTo>
                  <a:cubicBezTo>
                    <a:pt x="53032" y="25512"/>
                    <a:pt x="53033" y="25512"/>
                    <a:pt x="53034" y="25512"/>
                  </a:cubicBezTo>
                  <a:cubicBezTo>
                    <a:pt x="53040" y="25512"/>
                    <a:pt x="53042" y="25506"/>
                    <a:pt x="53047" y="25501"/>
                  </a:cubicBezTo>
                  <a:cubicBezTo>
                    <a:pt x="61432" y="20765"/>
                    <a:pt x="64284" y="16481"/>
                    <a:pt x="65002" y="13338"/>
                  </a:cubicBezTo>
                  <a:cubicBezTo>
                    <a:pt x="65939" y="9197"/>
                    <a:pt x="63302" y="6462"/>
                    <a:pt x="63248" y="6394"/>
                  </a:cubicBezTo>
                  <a:cubicBezTo>
                    <a:pt x="63238" y="6370"/>
                    <a:pt x="62164" y="4072"/>
                    <a:pt x="60448" y="84"/>
                  </a:cubicBezTo>
                  <a:cubicBezTo>
                    <a:pt x="60431" y="48"/>
                    <a:pt x="60398" y="17"/>
                    <a:pt x="60358" y="7"/>
                  </a:cubicBezTo>
                  <a:cubicBezTo>
                    <a:pt x="60344" y="2"/>
                    <a:pt x="60330" y="0"/>
                    <a:pt x="60316" y="0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2492575" y="410175"/>
              <a:ext cx="718400" cy="386975"/>
            </a:xfrm>
            <a:custGeom>
              <a:avLst/>
              <a:gdLst/>
              <a:ahLst/>
              <a:cxnLst/>
              <a:rect l="l" t="t" r="r" b="b"/>
              <a:pathLst>
                <a:path w="28736" h="15479" extrusionOk="0">
                  <a:moveTo>
                    <a:pt x="26153" y="1"/>
                  </a:moveTo>
                  <a:cubicBezTo>
                    <a:pt x="26136" y="1"/>
                    <a:pt x="26118" y="3"/>
                    <a:pt x="26100" y="7"/>
                  </a:cubicBezTo>
                  <a:cubicBezTo>
                    <a:pt x="26090" y="13"/>
                    <a:pt x="26082" y="19"/>
                    <a:pt x="26076" y="23"/>
                  </a:cubicBezTo>
                  <a:cubicBezTo>
                    <a:pt x="25341" y="489"/>
                    <a:pt x="24066" y="1158"/>
                    <a:pt x="21877" y="2106"/>
                  </a:cubicBezTo>
                  <a:cubicBezTo>
                    <a:pt x="19893" y="2959"/>
                    <a:pt x="17155" y="4035"/>
                    <a:pt x="13374" y="5373"/>
                  </a:cubicBezTo>
                  <a:cubicBezTo>
                    <a:pt x="9424" y="6775"/>
                    <a:pt x="6539" y="7681"/>
                    <a:pt x="4434" y="8268"/>
                  </a:cubicBezTo>
                  <a:cubicBezTo>
                    <a:pt x="2298" y="8853"/>
                    <a:pt x="966" y="9113"/>
                    <a:pt x="137" y="9211"/>
                  </a:cubicBezTo>
                  <a:cubicBezTo>
                    <a:pt x="129" y="9215"/>
                    <a:pt x="119" y="9215"/>
                    <a:pt x="109" y="9217"/>
                  </a:cubicBezTo>
                  <a:cubicBezTo>
                    <a:pt x="37" y="9242"/>
                    <a:pt x="0" y="9318"/>
                    <a:pt x="17" y="9389"/>
                  </a:cubicBezTo>
                  <a:lnTo>
                    <a:pt x="1089" y="14013"/>
                  </a:lnTo>
                  <a:cubicBezTo>
                    <a:pt x="1408" y="14914"/>
                    <a:pt x="2251" y="15478"/>
                    <a:pt x="3178" y="15478"/>
                  </a:cubicBezTo>
                  <a:cubicBezTo>
                    <a:pt x="3369" y="15478"/>
                    <a:pt x="3564" y="15454"/>
                    <a:pt x="3759" y="15404"/>
                  </a:cubicBezTo>
                  <a:cubicBezTo>
                    <a:pt x="4536" y="15206"/>
                    <a:pt x="5473" y="14954"/>
                    <a:pt x="6568" y="14639"/>
                  </a:cubicBezTo>
                  <a:cubicBezTo>
                    <a:pt x="8912" y="13974"/>
                    <a:pt x="11953" y="13025"/>
                    <a:pt x="15623" y="11724"/>
                  </a:cubicBezTo>
                  <a:cubicBezTo>
                    <a:pt x="19138" y="10478"/>
                    <a:pt x="21996" y="9342"/>
                    <a:pt x="24204" y="8409"/>
                  </a:cubicBezTo>
                  <a:cubicBezTo>
                    <a:pt x="25378" y="7910"/>
                    <a:pt x="26362" y="7478"/>
                    <a:pt x="27158" y="7112"/>
                  </a:cubicBezTo>
                  <a:cubicBezTo>
                    <a:pt x="28224" y="6623"/>
                    <a:pt x="28735" y="5422"/>
                    <a:pt x="28334" y="4305"/>
                  </a:cubicBezTo>
                  <a:lnTo>
                    <a:pt x="26280" y="84"/>
                  </a:lnTo>
                  <a:cubicBezTo>
                    <a:pt x="26260" y="48"/>
                    <a:pt x="26229" y="21"/>
                    <a:pt x="26190" y="5"/>
                  </a:cubicBezTo>
                  <a:cubicBezTo>
                    <a:pt x="26178" y="2"/>
                    <a:pt x="26166" y="1"/>
                    <a:pt x="26153" y="1"/>
                  </a:cubicBezTo>
                  <a:close/>
                </a:path>
              </a:pathLst>
            </a:custGeom>
            <a:solidFill>
              <a:srgbClr val="F49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580500" y="591750"/>
              <a:ext cx="1972850" cy="2934150"/>
            </a:xfrm>
            <a:custGeom>
              <a:avLst/>
              <a:gdLst/>
              <a:ahLst/>
              <a:cxnLst/>
              <a:rect l="l" t="t" r="r" b="b"/>
              <a:pathLst>
                <a:path w="78914" h="117366" extrusionOk="0">
                  <a:moveTo>
                    <a:pt x="9436" y="40164"/>
                  </a:moveTo>
                  <a:cubicBezTo>
                    <a:pt x="9630" y="40796"/>
                    <a:pt x="9810" y="41424"/>
                    <a:pt x="9974" y="42061"/>
                  </a:cubicBezTo>
                  <a:cubicBezTo>
                    <a:pt x="9804" y="41431"/>
                    <a:pt x="9622" y="40798"/>
                    <a:pt x="9432" y="40166"/>
                  </a:cubicBezTo>
                  <a:lnTo>
                    <a:pt x="9436" y="40164"/>
                  </a:lnTo>
                  <a:close/>
                  <a:moveTo>
                    <a:pt x="57930" y="63631"/>
                  </a:moveTo>
                  <a:lnTo>
                    <a:pt x="57975" y="63762"/>
                  </a:lnTo>
                  <a:lnTo>
                    <a:pt x="58812" y="65176"/>
                  </a:lnTo>
                  <a:lnTo>
                    <a:pt x="57971" y="63764"/>
                  </a:lnTo>
                  <a:lnTo>
                    <a:pt x="57930" y="63631"/>
                  </a:lnTo>
                  <a:close/>
                  <a:moveTo>
                    <a:pt x="62605" y="68838"/>
                  </a:moveTo>
                  <a:lnTo>
                    <a:pt x="62648" y="68963"/>
                  </a:lnTo>
                  <a:cubicBezTo>
                    <a:pt x="62814" y="69184"/>
                    <a:pt x="62973" y="69406"/>
                    <a:pt x="63133" y="69630"/>
                  </a:cubicBezTo>
                  <a:lnTo>
                    <a:pt x="63133" y="69630"/>
                  </a:lnTo>
                  <a:cubicBezTo>
                    <a:pt x="62972" y="69405"/>
                    <a:pt x="62809" y="69185"/>
                    <a:pt x="62642" y="68963"/>
                  </a:cubicBezTo>
                  <a:lnTo>
                    <a:pt x="62605" y="68838"/>
                  </a:lnTo>
                  <a:close/>
                  <a:moveTo>
                    <a:pt x="65312" y="72997"/>
                  </a:moveTo>
                  <a:cubicBezTo>
                    <a:pt x="65789" y="73807"/>
                    <a:pt x="66233" y="74630"/>
                    <a:pt x="66660" y="75458"/>
                  </a:cubicBezTo>
                  <a:cubicBezTo>
                    <a:pt x="66231" y="74628"/>
                    <a:pt x="65783" y="73809"/>
                    <a:pt x="65312" y="72997"/>
                  </a:cubicBezTo>
                  <a:close/>
                  <a:moveTo>
                    <a:pt x="16382" y="100069"/>
                  </a:moveTo>
                  <a:cubicBezTo>
                    <a:pt x="16402" y="100173"/>
                    <a:pt x="16429" y="100280"/>
                    <a:pt x="16451" y="100382"/>
                  </a:cubicBezTo>
                  <a:cubicBezTo>
                    <a:pt x="16423" y="100282"/>
                    <a:pt x="16402" y="100173"/>
                    <a:pt x="16378" y="100071"/>
                  </a:cubicBezTo>
                  <a:lnTo>
                    <a:pt x="16382" y="100069"/>
                  </a:lnTo>
                  <a:close/>
                  <a:moveTo>
                    <a:pt x="24002" y="0"/>
                  </a:moveTo>
                  <a:cubicBezTo>
                    <a:pt x="23985" y="0"/>
                    <a:pt x="23968" y="3"/>
                    <a:pt x="23952" y="9"/>
                  </a:cubicBezTo>
                  <a:lnTo>
                    <a:pt x="23931" y="15"/>
                  </a:lnTo>
                  <a:lnTo>
                    <a:pt x="23856" y="62"/>
                  </a:lnTo>
                  <a:cubicBezTo>
                    <a:pt x="23825" y="80"/>
                    <a:pt x="23796" y="101"/>
                    <a:pt x="23764" y="113"/>
                  </a:cubicBezTo>
                  <a:cubicBezTo>
                    <a:pt x="22837" y="537"/>
                    <a:pt x="21652" y="1062"/>
                    <a:pt x="20216" y="1660"/>
                  </a:cubicBezTo>
                  <a:cubicBezTo>
                    <a:pt x="18096" y="2546"/>
                    <a:pt x="15418" y="3591"/>
                    <a:pt x="12200" y="4729"/>
                  </a:cubicBezTo>
                  <a:cubicBezTo>
                    <a:pt x="8849" y="5915"/>
                    <a:pt x="6015" y="6811"/>
                    <a:pt x="3765" y="7468"/>
                  </a:cubicBezTo>
                  <a:cubicBezTo>
                    <a:pt x="2390" y="7869"/>
                    <a:pt x="1238" y="8182"/>
                    <a:pt x="309" y="8417"/>
                  </a:cubicBezTo>
                  <a:cubicBezTo>
                    <a:pt x="276" y="8430"/>
                    <a:pt x="240" y="8430"/>
                    <a:pt x="207" y="8434"/>
                  </a:cubicBezTo>
                  <a:lnTo>
                    <a:pt x="119" y="8448"/>
                  </a:lnTo>
                  <a:lnTo>
                    <a:pt x="98" y="8454"/>
                  </a:lnTo>
                  <a:cubicBezTo>
                    <a:pt x="72" y="8469"/>
                    <a:pt x="45" y="8485"/>
                    <a:pt x="27" y="8512"/>
                  </a:cubicBezTo>
                  <a:cubicBezTo>
                    <a:pt x="6" y="8544"/>
                    <a:pt x="0" y="8583"/>
                    <a:pt x="13" y="8622"/>
                  </a:cubicBezTo>
                  <a:cubicBezTo>
                    <a:pt x="727" y="11611"/>
                    <a:pt x="7055" y="38374"/>
                    <a:pt x="8174" y="57213"/>
                  </a:cubicBezTo>
                  <a:cubicBezTo>
                    <a:pt x="8378" y="60656"/>
                    <a:pt x="8487" y="64061"/>
                    <a:pt x="8599" y="67350"/>
                  </a:cubicBezTo>
                  <a:cubicBezTo>
                    <a:pt x="9078" y="81617"/>
                    <a:pt x="9575" y="96376"/>
                    <a:pt x="17554" y="117271"/>
                  </a:cubicBezTo>
                  <a:cubicBezTo>
                    <a:pt x="17575" y="117328"/>
                    <a:pt x="17632" y="117366"/>
                    <a:pt x="17692" y="117366"/>
                  </a:cubicBezTo>
                  <a:cubicBezTo>
                    <a:pt x="17701" y="117366"/>
                    <a:pt x="17711" y="117365"/>
                    <a:pt x="17720" y="117363"/>
                  </a:cubicBezTo>
                  <a:cubicBezTo>
                    <a:pt x="18563" y="117173"/>
                    <a:pt x="20993" y="116606"/>
                    <a:pt x="24893" y="115526"/>
                  </a:cubicBezTo>
                  <a:cubicBezTo>
                    <a:pt x="30214" y="114061"/>
                    <a:pt x="38271" y="111639"/>
                    <a:pt x="48759" y="107923"/>
                  </a:cubicBezTo>
                  <a:cubicBezTo>
                    <a:pt x="59062" y="104273"/>
                    <a:pt x="66759" y="101125"/>
                    <a:pt x="71824" y="98923"/>
                  </a:cubicBezTo>
                  <a:cubicBezTo>
                    <a:pt x="75689" y="97243"/>
                    <a:pt x="78023" y="96106"/>
                    <a:pt x="78815" y="95717"/>
                  </a:cubicBezTo>
                  <a:cubicBezTo>
                    <a:pt x="78883" y="95682"/>
                    <a:pt x="78913" y="95607"/>
                    <a:pt x="78887" y="95539"/>
                  </a:cubicBezTo>
                  <a:cubicBezTo>
                    <a:pt x="71939" y="74286"/>
                    <a:pt x="63031" y="62504"/>
                    <a:pt x="54422" y="51116"/>
                  </a:cubicBezTo>
                  <a:cubicBezTo>
                    <a:pt x="52439" y="48489"/>
                    <a:pt x="50381" y="45776"/>
                    <a:pt x="48370" y="42969"/>
                  </a:cubicBezTo>
                  <a:cubicBezTo>
                    <a:pt x="37381" y="27631"/>
                    <a:pt x="25451" y="2853"/>
                    <a:pt x="24124" y="80"/>
                  </a:cubicBezTo>
                  <a:cubicBezTo>
                    <a:pt x="24107" y="44"/>
                    <a:pt x="24081" y="15"/>
                    <a:pt x="24042" y="5"/>
                  </a:cubicBezTo>
                  <a:cubicBezTo>
                    <a:pt x="24028" y="2"/>
                    <a:pt x="24015" y="0"/>
                    <a:pt x="24002" y="0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426500" y="241850"/>
              <a:ext cx="738275" cy="393250"/>
            </a:xfrm>
            <a:custGeom>
              <a:avLst/>
              <a:gdLst/>
              <a:ahLst/>
              <a:cxnLst/>
              <a:rect l="l" t="t" r="r" b="b"/>
              <a:pathLst>
                <a:path w="29531" h="15730" extrusionOk="0">
                  <a:moveTo>
                    <a:pt x="23623" y="1"/>
                  </a:moveTo>
                  <a:cubicBezTo>
                    <a:pt x="22500" y="1"/>
                    <a:pt x="21283" y="147"/>
                    <a:pt x="20079" y="371"/>
                  </a:cubicBezTo>
                  <a:cubicBezTo>
                    <a:pt x="17589" y="825"/>
                    <a:pt x="15166" y="1613"/>
                    <a:pt x="13755" y="2112"/>
                  </a:cubicBezTo>
                  <a:cubicBezTo>
                    <a:pt x="13067" y="2355"/>
                    <a:pt x="12646" y="2521"/>
                    <a:pt x="12619" y="2531"/>
                  </a:cubicBezTo>
                  <a:cubicBezTo>
                    <a:pt x="12597" y="2539"/>
                    <a:pt x="12169" y="2672"/>
                    <a:pt x="11490" y="2912"/>
                  </a:cubicBezTo>
                  <a:cubicBezTo>
                    <a:pt x="9990" y="3442"/>
                    <a:pt x="7412" y="4442"/>
                    <a:pt x="5086" y="5758"/>
                  </a:cubicBezTo>
                  <a:lnTo>
                    <a:pt x="5080" y="5762"/>
                  </a:lnTo>
                  <a:cubicBezTo>
                    <a:pt x="2985" y="6942"/>
                    <a:pt x="1107" y="8380"/>
                    <a:pt x="399" y="9964"/>
                  </a:cubicBezTo>
                  <a:cubicBezTo>
                    <a:pt x="4" y="10840"/>
                    <a:pt x="0" y="11674"/>
                    <a:pt x="387" y="12505"/>
                  </a:cubicBezTo>
                  <a:lnTo>
                    <a:pt x="1477" y="15603"/>
                  </a:lnTo>
                  <a:cubicBezTo>
                    <a:pt x="1494" y="15652"/>
                    <a:pt x="1534" y="15686"/>
                    <a:pt x="1584" y="15699"/>
                  </a:cubicBezTo>
                  <a:cubicBezTo>
                    <a:pt x="1661" y="15715"/>
                    <a:pt x="1782" y="15729"/>
                    <a:pt x="1968" y="15729"/>
                  </a:cubicBezTo>
                  <a:cubicBezTo>
                    <a:pt x="2469" y="15729"/>
                    <a:pt x="3442" y="15625"/>
                    <a:pt x="5315" y="15171"/>
                  </a:cubicBezTo>
                  <a:cubicBezTo>
                    <a:pt x="7461" y="14649"/>
                    <a:pt x="10786" y="13659"/>
                    <a:pt x="15923" y="11840"/>
                  </a:cubicBezTo>
                  <a:cubicBezTo>
                    <a:pt x="20842" y="10097"/>
                    <a:pt x="23986" y="8808"/>
                    <a:pt x="25997" y="7869"/>
                  </a:cubicBezTo>
                  <a:cubicBezTo>
                    <a:pt x="28606" y="6660"/>
                    <a:pt x="29306" y="6046"/>
                    <a:pt x="29492" y="5815"/>
                  </a:cubicBezTo>
                  <a:cubicBezTo>
                    <a:pt x="29523" y="5774"/>
                    <a:pt x="29531" y="5721"/>
                    <a:pt x="29516" y="5672"/>
                  </a:cubicBezTo>
                  <a:lnTo>
                    <a:pt x="28426" y="2613"/>
                  </a:lnTo>
                  <a:cubicBezTo>
                    <a:pt x="28191" y="1698"/>
                    <a:pt x="27663" y="1040"/>
                    <a:pt x="26808" y="608"/>
                  </a:cubicBezTo>
                  <a:cubicBezTo>
                    <a:pt x="25950" y="173"/>
                    <a:pt x="24843" y="1"/>
                    <a:pt x="23623" y="1"/>
                  </a:cubicBezTo>
                  <a:close/>
                </a:path>
              </a:pathLst>
            </a:custGeom>
            <a:solidFill>
              <a:srgbClr val="F49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2368525" y="301700"/>
              <a:ext cx="457300" cy="360875"/>
            </a:xfrm>
            <a:custGeom>
              <a:avLst/>
              <a:gdLst/>
              <a:ahLst/>
              <a:cxnLst/>
              <a:rect l="l" t="t" r="r" b="b"/>
              <a:pathLst>
                <a:path w="18292" h="14435" fill="none" extrusionOk="0">
                  <a:moveTo>
                    <a:pt x="14895" y="0"/>
                  </a:moveTo>
                  <a:cubicBezTo>
                    <a:pt x="14895" y="0"/>
                    <a:pt x="1" y="4589"/>
                    <a:pt x="2581" y="10183"/>
                  </a:cubicBezTo>
                  <a:lnTo>
                    <a:pt x="3708" y="13380"/>
                  </a:lnTo>
                  <a:cubicBezTo>
                    <a:pt x="3708" y="13380"/>
                    <a:pt x="4602" y="14434"/>
                    <a:pt x="18291" y="9585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487700" y="638000"/>
              <a:ext cx="396750" cy="168450"/>
            </a:xfrm>
            <a:custGeom>
              <a:avLst/>
              <a:gdLst/>
              <a:ahLst/>
              <a:cxnLst/>
              <a:rect l="l" t="t" r="r" b="b"/>
              <a:pathLst>
                <a:path w="15870" h="6738" fill="none" extrusionOk="0">
                  <a:moveTo>
                    <a:pt x="1" y="0"/>
                  </a:moveTo>
                  <a:lnTo>
                    <a:pt x="1141" y="4914"/>
                  </a:lnTo>
                  <a:cubicBezTo>
                    <a:pt x="1556" y="6081"/>
                    <a:pt x="2792" y="6737"/>
                    <a:pt x="3991" y="6430"/>
                  </a:cubicBezTo>
                  <a:cubicBezTo>
                    <a:pt x="6290" y="5839"/>
                    <a:pt x="10374" y="4693"/>
                    <a:pt x="15869" y="2748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575425" y="800550"/>
              <a:ext cx="1930350" cy="4819600"/>
            </a:xfrm>
            <a:custGeom>
              <a:avLst/>
              <a:gdLst/>
              <a:ahLst/>
              <a:cxnLst/>
              <a:rect l="l" t="t" r="r" b="b"/>
              <a:pathLst>
                <a:path w="77214" h="192784" fill="none" extrusionOk="0">
                  <a:moveTo>
                    <a:pt x="1" y="0"/>
                  </a:moveTo>
                  <a:cubicBezTo>
                    <a:pt x="1" y="0"/>
                    <a:pt x="7039" y="28749"/>
                    <a:pt x="8229" y="48867"/>
                  </a:cubicBezTo>
                  <a:cubicBezTo>
                    <a:pt x="9422" y="68987"/>
                    <a:pt x="7487" y="86395"/>
                    <a:pt x="20761" y="116618"/>
                  </a:cubicBezTo>
                  <a:cubicBezTo>
                    <a:pt x="34037" y="146842"/>
                    <a:pt x="41021" y="175183"/>
                    <a:pt x="41021" y="175183"/>
                  </a:cubicBezTo>
                  <a:cubicBezTo>
                    <a:pt x="41021" y="175183"/>
                    <a:pt x="39184" y="192784"/>
                    <a:pt x="77214" y="179311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554000" y="4794600"/>
              <a:ext cx="778650" cy="211100"/>
            </a:xfrm>
            <a:custGeom>
              <a:avLst/>
              <a:gdLst/>
              <a:ahLst/>
              <a:cxnLst/>
              <a:rect l="l" t="t" r="r" b="b"/>
              <a:pathLst>
                <a:path w="31146" h="8444" fill="none" extrusionOk="0">
                  <a:moveTo>
                    <a:pt x="0" y="8444"/>
                  </a:moveTo>
                  <a:cubicBezTo>
                    <a:pt x="0" y="8444"/>
                    <a:pt x="11015" y="7132"/>
                    <a:pt x="31145" y="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018075" y="3293250"/>
              <a:ext cx="782625" cy="237450"/>
            </a:xfrm>
            <a:custGeom>
              <a:avLst/>
              <a:gdLst/>
              <a:ahLst/>
              <a:cxnLst/>
              <a:rect l="l" t="t" r="r" b="b"/>
              <a:pathLst>
                <a:path w="31305" h="9498" fill="none" extrusionOk="0">
                  <a:moveTo>
                    <a:pt x="0" y="9497"/>
                  </a:moveTo>
                  <a:cubicBezTo>
                    <a:pt x="0" y="9497"/>
                    <a:pt x="11175" y="7130"/>
                    <a:pt x="31305" y="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740900" y="156475"/>
              <a:ext cx="427875" cy="384775"/>
            </a:xfrm>
            <a:custGeom>
              <a:avLst/>
              <a:gdLst/>
              <a:ahLst/>
              <a:cxnLst/>
              <a:rect l="l" t="t" r="r" b="b"/>
              <a:pathLst>
                <a:path w="17115" h="15391" fill="none" extrusionOk="0">
                  <a:moveTo>
                    <a:pt x="0" y="5809"/>
                  </a:moveTo>
                  <a:cubicBezTo>
                    <a:pt x="0" y="5809"/>
                    <a:pt x="14463" y="1"/>
                    <a:pt x="15979" y="5969"/>
                  </a:cubicBezTo>
                  <a:lnTo>
                    <a:pt x="17114" y="9160"/>
                  </a:lnTo>
                  <a:cubicBezTo>
                    <a:pt x="17114" y="9160"/>
                    <a:pt x="17084" y="10541"/>
                    <a:pt x="3394" y="1539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884325" y="403575"/>
              <a:ext cx="330525" cy="303125"/>
            </a:xfrm>
            <a:custGeom>
              <a:avLst/>
              <a:gdLst/>
              <a:ahLst/>
              <a:cxnLst/>
              <a:rect l="l" t="t" r="r" b="b"/>
              <a:pathLst>
                <a:path w="13221" h="12125" fill="none" extrusionOk="0">
                  <a:moveTo>
                    <a:pt x="10600" y="1"/>
                  </a:moveTo>
                  <a:lnTo>
                    <a:pt x="12809" y="4538"/>
                  </a:lnTo>
                  <a:cubicBezTo>
                    <a:pt x="13221" y="5705"/>
                    <a:pt x="12677" y="6996"/>
                    <a:pt x="11549" y="7509"/>
                  </a:cubicBezTo>
                  <a:cubicBezTo>
                    <a:pt x="9391" y="8499"/>
                    <a:pt x="5495" y="10179"/>
                    <a:pt x="0" y="12125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183525" y="585100"/>
              <a:ext cx="2272875" cy="4698250"/>
            </a:xfrm>
            <a:custGeom>
              <a:avLst/>
              <a:gdLst/>
              <a:ahLst/>
              <a:cxnLst/>
              <a:rect l="l" t="t" r="r" b="b"/>
              <a:pathLst>
                <a:path w="90915" h="187930" fill="none" extrusionOk="0">
                  <a:moveTo>
                    <a:pt x="1" y="1"/>
                  </a:moveTo>
                  <a:cubicBezTo>
                    <a:pt x="1" y="1"/>
                    <a:pt x="12628" y="26765"/>
                    <a:pt x="24370" y="43151"/>
                  </a:cubicBezTo>
                  <a:cubicBezTo>
                    <a:pt x="36109" y="59537"/>
                    <a:pt x="48573" y="71843"/>
                    <a:pt x="57282" y="103680"/>
                  </a:cubicBezTo>
                  <a:cubicBezTo>
                    <a:pt x="65994" y="135517"/>
                    <a:pt x="78410" y="161938"/>
                    <a:pt x="78410" y="161938"/>
                  </a:cubicBezTo>
                  <a:cubicBezTo>
                    <a:pt x="78410" y="161938"/>
                    <a:pt x="90915" y="174457"/>
                    <a:pt x="52890" y="187929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332625" y="4468525"/>
              <a:ext cx="737825" cy="326150"/>
            </a:xfrm>
            <a:custGeom>
              <a:avLst/>
              <a:gdLst/>
              <a:ahLst/>
              <a:cxnLst/>
              <a:rect l="l" t="t" r="r" b="b"/>
              <a:pathLst>
                <a:path w="29513" h="13046" fill="none" extrusionOk="0">
                  <a:moveTo>
                    <a:pt x="29513" y="1"/>
                  </a:moveTo>
                  <a:cubicBezTo>
                    <a:pt x="29513" y="1"/>
                    <a:pt x="20126" y="5915"/>
                    <a:pt x="0" y="13045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800725" y="2985025"/>
              <a:ext cx="757525" cy="308250"/>
            </a:xfrm>
            <a:custGeom>
              <a:avLst/>
              <a:gdLst/>
              <a:ahLst/>
              <a:cxnLst/>
              <a:rect l="l" t="t" r="r" b="b"/>
              <a:pathLst>
                <a:path w="30301" h="12330" fill="none" extrusionOk="0">
                  <a:moveTo>
                    <a:pt x="30301" y="1"/>
                  </a:moveTo>
                  <a:cubicBezTo>
                    <a:pt x="30301" y="1"/>
                    <a:pt x="20128" y="5199"/>
                    <a:pt x="1" y="12329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766975" y="5339025"/>
              <a:ext cx="758500" cy="141750"/>
            </a:xfrm>
            <a:custGeom>
              <a:avLst/>
              <a:gdLst/>
              <a:ahLst/>
              <a:cxnLst/>
              <a:rect l="l" t="t" r="r" b="b"/>
              <a:pathLst>
                <a:path w="30340" h="5670" fill="none" extrusionOk="0">
                  <a:moveTo>
                    <a:pt x="0" y="2026"/>
                  </a:moveTo>
                  <a:cubicBezTo>
                    <a:pt x="0" y="2026"/>
                    <a:pt x="1392" y="5035"/>
                    <a:pt x="4841" y="5352"/>
                  </a:cubicBezTo>
                  <a:cubicBezTo>
                    <a:pt x="8292" y="5669"/>
                    <a:pt x="14365" y="5659"/>
                    <a:pt x="30339" y="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525450" y="4900825"/>
              <a:ext cx="641525" cy="438225"/>
            </a:xfrm>
            <a:custGeom>
              <a:avLst/>
              <a:gdLst/>
              <a:ahLst/>
              <a:cxnLst/>
              <a:rect l="l" t="t" r="r" b="b"/>
              <a:pathLst>
                <a:path w="25661" h="17529" fill="none" extrusionOk="0">
                  <a:moveTo>
                    <a:pt x="24848" y="1"/>
                  </a:moveTo>
                  <a:cubicBezTo>
                    <a:pt x="24848" y="1"/>
                    <a:pt x="25660" y="3217"/>
                    <a:pt x="23181" y="5635"/>
                  </a:cubicBezTo>
                  <a:cubicBezTo>
                    <a:pt x="20699" y="8056"/>
                    <a:pt x="15973" y="11871"/>
                    <a:pt x="0" y="17528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816275" y="1595750"/>
              <a:ext cx="130200" cy="1314000"/>
            </a:xfrm>
            <a:custGeom>
              <a:avLst/>
              <a:gdLst/>
              <a:ahLst/>
              <a:cxnLst/>
              <a:rect l="l" t="t" r="r" b="b"/>
              <a:pathLst>
                <a:path w="5208" h="52560" fill="none" extrusionOk="0">
                  <a:moveTo>
                    <a:pt x="4083" y="52560"/>
                  </a:moveTo>
                  <a:cubicBezTo>
                    <a:pt x="384" y="35317"/>
                    <a:pt x="5208" y="16848"/>
                    <a:pt x="1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2965275" y="2002725"/>
              <a:ext cx="16400" cy="435100"/>
            </a:xfrm>
            <a:custGeom>
              <a:avLst/>
              <a:gdLst/>
              <a:ahLst/>
              <a:cxnLst/>
              <a:rect l="l" t="t" r="r" b="b"/>
              <a:pathLst>
                <a:path w="656" h="17404" fill="none" extrusionOk="0">
                  <a:moveTo>
                    <a:pt x="7" y="17403"/>
                  </a:moveTo>
                  <a:cubicBezTo>
                    <a:pt x="655" y="11621"/>
                    <a:pt x="655" y="5782"/>
                    <a:pt x="1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093200" y="2273600"/>
              <a:ext cx="7400" cy="117325"/>
            </a:xfrm>
            <a:custGeom>
              <a:avLst/>
              <a:gdLst/>
              <a:ahLst/>
              <a:cxnLst/>
              <a:rect l="l" t="t" r="r" b="b"/>
              <a:pathLst>
                <a:path w="296" h="4693" fill="none" extrusionOk="0">
                  <a:moveTo>
                    <a:pt x="295" y="4692"/>
                  </a:moveTo>
                  <a:cubicBezTo>
                    <a:pt x="99" y="3137"/>
                    <a:pt x="1" y="1570"/>
                    <a:pt x="5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11450" y="2450025"/>
              <a:ext cx="8575" cy="48350"/>
            </a:xfrm>
            <a:custGeom>
              <a:avLst/>
              <a:gdLst/>
              <a:ahLst/>
              <a:cxnLst/>
              <a:rect l="l" t="t" r="r" b="b"/>
              <a:pathLst>
                <a:path w="343" h="1934" fill="none" extrusionOk="0">
                  <a:moveTo>
                    <a:pt x="342" y="1934"/>
                  </a:moveTo>
                  <a:cubicBezTo>
                    <a:pt x="228" y="1289"/>
                    <a:pt x="115" y="645"/>
                    <a:pt x="1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339175" y="2593175"/>
              <a:ext cx="46300" cy="154800"/>
            </a:xfrm>
            <a:custGeom>
              <a:avLst/>
              <a:gdLst/>
              <a:ahLst/>
              <a:cxnLst/>
              <a:rect l="l" t="t" r="r" b="b"/>
              <a:pathLst>
                <a:path w="1852" h="6192" fill="none" extrusionOk="0">
                  <a:moveTo>
                    <a:pt x="1852" y="6192"/>
                  </a:moveTo>
                  <a:cubicBezTo>
                    <a:pt x="1062" y="4185"/>
                    <a:pt x="444" y="2112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2989975" y="3093450"/>
              <a:ext cx="23150" cy="77475"/>
            </a:xfrm>
            <a:custGeom>
              <a:avLst/>
              <a:gdLst/>
              <a:ahLst/>
              <a:cxnLst/>
              <a:rect l="l" t="t" r="r" b="b"/>
              <a:pathLst>
                <a:path w="926" h="3099" fill="none" extrusionOk="0">
                  <a:moveTo>
                    <a:pt x="926" y="3098"/>
                  </a:moveTo>
                  <a:cubicBezTo>
                    <a:pt x="533" y="2094"/>
                    <a:pt x="224" y="1057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4146700" y="2315800"/>
              <a:ext cx="269775" cy="623375"/>
            </a:xfrm>
            <a:custGeom>
              <a:avLst/>
              <a:gdLst/>
              <a:ahLst/>
              <a:cxnLst/>
              <a:rect l="l" t="t" r="r" b="b"/>
              <a:pathLst>
                <a:path w="10791" h="24935" fill="none" extrusionOk="0">
                  <a:moveTo>
                    <a:pt x="10790" y="24934"/>
                  </a:moveTo>
                  <a:cubicBezTo>
                    <a:pt x="8166" y="16215"/>
                    <a:pt x="5444" y="7298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194725" y="2760800"/>
              <a:ext cx="26925" cy="76125"/>
            </a:xfrm>
            <a:custGeom>
              <a:avLst/>
              <a:gdLst/>
              <a:ahLst/>
              <a:cxnLst/>
              <a:rect l="l" t="t" r="r" b="b"/>
              <a:pathLst>
                <a:path w="1077" h="3045" fill="none" extrusionOk="0">
                  <a:moveTo>
                    <a:pt x="1077" y="3045"/>
                  </a:moveTo>
                  <a:cubicBezTo>
                    <a:pt x="719" y="2032"/>
                    <a:pt x="358" y="1015"/>
                    <a:pt x="0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029875" y="2185725"/>
              <a:ext cx="20950" cy="35425"/>
            </a:xfrm>
            <a:custGeom>
              <a:avLst/>
              <a:gdLst/>
              <a:ahLst/>
              <a:cxnLst/>
              <a:rect l="l" t="t" r="r" b="b"/>
              <a:pathLst>
                <a:path w="838" h="1417" fill="none" extrusionOk="0">
                  <a:moveTo>
                    <a:pt x="837" y="1417"/>
                  </a:moveTo>
                  <a:cubicBezTo>
                    <a:pt x="559" y="944"/>
                    <a:pt x="279" y="473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185325" y="734500"/>
              <a:ext cx="219500" cy="461550"/>
            </a:xfrm>
            <a:custGeom>
              <a:avLst/>
              <a:gdLst/>
              <a:ahLst/>
              <a:cxnLst/>
              <a:rect l="l" t="t" r="r" b="b"/>
              <a:pathLst>
                <a:path w="8780" h="18462" fill="none" extrusionOk="0">
                  <a:moveTo>
                    <a:pt x="8779" y="18461"/>
                  </a:moveTo>
                  <a:cubicBezTo>
                    <a:pt x="5854" y="12307"/>
                    <a:pt x="2926" y="6155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59900" y="854700"/>
              <a:ext cx="48300" cy="124175"/>
            </a:xfrm>
            <a:custGeom>
              <a:avLst/>
              <a:gdLst/>
              <a:ahLst/>
              <a:cxnLst/>
              <a:rect l="l" t="t" r="r" b="b"/>
              <a:pathLst>
                <a:path w="1932" h="4967" fill="none" extrusionOk="0">
                  <a:moveTo>
                    <a:pt x="1932" y="4966"/>
                  </a:moveTo>
                  <a:cubicBezTo>
                    <a:pt x="1195" y="3348"/>
                    <a:pt x="551" y="1691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075100" y="953275"/>
              <a:ext cx="33000" cy="69725"/>
            </a:xfrm>
            <a:custGeom>
              <a:avLst/>
              <a:gdLst/>
              <a:ahLst/>
              <a:cxnLst/>
              <a:rect l="l" t="t" r="r" b="b"/>
              <a:pathLst>
                <a:path w="1320" h="2789" fill="none" extrusionOk="0">
                  <a:moveTo>
                    <a:pt x="1320" y="2789"/>
                  </a:moveTo>
                  <a:cubicBezTo>
                    <a:pt x="673" y="1970"/>
                    <a:pt x="221" y="1019"/>
                    <a:pt x="0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2754500" y="1041150"/>
              <a:ext cx="12550" cy="46975"/>
            </a:xfrm>
            <a:custGeom>
              <a:avLst/>
              <a:gdLst/>
              <a:ahLst/>
              <a:cxnLst/>
              <a:rect l="l" t="t" r="r" b="b"/>
              <a:pathLst>
                <a:path w="502" h="1879" fill="none" extrusionOk="0">
                  <a:moveTo>
                    <a:pt x="502" y="1878"/>
                  </a:moveTo>
                  <a:cubicBezTo>
                    <a:pt x="336" y="1250"/>
                    <a:pt x="166" y="626"/>
                    <a:pt x="0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656750" y="5132900"/>
              <a:ext cx="25550" cy="124450"/>
            </a:xfrm>
            <a:custGeom>
              <a:avLst/>
              <a:gdLst/>
              <a:ahLst/>
              <a:cxnLst/>
              <a:rect l="l" t="t" r="r" b="b"/>
              <a:pathLst>
                <a:path w="1022" h="4978" fill="none" extrusionOk="0">
                  <a:moveTo>
                    <a:pt x="1021" y="4978"/>
                  </a:moveTo>
                  <a:cubicBezTo>
                    <a:pt x="356" y="4409"/>
                    <a:pt x="88" y="3495"/>
                    <a:pt x="43" y="2621"/>
                  </a:cubicBezTo>
                  <a:cubicBezTo>
                    <a:pt x="0" y="1745"/>
                    <a:pt x="142" y="874"/>
                    <a:pt x="142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735000" y="5140300"/>
              <a:ext cx="10200" cy="35325"/>
            </a:xfrm>
            <a:custGeom>
              <a:avLst/>
              <a:gdLst/>
              <a:ahLst/>
              <a:cxnLst/>
              <a:rect l="l" t="t" r="r" b="b"/>
              <a:pathLst>
                <a:path w="408" h="1413" fill="none" extrusionOk="0">
                  <a:moveTo>
                    <a:pt x="408" y="1412"/>
                  </a:moveTo>
                  <a:cubicBezTo>
                    <a:pt x="156" y="983"/>
                    <a:pt x="17" y="496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065050" y="4645050"/>
              <a:ext cx="63050" cy="169775"/>
            </a:xfrm>
            <a:custGeom>
              <a:avLst/>
              <a:gdLst/>
              <a:ahLst/>
              <a:cxnLst/>
              <a:rect l="l" t="t" r="r" b="b"/>
              <a:pathLst>
                <a:path w="2522" h="6791" fill="none" extrusionOk="0">
                  <a:moveTo>
                    <a:pt x="2045" y="6791"/>
                  </a:moveTo>
                  <a:cubicBezTo>
                    <a:pt x="2521" y="4376"/>
                    <a:pt x="1732" y="1749"/>
                    <a:pt x="1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024350" y="4666775"/>
              <a:ext cx="19700" cy="31625"/>
            </a:xfrm>
            <a:custGeom>
              <a:avLst/>
              <a:gdLst/>
              <a:ahLst/>
              <a:cxnLst/>
              <a:rect l="l" t="t" r="r" b="b"/>
              <a:pathLst>
                <a:path w="788" h="1265" fill="none" extrusionOk="0">
                  <a:moveTo>
                    <a:pt x="788" y="1265"/>
                  </a:moveTo>
                  <a:cubicBezTo>
                    <a:pt x="524" y="841"/>
                    <a:pt x="262" y="422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19625" y="3661450"/>
              <a:ext cx="10825" cy="30475"/>
            </a:xfrm>
            <a:custGeom>
              <a:avLst/>
              <a:gdLst/>
              <a:ahLst/>
              <a:cxnLst/>
              <a:rect l="l" t="t" r="r" b="b"/>
              <a:pathLst>
                <a:path w="433" h="1219" fill="none" extrusionOk="0">
                  <a:moveTo>
                    <a:pt x="432" y="1218"/>
                  </a:moveTo>
                  <a:cubicBezTo>
                    <a:pt x="289" y="811"/>
                    <a:pt x="146" y="408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670825" y="3952250"/>
              <a:ext cx="26775" cy="63325"/>
            </a:xfrm>
            <a:custGeom>
              <a:avLst/>
              <a:gdLst/>
              <a:ahLst/>
              <a:cxnLst/>
              <a:rect l="l" t="t" r="r" b="b"/>
              <a:pathLst>
                <a:path w="1071" h="2533" fill="none" extrusionOk="0">
                  <a:moveTo>
                    <a:pt x="1070" y="2533"/>
                  </a:moveTo>
                  <a:cubicBezTo>
                    <a:pt x="612" y="1735"/>
                    <a:pt x="252" y="886"/>
                    <a:pt x="0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246625" y="3281725"/>
              <a:ext cx="9400" cy="26625"/>
            </a:xfrm>
            <a:custGeom>
              <a:avLst/>
              <a:gdLst/>
              <a:ahLst/>
              <a:cxnLst/>
              <a:rect l="l" t="t" r="r" b="b"/>
              <a:pathLst>
                <a:path w="376" h="1065" fill="none" extrusionOk="0">
                  <a:moveTo>
                    <a:pt x="375" y="1065"/>
                  </a:moveTo>
                  <a:cubicBezTo>
                    <a:pt x="251" y="711"/>
                    <a:pt x="126" y="355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" name="Google Shape;118;p2"/>
          <p:cNvGrpSpPr/>
          <p:nvPr/>
        </p:nvGrpSpPr>
        <p:grpSpPr>
          <a:xfrm>
            <a:off x="2068008" y="4276192"/>
            <a:ext cx="1580757" cy="1188499"/>
            <a:chOff x="-164800" y="149925"/>
            <a:chExt cx="7188525" cy="5404725"/>
          </a:xfrm>
        </p:grpSpPr>
        <p:sp>
          <p:nvSpPr>
            <p:cNvPr id="119" name="Google Shape;119;p2"/>
            <p:cNvSpPr/>
            <p:nvPr/>
          </p:nvSpPr>
          <p:spPr>
            <a:xfrm>
              <a:off x="1892125" y="4673500"/>
              <a:ext cx="3140500" cy="792625"/>
            </a:xfrm>
            <a:custGeom>
              <a:avLst/>
              <a:gdLst/>
              <a:ahLst/>
              <a:cxnLst/>
              <a:rect l="l" t="t" r="r" b="b"/>
              <a:pathLst>
                <a:path w="125620" h="31705" extrusionOk="0">
                  <a:moveTo>
                    <a:pt x="450" y="0"/>
                  </a:moveTo>
                  <a:cubicBezTo>
                    <a:pt x="355" y="0"/>
                    <a:pt x="365" y="455"/>
                    <a:pt x="367" y="565"/>
                  </a:cubicBezTo>
                  <a:cubicBezTo>
                    <a:pt x="1" y="8145"/>
                    <a:pt x="4189" y="15037"/>
                    <a:pt x="11031" y="18114"/>
                  </a:cubicBezTo>
                  <a:cubicBezTo>
                    <a:pt x="17184" y="20887"/>
                    <a:pt x="25856" y="24148"/>
                    <a:pt x="36842" y="26791"/>
                  </a:cubicBezTo>
                  <a:cubicBezTo>
                    <a:pt x="43807" y="28463"/>
                    <a:pt x="51697" y="29897"/>
                    <a:pt x="60476" y="30783"/>
                  </a:cubicBezTo>
                  <a:cubicBezTo>
                    <a:pt x="66962" y="31437"/>
                    <a:pt x="73031" y="31705"/>
                    <a:pt x="78642" y="31705"/>
                  </a:cubicBezTo>
                  <a:cubicBezTo>
                    <a:pt x="81284" y="31705"/>
                    <a:pt x="83824" y="31645"/>
                    <a:pt x="86258" y="31539"/>
                  </a:cubicBezTo>
                  <a:cubicBezTo>
                    <a:pt x="96740" y="31067"/>
                    <a:pt x="105248" y="29679"/>
                    <a:pt x="111493" y="28276"/>
                  </a:cubicBezTo>
                  <a:cubicBezTo>
                    <a:pt x="118829" y="26634"/>
                    <a:pt x="124311" y="20703"/>
                    <a:pt x="125471" y="13201"/>
                  </a:cubicBezTo>
                  <a:cubicBezTo>
                    <a:pt x="125486" y="13051"/>
                    <a:pt x="125435" y="12896"/>
                    <a:pt x="125314" y="12804"/>
                  </a:cubicBezTo>
                  <a:cubicBezTo>
                    <a:pt x="125574" y="12615"/>
                    <a:pt x="125619" y="12556"/>
                    <a:pt x="125571" y="12556"/>
                  </a:cubicBezTo>
                  <a:cubicBezTo>
                    <a:pt x="125491" y="12556"/>
                    <a:pt x="125156" y="12716"/>
                    <a:pt x="125107" y="12716"/>
                  </a:cubicBezTo>
                  <a:cubicBezTo>
                    <a:pt x="125107" y="12716"/>
                    <a:pt x="125106" y="12716"/>
                    <a:pt x="125105" y="12716"/>
                  </a:cubicBezTo>
                  <a:cubicBezTo>
                    <a:pt x="125093" y="12716"/>
                    <a:pt x="125080" y="12715"/>
                    <a:pt x="125068" y="12715"/>
                  </a:cubicBezTo>
                  <a:cubicBezTo>
                    <a:pt x="125002" y="12715"/>
                    <a:pt x="124942" y="12727"/>
                    <a:pt x="124883" y="12762"/>
                  </a:cubicBezTo>
                  <a:cubicBezTo>
                    <a:pt x="114122" y="17460"/>
                    <a:pt x="102273" y="20364"/>
                    <a:pt x="89478" y="21435"/>
                  </a:cubicBezTo>
                  <a:cubicBezTo>
                    <a:pt x="85558" y="21776"/>
                    <a:pt x="81555" y="21946"/>
                    <a:pt x="77469" y="21946"/>
                  </a:cubicBezTo>
                  <a:cubicBezTo>
                    <a:pt x="72264" y="21946"/>
                    <a:pt x="66926" y="21670"/>
                    <a:pt x="61455" y="21118"/>
                  </a:cubicBezTo>
                  <a:cubicBezTo>
                    <a:pt x="52210" y="20190"/>
                    <a:pt x="43509" y="18567"/>
                    <a:pt x="35357" y="16241"/>
                  </a:cubicBezTo>
                  <a:cubicBezTo>
                    <a:pt x="22472" y="12605"/>
                    <a:pt x="10994" y="7258"/>
                    <a:pt x="1016" y="248"/>
                  </a:cubicBezTo>
                  <a:cubicBezTo>
                    <a:pt x="958" y="207"/>
                    <a:pt x="892" y="187"/>
                    <a:pt x="822" y="178"/>
                  </a:cubicBezTo>
                  <a:cubicBezTo>
                    <a:pt x="808" y="177"/>
                    <a:pt x="794" y="176"/>
                    <a:pt x="781" y="176"/>
                  </a:cubicBezTo>
                  <a:cubicBezTo>
                    <a:pt x="717" y="176"/>
                    <a:pt x="662" y="187"/>
                    <a:pt x="602" y="224"/>
                  </a:cubicBezTo>
                  <a:cubicBezTo>
                    <a:pt x="533" y="62"/>
                    <a:pt x="485" y="0"/>
                    <a:pt x="450" y="0"/>
                  </a:cubicBezTo>
                  <a:close/>
                </a:path>
              </a:pathLst>
            </a:custGeom>
            <a:solidFill>
              <a:srgbClr val="111B2E"/>
            </a:solidFill>
            <a:ln w="18950" cap="flat" cmpd="sng">
              <a:solidFill>
                <a:srgbClr val="111B2E"/>
              </a:solidFill>
              <a:prstDash val="solid"/>
              <a:miter lim="242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20125" y="248125"/>
              <a:ext cx="6191675" cy="2416775"/>
            </a:xfrm>
            <a:custGeom>
              <a:avLst/>
              <a:gdLst/>
              <a:ahLst/>
              <a:cxnLst/>
              <a:rect l="l" t="t" r="r" b="b"/>
              <a:pathLst>
                <a:path w="247667" h="96671" extrusionOk="0">
                  <a:moveTo>
                    <a:pt x="70257" y="8447"/>
                  </a:moveTo>
                  <a:cubicBezTo>
                    <a:pt x="87262" y="8447"/>
                    <a:pt x="106965" y="9406"/>
                    <a:pt x="127220" y="11453"/>
                  </a:cubicBezTo>
                  <a:cubicBezTo>
                    <a:pt x="154548" y="14217"/>
                    <a:pt x="180500" y="18726"/>
                    <a:pt x="199958" y="23609"/>
                  </a:cubicBezTo>
                  <a:cubicBezTo>
                    <a:pt x="220835" y="28854"/>
                    <a:pt x="234209" y="34559"/>
                    <a:pt x="233752" y="39082"/>
                  </a:cubicBezTo>
                  <a:cubicBezTo>
                    <a:pt x="233260" y="43953"/>
                    <a:pt x="215723" y="46744"/>
                    <a:pt x="189800" y="47090"/>
                  </a:cubicBezTo>
                  <a:cubicBezTo>
                    <a:pt x="188016" y="47114"/>
                    <a:pt x="186192" y="47126"/>
                    <a:pt x="184331" y="47126"/>
                  </a:cubicBezTo>
                  <a:cubicBezTo>
                    <a:pt x="166708" y="47126"/>
                    <a:pt x="145777" y="46072"/>
                    <a:pt x="123940" y="43861"/>
                  </a:cubicBezTo>
                  <a:cubicBezTo>
                    <a:pt x="100176" y="41458"/>
                    <a:pt x="77763" y="37938"/>
                    <a:pt x="59652" y="34024"/>
                  </a:cubicBezTo>
                  <a:lnTo>
                    <a:pt x="59635" y="34024"/>
                  </a:lnTo>
                  <a:cubicBezTo>
                    <a:pt x="33824" y="28462"/>
                    <a:pt x="16794" y="22119"/>
                    <a:pt x="17295" y="17187"/>
                  </a:cubicBezTo>
                  <a:cubicBezTo>
                    <a:pt x="17760" y="12568"/>
                    <a:pt x="32612" y="9636"/>
                    <a:pt x="54875" y="8735"/>
                  </a:cubicBezTo>
                  <a:cubicBezTo>
                    <a:pt x="59681" y="8544"/>
                    <a:pt x="64832" y="8447"/>
                    <a:pt x="70257" y="8447"/>
                  </a:cubicBezTo>
                  <a:close/>
                  <a:moveTo>
                    <a:pt x="32789" y="53864"/>
                  </a:moveTo>
                  <a:lnTo>
                    <a:pt x="32804" y="53866"/>
                  </a:lnTo>
                  <a:lnTo>
                    <a:pt x="32935" y="58682"/>
                  </a:lnTo>
                  <a:lnTo>
                    <a:pt x="32789" y="53864"/>
                  </a:lnTo>
                  <a:close/>
                  <a:moveTo>
                    <a:pt x="66659" y="0"/>
                  </a:moveTo>
                  <a:cubicBezTo>
                    <a:pt x="60252" y="0"/>
                    <a:pt x="54218" y="126"/>
                    <a:pt x="48620" y="366"/>
                  </a:cubicBezTo>
                  <a:cubicBezTo>
                    <a:pt x="22264" y="1502"/>
                    <a:pt x="5573" y="5147"/>
                    <a:pt x="5086" y="9968"/>
                  </a:cubicBezTo>
                  <a:cubicBezTo>
                    <a:pt x="4875" y="10898"/>
                    <a:pt x="1" y="33042"/>
                    <a:pt x="59" y="61640"/>
                  </a:cubicBezTo>
                  <a:cubicBezTo>
                    <a:pt x="47" y="61773"/>
                    <a:pt x="115" y="61894"/>
                    <a:pt x="207" y="61974"/>
                  </a:cubicBezTo>
                  <a:cubicBezTo>
                    <a:pt x="2096" y="63399"/>
                    <a:pt x="13642" y="71550"/>
                    <a:pt x="41210" y="79690"/>
                  </a:cubicBezTo>
                  <a:cubicBezTo>
                    <a:pt x="59439" y="85068"/>
                    <a:pt x="84662" y="90470"/>
                    <a:pt x="118727" y="93917"/>
                  </a:cubicBezTo>
                  <a:lnTo>
                    <a:pt x="118894" y="93932"/>
                  </a:lnTo>
                  <a:cubicBezTo>
                    <a:pt x="138330" y="95898"/>
                    <a:pt x="155078" y="96671"/>
                    <a:pt x="169395" y="96671"/>
                  </a:cubicBezTo>
                  <a:cubicBezTo>
                    <a:pt x="180921" y="96671"/>
                    <a:pt x="190872" y="96170"/>
                    <a:pt x="199384" y="95388"/>
                  </a:cubicBezTo>
                  <a:cubicBezTo>
                    <a:pt x="226944" y="92875"/>
                    <a:pt x="239437" y="87403"/>
                    <a:pt x="241520" y="86398"/>
                  </a:cubicBezTo>
                  <a:cubicBezTo>
                    <a:pt x="241642" y="86344"/>
                    <a:pt x="241719" y="86235"/>
                    <a:pt x="241751" y="86105"/>
                  </a:cubicBezTo>
                  <a:cubicBezTo>
                    <a:pt x="247666" y="57427"/>
                    <a:pt x="247158" y="34787"/>
                    <a:pt x="247158" y="34619"/>
                  </a:cubicBezTo>
                  <a:cubicBezTo>
                    <a:pt x="247628" y="29818"/>
                    <a:pt x="232545" y="23008"/>
                    <a:pt x="207744" y="16698"/>
                  </a:cubicBezTo>
                  <a:cubicBezTo>
                    <a:pt x="186910" y="11371"/>
                    <a:pt x="159170" y="6417"/>
                    <a:pt x="128046" y="3268"/>
                  </a:cubicBezTo>
                  <a:cubicBezTo>
                    <a:pt x="105573" y="994"/>
                    <a:pt x="84645" y="0"/>
                    <a:pt x="66659" y="0"/>
                  </a:cubicBezTo>
                  <a:close/>
                </a:path>
              </a:pathLst>
            </a:custGeom>
            <a:solidFill>
              <a:srgbClr val="232E43"/>
            </a:solidFill>
            <a:ln w="18950" cap="flat" cmpd="sng">
              <a:solidFill>
                <a:srgbClr val="232E43"/>
              </a:solidFill>
              <a:prstDash val="solid"/>
              <a:miter lim="242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161950" y="477650"/>
              <a:ext cx="5390275" cy="929175"/>
            </a:xfrm>
            <a:custGeom>
              <a:avLst/>
              <a:gdLst/>
              <a:ahLst/>
              <a:cxnLst/>
              <a:rect l="l" t="t" r="r" b="b"/>
              <a:pathLst>
                <a:path w="215611" h="37167" extrusionOk="0">
                  <a:moveTo>
                    <a:pt x="52716" y="1"/>
                  </a:moveTo>
                  <a:cubicBezTo>
                    <a:pt x="47364" y="1"/>
                    <a:pt x="42370" y="103"/>
                    <a:pt x="37759" y="293"/>
                  </a:cubicBezTo>
                  <a:cubicBezTo>
                    <a:pt x="14370" y="1262"/>
                    <a:pt x="812" y="4472"/>
                    <a:pt x="443" y="8089"/>
                  </a:cubicBezTo>
                  <a:cubicBezTo>
                    <a:pt x="0" y="12495"/>
                    <a:pt x="17604" y="19077"/>
                    <a:pt x="45976" y="24896"/>
                  </a:cubicBezTo>
                  <a:cubicBezTo>
                    <a:pt x="62815" y="28348"/>
                    <a:pt x="83447" y="31538"/>
                    <a:pt x="106352" y="33854"/>
                  </a:cubicBezTo>
                  <a:cubicBezTo>
                    <a:pt x="129056" y="36150"/>
                    <a:pt x="149752" y="37167"/>
                    <a:pt x="166847" y="37167"/>
                  </a:cubicBezTo>
                  <a:cubicBezTo>
                    <a:pt x="168165" y="37167"/>
                    <a:pt x="169462" y="37161"/>
                    <a:pt x="170737" y="37149"/>
                  </a:cubicBezTo>
                  <a:cubicBezTo>
                    <a:pt x="170738" y="37149"/>
                    <a:pt x="170739" y="37149"/>
                    <a:pt x="170741" y="37149"/>
                  </a:cubicBezTo>
                  <a:cubicBezTo>
                    <a:pt x="170756" y="37149"/>
                    <a:pt x="170784" y="37139"/>
                    <a:pt x="170798" y="37139"/>
                  </a:cubicBezTo>
                  <a:cubicBezTo>
                    <a:pt x="170800" y="37139"/>
                    <a:pt x="170801" y="37139"/>
                    <a:pt x="170802" y="37139"/>
                  </a:cubicBezTo>
                  <a:cubicBezTo>
                    <a:pt x="197735" y="36897"/>
                    <a:pt x="214829" y="34043"/>
                    <a:pt x="215255" y="29818"/>
                  </a:cubicBezTo>
                  <a:cubicBezTo>
                    <a:pt x="215611" y="26306"/>
                    <a:pt x="203741" y="20703"/>
                    <a:pt x="182355" y="15237"/>
                  </a:cubicBezTo>
                  <a:cubicBezTo>
                    <a:pt x="164298" y="10625"/>
                    <a:pt x="139479" y="6131"/>
                    <a:pt x="109462" y="3096"/>
                  </a:cubicBezTo>
                  <a:cubicBezTo>
                    <a:pt x="87833" y="910"/>
                    <a:pt x="68684" y="1"/>
                    <a:pt x="52716" y="1"/>
                  </a:cubicBezTo>
                  <a:close/>
                </a:path>
              </a:pathLst>
            </a:custGeom>
            <a:solidFill>
              <a:schemeClr val="dk1"/>
            </a:solidFill>
            <a:ln w="19050" cap="flat" cmpd="sng">
              <a:solidFill>
                <a:schemeClr val="dk1"/>
              </a:solidFill>
              <a:prstDash val="solid"/>
              <a:miter lim="242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721650" y="1821825"/>
              <a:ext cx="6046200" cy="1654825"/>
            </a:xfrm>
            <a:custGeom>
              <a:avLst/>
              <a:gdLst/>
              <a:ahLst/>
              <a:cxnLst/>
              <a:rect l="l" t="t" r="r" b="b"/>
              <a:pathLst>
                <a:path w="241848" h="66193" extrusionOk="0">
                  <a:moveTo>
                    <a:pt x="49" y="1"/>
                  </a:moveTo>
                  <a:cubicBezTo>
                    <a:pt x="17" y="1"/>
                    <a:pt x="52" y="103"/>
                    <a:pt x="223" y="414"/>
                  </a:cubicBezTo>
                  <a:cubicBezTo>
                    <a:pt x="85" y="482"/>
                    <a:pt x="1" y="625"/>
                    <a:pt x="3" y="775"/>
                  </a:cubicBezTo>
                  <a:cubicBezTo>
                    <a:pt x="102" y="11303"/>
                    <a:pt x="890" y="21502"/>
                    <a:pt x="2338" y="31088"/>
                  </a:cubicBezTo>
                  <a:cubicBezTo>
                    <a:pt x="2362" y="31190"/>
                    <a:pt x="2421" y="31296"/>
                    <a:pt x="2496" y="31354"/>
                  </a:cubicBezTo>
                  <a:cubicBezTo>
                    <a:pt x="4346" y="32839"/>
                    <a:pt x="15708" y="41340"/>
                    <a:pt x="41953" y="49647"/>
                  </a:cubicBezTo>
                  <a:cubicBezTo>
                    <a:pt x="59351" y="55158"/>
                    <a:pt x="83290" y="60596"/>
                    <a:pt x="115338" y="63840"/>
                  </a:cubicBezTo>
                  <a:lnTo>
                    <a:pt x="115505" y="63854"/>
                  </a:lnTo>
                  <a:cubicBezTo>
                    <a:pt x="131973" y="65520"/>
                    <a:pt x="146463" y="66192"/>
                    <a:pt x="159124" y="66192"/>
                  </a:cubicBezTo>
                  <a:cubicBezTo>
                    <a:pt x="171888" y="66192"/>
                    <a:pt x="182793" y="65509"/>
                    <a:pt x="191995" y="64475"/>
                  </a:cubicBezTo>
                  <a:cubicBezTo>
                    <a:pt x="218218" y="61529"/>
                    <a:pt x="230609" y="55712"/>
                    <a:pt x="232683" y="54654"/>
                  </a:cubicBezTo>
                  <a:cubicBezTo>
                    <a:pt x="232787" y="54615"/>
                    <a:pt x="232847" y="54521"/>
                    <a:pt x="232889" y="54424"/>
                  </a:cubicBezTo>
                  <a:cubicBezTo>
                    <a:pt x="236229" y="45325"/>
                    <a:pt x="239039" y="35492"/>
                    <a:pt x="241266" y="25196"/>
                  </a:cubicBezTo>
                  <a:cubicBezTo>
                    <a:pt x="241297" y="25051"/>
                    <a:pt x="241847" y="24164"/>
                    <a:pt x="241740" y="24055"/>
                  </a:cubicBezTo>
                  <a:cubicBezTo>
                    <a:pt x="241738" y="24054"/>
                    <a:pt x="241735" y="24053"/>
                    <a:pt x="241731" y="24053"/>
                  </a:cubicBezTo>
                  <a:cubicBezTo>
                    <a:pt x="241620" y="24053"/>
                    <a:pt x="240986" y="24695"/>
                    <a:pt x="240899" y="24695"/>
                  </a:cubicBezTo>
                  <a:cubicBezTo>
                    <a:pt x="240899" y="24695"/>
                    <a:pt x="240898" y="24695"/>
                    <a:pt x="240897" y="24695"/>
                  </a:cubicBezTo>
                  <a:cubicBezTo>
                    <a:pt x="240882" y="24693"/>
                    <a:pt x="240867" y="24692"/>
                    <a:pt x="240852" y="24692"/>
                  </a:cubicBezTo>
                  <a:cubicBezTo>
                    <a:pt x="240792" y="24692"/>
                    <a:pt x="240731" y="24707"/>
                    <a:pt x="240677" y="24738"/>
                  </a:cubicBezTo>
                  <a:cubicBezTo>
                    <a:pt x="235999" y="26817"/>
                    <a:pt x="223405" y="31325"/>
                    <a:pt x="199151" y="33457"/>
                  </a:cubicBezTo>
                  <a:cubicBezTo>
                    <a:pt x="190975" y="34185"/>
                    <a:pt x="181475" y="34640"/>
                    <a:pt x="170506" y="34640"/>
                  </a:cubicBezTo>
                  <a:cubicBezTo>
                    <a:pt x="155948" y="34640"/>
                    <a:pt x="138802" y="33838"/>
                    <a:pt x="118729" y="31807"/>
                  </a:cubicBezTo>
                  <a:cubicBezTo>
                    <a:pt x="84487" y="28346"/>
                    <a:pt x="59296" y="23082"/>
                    <a:pt x="41113" y="17771"/>
                  </a:cubicBezTo>
                  <a:cubicBezTo>
                    <a:pt x="16742" y="10657"/>
                    <a:pt x="4916" y="3474"/>
                    <a:pt x="655" y="443"/>
                  </a:cubicBezTo>
                  <a:cubicBezTo>
                    <a:pt x="596" y="402"/>
                    <a:pt x="531" y="378"/>
                    <a:pt x="461" y="373"/>
                  </a:cubicBezTo>
                  <a:cubicBezTo>
                    <a:pt x="407" y="367"/>
                    <a:pt x="109" y="1"/>
                    <a:pt x="49" y="1"/>
                  </a:cubicBezTo>
                  <a:close/>
                </a:path>
              </a:pathLst>
            </a:custGeom>
            <a:solidFill>
              <a:srgbClr val="F4942E"/>
            </a:solidFill>
            <a:ln w="18950" cap="flat" cmpd="sng">
              <a:solidFill>
                <a:srgbClr val="F4942E"/>
              </a:solidFill>
              <a:prstDash val="solid"/>
              <a:miter lim="242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6525" y="2624675"/>
              <a:ext cx="5769525" cy="2576975"/>
            </a:xfrm>
            <a:custGeom>
              <a:avLst/>
              <a:gdLst/>
              <a:ahLst/>
              <a:cxnLst/>
              <a:rect l="l" t="t" r="r" b="b"/>
              <a:pathLst>
                <a:path w="230781" h="103079" extrusionOk="0">
                  <a:moveTo>
                    <a:pt x="152" y="1"/>
                  </a:moveTo>
                  <a:cubicBezTo>
                    <a:pt x="148" y="1"/>
                    <a:pt x="146" y="2"/>
                    <a:pt x="143" y="3"/>
                  </a:cubicBezTo>
                  <a:cubicBezTo>
                    <a:pt x="0" y="88"/>
                    <a:pt x="490" y="1159"/>
                    <a:pt x="521" y="1328"/>
                  </a:cubicBezTo>
                  <a:cubicBezTo>
                    <a:pt x="4201" y="23792"/>
                    <a:pt x="11589" y="42874"/>
                    <a:pt x="22471" y="58083"/>
                  </a:cubicBezTo>
                  <a:cubicBezTo>
                    <a:pt x="36231" y="77295"/>
                    <a:pt x="55587" y="90474"/>
                    <a:pt x="80194" y="97414"/>
                  </a:cubicBezTo>
                  <a:cubicBezTo>
                    <a:pt x="80211" y="97414"/>
                    <a:pt x="80231" y="97419"/>
                    <a:pt x="80243" y="97436"/>
                  </a:cubicBezTo>
                  <a:cubicBezTo>
                    <a:pt x="88314" y="99703"/>
                    <a:pt x="96955" y="101305"/>
                    <a:pt x="106163" y="102240"/>
                  </a:cubicBezTo>
                  <a:cubicBezTo>
                    <a:pt x="111687" y="102799"/>
                    <a:pt x="117061" y="103078"/>
                    <a:pt x="122286" y="103078"/>
                  </a:cubicBezTo>
                  <a:cubicBezTo>
                    <a:pt x="126613" y="103078"/>
                    <a:pt x="130838" y="102887"/>
                    <a:pt x="134959" y="102504"/>
                  </a:cubicBezTo>
                  <a:cubicBezTo>
                    <a:pt x="159427" y="100260"/>
                    <a:pt x="180204" y="91309"/>
                    <a:pt x="196999" y="75738"/>
                  </a:cubicBezTo>
                  <a:cubicBezTo>
                    <a:pt x="210691" y="63020"/>
                    <a:pt x="221752" y="45801"/>
                    <a:pt x="229870" y="24548"/>
                  </a:cubicBezTo>
                  <a:cubicBezTo>
                    <a:pt x="229921" y="24386"/>
                    <a:pt x="230781" y="23419"/>
                    <a:pt x="230665" y="23298"/>
                  </a:cubicBezTo>
                  <a:cubicBezTo>
                    <a:pt x="230662" y="23296"/>
                    <a:pt x="230658" y="23295"/>
                    <a:pt x="230652" y="23295"/>
                  </a:cubicBezTo>
                  <a:cubicBezTo>
                    <a:pt x="230516" y="23295"/>
                    <a:pt x="229618" y="23976"/>
                    <a:pt x="229512" y="23976"/>
                  </a:cubicBezTo>
                  <a:cubicBezTo>
                    <a:pt x="229511" y="23976"/>
                    <a:pt x="229510" y="23976"/>
                    <a:pt x="229509" y="23976"/>
                  </a:cubicBezTo>
                  <a:cubicBezTo>
                    <a:pt x="229497" y="23975"/>
                    <a:pt x="229484" y="23974"/>
                    <a:pt x="229472" y="23974"/>
                  </a:cubicBezTo>
                  <a:cubicBezTo>
                    <a:pt x="229413" y="23974"/>
                    <a:pt x="229357" y="23992"/>
                    <a:pt x="229303" y="24022"/>
                  </a:cubicBezTo>
                  <a:cubicBezTo>
                    <a:pt x="224504" y="26154"/>
                    <a:pt x="212016" y="30774"/>
                    <a:pt x="189526" y="33252"/>
                  </a:cubicBezTo>
                  <a:cubicBezTo>
                    <a:pt x="180415" y="34265"/>
                    <a:pt x="169662" y="34924"/>
                    <a:pt x="157118" y="34924"/>
                  </a:cubicBezTo>
                  <a:cubicBezTo>
                    <a:pt x="144380" y="34924"/>
                    <a:pt x="129795" y="34245"/>
                    <a:pt x="113208" y="32566"/>
                  </a:cubicBezTo>
                  <a:cubicBezTo>
                    <a:pt x="81229" y="29332"/>
                    <a:pt x="57297" y="23962"/>
                    <a:pt x="39850" y="18463"/>
                  </a:cubicBezTo>
                  <a:cubicBezTo>
                    <a:pt x="17297" y="11360"/>
                    <a:pt x="5533" y="4054"/>
                    <a:pt x="1163" y="926"/>
                  </a:cubicBezTo>
                  <a:cubicBezTo>
                    <a:pt x="1112" y="878"/>
                    <a:pt x="1042" y="846"/>
                    <a:pt x="972" y="842"/>
                  </a:cubicBezTo>
                  <a:cubicBezTo>
                    <a:pt x="880" y="830"/>
                    <a:pt x="257" y="1"/>
                    <a:pt x="152" y="1"/>
                  </a:cubicBezTo>
                  <a:close/>
                </a:path>
              </a:pathLst>
            </a:custGeom>
            <a:solidFill>
              <a:srgbClr val="232E43"/>
            </a:solidFill>
            <a:ln w="18950" cap="flat" cmpd="sng">
              <a:solidFill>
                <a:srgbClr val="232E43"/>
              </a:solidFill>
              <a:prstDash val="solid"/>
              <a:miter lim="242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161950" y="484975"/>
              <a:ext cx="1149425" cy="615075"/>
            </a:xfrm>
            <a:custGeom>
              <a:avLst/>
              <a:gdLst/>
              <a:ahLst/>
              <a:cxnLst/>
              <a:rect l="l" t="t" r="r" b="b"/>
              <a:pathLst>
                <a:path w="45977" h="24603" extrusionOk="0">
                  <a:moveTo>
                    <a:pt x="37759" y="0"/>
                  </a:moveTo>
                  <a:cubicBezTo>
                    <a:pt x="14370" y="969"/>
                    <a:pt x="812" y="4179"/>
                    <a:pt x="443" y="7796"/>
                  </a:cubicBezTo>
                  <a:cubicBezTo>
                    <a:pt x="0" y="12202"/>
                    <a:pt x="17604" y="18784"/>
                    <a:pt x="45976" y="24603"/>
                  </a:cubicBezTo>
                  <a:cubicBezTo>
                    <a:pt x="4799" y="12536"/>
                    <a:pt x="37759" y="0"/>
                    <a:pt x="377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142975" y="394250"/>
              <a:ext cx="5430575" cy="1090875"/>
            </a:xfrm>
            <a:custGeom>
              <a:avLst/>
              <a:gdLst/>
              <a:ahLst/>
              <a:cxnLst/>
              <a:rect l="l" t="t" r="r" b="b"/>
              <a:pathLst>
                <a:path w="217223" h="43635" fill="none" extrusionOk="0">
                  <a:moveTo>
                    <a:pt x="216431" y="33191"/>
                  </a:moveTo>
                  <a:cubicBezTo>
                    <a:pt x="215636" y="41037"/>
                    <a:pt x="166607" y="43634"/>
                    <a:pt x="107063" y="37609"/>
                  </a:cubicBezTo>
                  <a:cubicBezTo>
                    <a:pt x="47518" y="31582"/>
                    <a:pt x="1" y="19223"/>
                    <a:pt x="795" y="11376"/>
                  </a:cubicBezTo>
                  <a:cubicBezTo>
                    <a:pt x="1587" y="3530"/>
                    <a:pt x="50713" y="0"/>
                    <a:pt x="110258" y="6022"/>
                  </a:cubicBezTo>
                  <a:cubicBezTo>
                    <a:pt x="169803" y="12045"/>
                    <a:pt x="217223" y="25344"/>
                    <a:pt x="216431" y="33191"/>
                  </a:cubicBezTo>
                  <a:close/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-164800" y="149925"/>
              <a:ext cx="7188525" cy="5404725"/>
            </a:xfrm>
            <a:custGeom>
              <a:avLst/>
              <a:gdLst/>
              <a:ahLst/>
              <a:cxnLst/>
              <a:rect l="l" t="t" r="r" b="b"/>
              <a:pathLst>
                <a:path w="287541" h="216189" fill="none" extrusionOk="0">
                  <a:moveTo>
                    <a:pt x="143770" y="201646"/>
                  </a:moveTo>
                  <a:cubicBezTo>
                    <a:pt x="287540" y="216188"/>
                    <a:pt x="282966" y="38480"/>
                    <a:pt x="282966" y="38480"/>
                  </a:cubicBezTo>
                  <a:cubicBezTo>
                    <a:pt x="283914" y="29117"/>
                    <a:pt x="230556" y="13572"/>
                    <a:pt x="163480" y="6786"/>
                  </a:cubicBezTo>
                  <a:cubicBezTo>
                    <a:pt x="96406" y="1"/>
                    <a:pt x="41016" y="4545"/>
                    <a:pt x="40071" y="13908"/>
                  </a:cubicBezTo>
                  <a:cubicBezTo>
                    <a:pt x="40071" y="13908"/>
                    <a:pt x="1" y="187102"/>
                    <a:pt x="143770" y="201646"/>
                  </a:cubicBezTo>
                  <a:close/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872200" y="4653875"/>
              <a:ext cx="3171000" cy="856675"/>
            </a:xfrm>
            <a:custGeom>
              <a:avLst/>
              <a:gdLst/>
              <a:ahLst/>
              <a:cxnLst/>
              <a:rect l="l" t="t" r="r" b="b"/>
              <a:pathLst>
                <a:path w="126840" h="34267" fill="none" extrusionOk="0">
                  <a:moveTo>
                    <a:pt x="126840" y="12748"/>
                  </a:moveTo>
                  <a:lnTo>
                    <a:pt x="126808" y="13077"/>
                  </a:lnTo>
                  <a:cubicBezTo>
                    <a:pt x="125999" y="21064"/>
                    <a:pt x="120214" y="27704"/>
                    <a:pt x="112385" y="29461"/>
                  </a:cubicBezTo>
                  <a:cubicBezTo>
                    <a:pt x="101363" y="31932"/>
                    <a:pt x="83817" y="34267"/>
                    <a:pt x="61275" y="31985"/>
                  </a:cubicBezTo>
                  <a:lnTo>
                    <a:pt x="61227" y="31980"/>
                  </a:lnTo>
                  <a:cubicBezTo>
                    <a:pt x="38686" y="29698"/>
                    <a:pt x="21966" y="23901"/>
                    <a:pt x="11660" y="19272"/>
                  </a:cubicBezTo>
                  <a:cubicBezTo>
                    <a:pt x="4337" y="15982"/>
                    <a:pt x="1" y="8317"/>
                    <a:pt x="808" y="333"/>
                  </a:cubicBezTo>
                  <a:lnTo>
                    <a:pt x="842" y="1"/>
                  </a:ln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708625" y="1797475"/>
              <a:ext cx="2982225" cy="809300"/>
            </a:xfrm>
            <a:custGeom>
              <a:avLst/>
              <a:gdLst/>
              <a:ahLst/>
              <a:cxnLst/>
              <a:rect l="l" t="t" r="r" b="b"/>
              <a:pathLst>
                <a:path w="119289" h="32372" fill="none" extrusionOk="0">
                  <a:moveTo>
                    <a:pt x="1" y="0"/>
                  </a:moveTo>
                  <a:cubicBezTo>
                    <a:pt x="1" y="0"/>
                    <a:pt x="27009" y="23038"/>
                    <a:pt x="119289" y="32372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768575" y="2606400"/>
              <a:ext cx="2839125" cy="822225"/>
            </a:xfrm>
            <a:custGeom>
              <a:avLst/>
              <a:gdLst/>
              <a:ahLst/>
              <a:cxnLst/>
              <a:rect l="l" t="t" r="r" b="b"/>
              <a:pathLst>
                <a:path w="113565" h="32889" fill="none" extrusionOk="0">
                  <a:moveTo>
                    <a:pt x="1" y="0"/>
                  </a:moveTo>
                  <a:cubicBezTo>
                    <a:pt x="1" y="0"/>
                    <a:pt x="27222" y="24155"/>
                    <a:pt x="113565" y="3288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691425" y="2411150"/>
              <a:ext cx="3083850" cy="429100"/>
            </a:xfrm>
            <a:custGeom>
              <a:avLst/>
              <a:gdLst/>
              <a:ahLst/>
              <a:cxnLst/>
              <a:rect l="l" t="t" r="r" b="b"/>
              <a:pathLst>
                <a:path w="123354" h="17164" fill="none" extrusionOk="0">
                  <a:moveTo>
                    <a:pt x="123354" y="0"/>
                  </a:moveTo>
                  <a:cubicBezTo>
                    <a:pt x="123354" y="0"/>
                    <a:pt x="92281" y="17164"/>
                    <a:pt x="1" y="7830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608350" y="3191675"/>
              <a:ext cx="2946200" cy="455375"/>
            </a:xfrm>
            <a:custGeom>
              <a:avLst/>
              <a:gdLst/>
              <a:ahLst/>
              <a:cxnLst/>
              <a:rect l="l" t="t" r="r" b="b"/>
              <a:pathLst>
                <a:path w="117848" h="18215" fill="none" extrusionOk="0">
                  <a:moveTo>
                    <a:pt x="117847" y="0"/>
                  </a:moveTo>
                  <a:cubicBezTo>
                    <a:pt x="117847" y="0"/>
                    <a:pt x="86338" y="18215"/>
                    <a:pt x="0" y="9482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252125" y="3319400"/>
              <a:ext cx="729675" cy="1048650"/>
            </a:xfrm>
            <a:custGeom>
              <a:avLst/>
              <a:gdLst/>
              <a:ahLst/>
              <a:cxnLst/>
              <a:rect l="l" t="t" r="r" b="b"/>
              <a:pathLst>
                <a:path w="29187" h="41946" fill="none" extrusionOk="0">
                  <a:moveTo>
                    <a:pt x="0" y="0"/>
                  </a:moveTo>
                  <a:cubicBezTo>
                    <a:pt x="3186" y="17265"/>
                    <a:pt x="14104" y="32958"/>
                    <a:pt x="29186" y="4194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2269850" y="4024950"/>
              <a:ext cx="94400" cy="100125"/>
            </a:xfrm>
            <a:custGeom>
              <a:avLst/>
              <a:gdLst/>
              <a:ahLst/>
              <a:cxnLst/>
              <a:rect l="l" t="t" r="r" b="b"/>
              <a:pathLst>
                <a:path w="3776" h="4005" fill="none" extrusionOk="0">
                  <a:moveTo>
                    <a:pt x="1" y="0"/>
                  </a:moveTo>
                  <a:cubicBezTo>
                    <a:pt x="1258" y="1335"/>
                    <a:pt x="2516" y="2670"/>
                    <a:pt x="3775" y="40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907050" y="3829825"/>
              <a:ext cx="973375" cy="856475"/>
            </a:xfrm>
            <a:custGeom>
              <a:avLst/>
              <a:gdLst/>
              <a:ahLst/>
              <a:cxnLst/>
              <a:rect l="l" t="t" r="r" b="b"/>
              <a:pathLst>
                <a:path w="38935" h="34259" fill="none" extrusionOk="0">
                  <a:moveTo>
                    <a:pt x="0" y="34259"/>
                  </a:moveTo>
                  <a:cubicBezTo>
                    <a:pt x="16638" y="28232"/>
                    <a:pt x="30841" y="15739"/>
                    <a:pt x="38934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959000" y="1239150"/>
              <a:ext cx="33025" cy="326750"/>
            </a:xfrm>
            <a:custGeom>
              <a:avLst/>
              <a:gdLst/>
              <a:ahLst/>
              <a:cxnLst/>
              <a:rect l="l" t="t" r="r" b="b"/>
              <a:pathLst>
                <a:path w="1321" h="13070" fill="none" extrusionOk="0">
                  <a:moveTo>
                    <a:pt x="0" y="13070"/>
                  </a:moveTo>
                  <a:cubicBezTo>
                    <a:pt x="439" y="8712"/>
                    <a:pt x="880" y="4354"/>
                    <a:pt x="1321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302575" y="1420650"/>
              <a:ext cx="3475" cy="120350"/>
            </a:xfrm>
            <a:custGeom>
              <a:avLst/>
              <a:gdLst/>
              <a:ahLst/>
              <a:cxnLst/>
              <a:rect l="l" t="t" r="r" b="b"/>
              <a:pathLst>
                <a:path w="139" h="4814" fill="none" extrusionOk="0">
                  <a:moveTo>
                    <a:pt x="138" y="4814"/>
                  </a:moveTo>
                  <a:cubicBezTo>
                    <a:pt x="92" y="3208"/>
                    <a:pt x="46" y="1604"/>
                    <a:pt x="0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540025" y="1594775"/>
              <a:ext cx="3475" cy="120350"/>
            </a:xfrm>
            <a:custGeom>
              <a:avLst/>
              <a:gdLst/>
              <a:ahLst/>
              <a:cxnLst/>
              <a:rect l="l" t="t" r="r" b="b"/>
              <a:pathLst>
                <a:path w="139" h="4814" fill="none" extrusionOk="0">
                  <a:moveTo>
                    <a:pt x="139" y="4814"/>
                  </a:moveTo>
                  <a:cubicBezTo>
                    <a:pt x="93" y="3208"/>
                    <a:pt x="47" y="1604"/>
                    <a:pt x="1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580200" y="1899575"/>
              <a:ext cx="49425" cy="309925"/>
            </a:xfrm>
            <a:custGeom>
              <a:avLst/>
              <a:gdLst/>
              <a:ahLst/>
              <a:cxnLst/>
              <a:rect l="l" t="t" r="r" b="b"/>
              <a:pathLst>
                <a:path w="1977" h="12397" fill="none" extrusionOk="0">
                  <a:moveTo>
                    <a:pt x="0" y="12396"/>
                  </a:moveTo>
                  <a:cubicBezTo>
                    <a:pt x="662" y="8264"/>
                    <a:pt x="1318" y="4133"/>
                    <a:pt x="1977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6362350" y="1992350"/>
              <a:ext cx="5850" cy="90700"/>
            </a:xfrm>
            <a:custGeom>
              <a:avLst/>
              <a:gdLst/>
              <a:ahLst/>
              <a:cxnLst/>
              <a:rect l="l" t="t" r="r" b="b"/>
              <a:pathLst>
                <a:path w="234" h="3628" fill="none" extrusionOk="0">
                  <a:moveTo>
                    <a:pt x="233" y="3627"/>
                  </a:moveTo>
                  <a:cubicBezTo>
                    <a:pt x="153" y="2418"/>
                    <a:pt x="78" y="1210"/>
                    <a:pt x="0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011525" y="2063225"/>
              <a:ext cx="13575" cy="133725"/>
            </a:xfrm>
            <a:custGeom>
              <a:avLst/>
              <a:gdLst/>
              <a:ahLst/>
              <a:cxnLst/>
              <a:rect l="l" t="t" r="r" b="b"/>
              <a:pathLst>
                <a:path w="543" h="5349" fill="none" extrusionOk="0">
                  <a:moveTo>
                    <a:pt x="0" y="5349"/>
                  </a:moveTo>
                  <a:cubicBezTo>
                    <a:pt x="179" y="3566"/>
                    <a:pt x="361" y="1785"/>
                    <a:pt x="543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616350" y="2128250"/>
              <a:ext cx="12075" cy="118800"/>
            </a:xfrm>
            <a:custGeom>
              <a:avLst/>
              <a:gdLst/>
              <a:ahLst/>
              <a:cxnLst/>
              <a:rect l="l" t="t" r="r" b="b"/>
              <a:pathLst>
                <a:path w="483" h="4752" fill="none" extrusionOk="0">
                  <a:moveTo>
                    <a:pt x="0" y="4751"/>
                  </a:moveTo>
                  <a:lnTo>
                    <a:pt x="482" y="1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055350" y="2104100"/>
              <a:ext cx="4325" cy="105450"/>
            </a:xfrm>
            <a:custGeom>
              <a:avLst/>
              <a:gdLst/>
              <a:ahLst/>
              <a:cxnLst/>
              <a:rect l="l" t="t" r="r" b="b"/>
              <a:pathLst>
                <a:path w="173" h="4218" fill="none" extrusionOk="0">
                  <a:moveTo>
                    <a:pt x="173" y="4218"/>
                  </a:moveTo>
                  <a:cubicBezTo>
                    <a:pt x="117" y="2813"/>
                    <a:pt x="59" y="1405"/>
                    <a:pt x="1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620750" y="1955050"/>
              <a:ext cx="275" cy="150050"/>
            </a:xfrm>
            <a:custGeom>
              <a:avLst/>
              <a:gdLst/>
              <a:ahLst/>
              <a:cxnLst/>
              <a:rect l="l" t="t" r="r" b="b"/>
              <a:pathLst>
                <a:path w="11" h="6002" fill="none" extrusionOk="0">
                  <a:moveTo>
                    <a:pt x="1" y="6001"/>
                  </a:moveTo>
                  <a:cubicBezTo>
                    <a:pt x="3" y="4002"/>
                    <a:pt x="6" y="2001"/>
                    <a:pt x="11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" name="Google Shape;144;p2"/>
          <p:cNvGrpSpPr/>
          <p:nvPr/>
        </p:nvGrpSpPr>
        <p:grpSpPr>
          <a:xfrm>
            <a:off x="-99517" y="491256"/>
            <a:ext cx="999211" cy="1214362"/>
            <a:chOff x="1260150" y="-357200"/>
            <a:chExt cx="4971200" cy="6041600"/>
          </a:xfrm>
        </p:grpSpPr>
        <p:sp>
          <p:nvSpPr>
            <p:cNvPr id="145" name="Google Shape;145;p2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939750" y="4726375"/>
              <a:ext cx="131925" cy="598700"/>
            </a:xfrm>
            <a:custGeom>
              <a:avLst/>
              <a:gdLst/>
              <a:ahLst/>
              <a:cxnLst/>
              <a:rect l="l" t="t" r="r" b="b"/>
              <a:pathLst>
                <a:path w="5277" h="23948" fill="none" extrusionOk="0">
                  <a:moveTo>
                    <a:pt x="5277" y="0"/>
                  </a:moveTo>
                  <a:cubicBezTo>
                    <a:pt x="4581" y="8180"/>
                    <a:pt x="2805" y="16233"/>
                    <a:pt x="0" y="239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5055025" y="5115300"/>
              <a:ext cx="41150" cy="179000"/>
            </a:xfrm>
            <a:custGeom>
              <a:avLst/>
              <a:gdLst/>
              <a:ahLst/>
              <a:cxnLst/>
              <a:rect l="l" t="t" r="r" b="b"/>
              <a:pathLst>
                <a:path w="1646" h="7160" fill="none" extrusionOk="0">
                  <a:moveTo>
                    <a:pt x="1646" y="0"/>
                  </a:moveTo>
                  <a:cubicBezTo>
                    <a:pt x="1097" y="2386"/>
                    <a:pt x="551" y="4771"/>
                    <a:pt x="1" y="715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5429425" y="4838675"/>
              <a:ext cx="32675" cy="463600"/>
            </a:xfrm>
            <a:custGeom>
              <a:avLst/>
              <a:gdLst/>
              <a:ahLst/>
              <a:cxnLst/>
              <a:rect l="l" t="t" r="r" b="b"/>
              <a:pathLst>
                <a:path w="1307" h="18544" fill="none" extrusionOk="0">
                  <a:moveTo>
                    <a:pt x="1" y="1"/>
                  </a:moveTo>
                  <a:cubicBezTo>
                    <a:pt x="1306" y="6067"/>
                    <a:pt x="922" y="12352"/>
                    <a:pt x="531" y="1854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5795550" y="4652450"/>
              <a:ext cx="117475" cy="346050"/>
            </a:xfrm>
            <a:custGeom>
              <a:avLst/>
              <a:gdLst/>
              <a:ahLst/>
              <a:cxnLst/>
              <a:rect l="l" t="t" r="r" b="b"/>
              <a:pathLst>
                <a:path w="4699" h="13842" fill="none" extrusionOk="0">
                  <a:moveTo>
                    <a:pt x="1" y="1"/>
                  </a:moveTo>
                  <a:cubicBezTo>
                    <a:pt x="2079" y="4426"/>
                    <a:pt x="3655" y="9066"/>
                    <a:pt x="4698" y="1384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5983775" y="4541725"/>
              <a:ext cx="92975" cy="211325"/>
            </a:xfrm>
            <a:custGeom>
              <a:avLst/>
              <a:gdLst/>
              <a:ahLst/>
              <a:cxnLst/>
              <a:rect l="l" t="t" r="r" b="b"/>
              <a:pathLst>
                <a:path w="3719" h="8453" fill="none" extrusionOk="0">
                  <a:moveTo>
                    <a:pt x="1" y="0"/>
                  </a:moveTo>
                  <a:cubicBezTo>
                    <a:pt x="1588" y="2652"/>
                    <a:pt x="2836" y="5492"/>
                    <a:pt x="3718" y="845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5896225" y="4354675"/>
              <a:ext cx="27025" cy="65550"/>
            </a:xfrm>
            <a:custGeom>
              <a:avLst/>
              <a:gdLst/>
              <a:ahLst/>
              <a:cxnLst/>
              <a:rect l="l" t="t" r="r" b="b"/>
              <a:pathLst>
                <a:path w="1081" h="2622" fill="none" extrusionOk="0">
                  <a:moveTo>
                    <a:pt x="0" y="0"/>
                  </a:moveTo>
                  <a:cubicBezTo>
                    <a:pt x="362" y="874"/>
                    <a:pt x="720" y="1750"/>
                    <a:pt x="1080" y="262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781850" y="3172900"/>
              <a:ext cx="31325" cy="62725"/>
            </a:xfrm>
            <a:custGeom>
              <a:avLst/>
              <a:gdLst/>
              <a:ahLst/>
              <a:cxnLst/>
              <a:rect l="l" t="t" r="r" b="b"/>
              <a:pathLst>
                <a:path w="1253" h="2509" fill="none" extrusionOk="0">
                  <a:moveTo>
                    <a:pt x="1" y="0"/>
                  </a:moveTo>
                  <a:cubicBezTo>
                    <a:pt x="418" y="835"/>
                    <a:pt x="837" y="1672"/>
                    <a:pt x="1253" y="250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859800" y="3114425"/>
              <a:ext cx="14500" cy="46225"/>
            </a:xfrm>
            <a:custGeom>
              <a:avLst/>
              <a:gdLst/>
              <a:ahLst/>
              <a:cxnLst/>
              <a:rect l="l" t="t" r="r" b="b"/>
              <a:pathLst>
                <a:path w="580" h="1849" fill="none" extrusionOk="0">
                  <a:moveTo>
                    <a:pt x="1" y="1"/>
                  </a:moveTo>
                  <a:cubicBezTo>
                    <a:pt x="195" y="617"/>
                    <a:pt x="385" y="1230"/>
                    <a:pt x="580" y="18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894175" y="3404700"/>
              <a:ext cx="800" cy="100275"/>
            </a:xfrm>
            <a:custGeom>
              <a:avLst/>
              <a:gdLst/>
              <a:ahLst/>
              <a:cxnLst/>
              <a:rect l="l" t="t" r="r" b="b"/>
              <a:pathLst>
                <a:path w="32" h="4011" fill="none" extrusionOk="0">
                  <a:moveTo>
                    <a:pt x="0" y="0"/>
                  </a:moveTo>
                  <a:cubicBezTo>
                    <a:pt x="11" y="1338"/>
                    <a:pt x="21" y="2672"/>
                    <a:pt x="31" y="401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251950" y="3123025"/>
              <a:ext cx="12400" cy="125900"/>
            </a:xfrm>
            <a:custGeom>
              <a:avLst/>
              <a:gdLst/>
              <a:ahLst/>
              <a:cxnLst/>
              <a:rect l="l" t="t" r="r" b="b"/>
              <a:pathLst>
                <a:path w="496" h="5036" fill="none" extrusionOk="0">
                  <a:moveTo>
                    <a:pt x="1" y="0"/>
                  </a:moveTo>
                  <a:cubicBezTo>
                    <a:pt x="275" y="1664"/>
                    <a:pt x="441" y="3348"/>
                    <a:pt x="496" y="5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271075" y="3458350"/>
              <a:ext cx="7200" cy="72050"/>
            </a:xfrm>
            <a:custGeom>
              <a:avLst/>
              <a:gdLst/>
              <a:ahLst/>
              <a:cxnLst/>
              <a:rect l="l" t="t" r="r" b="b"/>
              <a:pathLst>
                <a:path w="288" h="2882" fill="none" extrusionOk="0">
                  <a:moveTo>
                    <a:pt x="287" y="1"/>
                  </a:moveTo>
                  <a:cubicBezTo>
                    <a:pt x="193" y="962"/>
                    <a:pt x="95" y="1922"/>
                    <a:pt x="1" y="288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2699200" y="1577675"/>
              <a:ext cx="319750" cy="226150"/>
            </a:xfrm>
            <a:custGeom>
              <a:avLst/>
              <a:gdLst/>
              <a:ahLst/>
              <a:cxnLst/>
              <a:rect l="l" t="t" r="r" b="b"/>
              <a:pathLst>
                <a:path w="12790" h="9046" fill="none" extrusionOk="0">
                  <a:moveTo>
                    <a:pt x="1" y="1"/>
                  </a:moveTo>
                  <a:cubicBezTo>
                    <a:pt x="4379" y="2851"/>
                    <a:pt x="8643" y="5864"/>
                    <a:pt x="12790" y="904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2982300" y="1666075"/>
              <a:ext cx="58250" cy="44575"/>
            </a:xfrm>
            <a:custGeom>
              <a:avLst/>
              <a:gdLst/>
              <a:ahLst/>
              <a:cxnLst/>
              <a:rect l="l" t="t" r="r" b="b"/>
              <a:pathLst>
                <a:path w="2330" h="1783" fill="none" extrusionOk="0">
                  <a:moveTo>
                    <a:pt x="1" y="0"/>
                  </a:moveTo>
                  <a:cubicBezTo>
                    <a:pt x="776" y="594"/>
                    <a:pt x="1554" y="1187"/>
                    <a:pt x="2329" y="178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038275" y="1617375"/>
              <a:ext cx="68200" cy="26875"/>
            </a:xfrm>
            <a:custGeom>
              <a:avLst/>
              <a:gdLst/>
              <a:ahLst/>
              <a:cxnLst/>
              <a:rect l="l" t="t" r="r" b="b"/>
              <a:pathLst>
                <a:path w="2728" h="1075" fill="none" extrusionOk="0">
                  <a:moveTo>
                    <a:pt x="0" y="0"/>
                  </a:moveTo>
                  <a:cubicBezTo>
                    <a:pt x="909" y="359"/>
                    <a:pt x="1819" y="717"/>
                    <a:pt x="2727" y="10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721350" y="2183800"/>
              <a:ext cx="378150" cy="443775"/>
            </a:xfrm>
            <a:custGeom>
              <a:avLst/>
              <a:gdLst/>
              <a:ahLst/>
              <a:cxnLst/>
              <a:rect l="l" t="t" r="r" b="b"/>
              <a:pathLst>
                <a:path w="15126" h="17751" fill="none" extrusionOk="0">
                  <a:moveTo>
                    <a:pt x="0" y="0"/>
                  </a:moveTo>
                  <a:cubicBezTo>
                    <a:pt x="5330" y="5665"/>
                    <a:pt x="10371" y="11580"/>
                    <a:pt x="15126" y="1775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047200" y="2411150"/>
              <a:ext cx="19625" cy="37150"/>
            </a:xfrm>
            <a:custGeom>
              <a:avLst/>
              <a:gdLst/>
              <a:ahLst/>
              <a:cxnLst/>
              <a:rect l="l" t="t" r="r" b="b"/>
              <a:pathLst>
                <a:path w="785" h="1486" fill="none" extrusionOk="0">
                  <a:moveTo>
                    <a:pt x="1" y="0"/>
                  </a:moveTo>
                  <a:cubicBezTo>
                    <a:pt x="263" y="497"/>
                    <a:pt x="523" y="990"/>
                    <a:pt x="785" y="148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4139175" y="2348800"/>
              <a:ext cx="74250" cy="100875"/>
            </a:xfrm>
            <a:custGeom>
              <a:avLst/>
              <a:gdLst/>
              <a:ahLst/>
              <a:cxnLst/>
              <a:rect l="l" t="t" r="r" b="b"/>
              <a:pathLst>
                <a:path w="2970" h="4035" fill="none" extrusionOk="0">
                  <a:moveTo>
                    <a:pt x="1" y="0"/>
                  </a:moveTo>
                  <a:cubicBezTo>
                    <a:pt x="706" y="1533"/>
                    <a:pt x="1717" y="2905"/>
                    <a:pt x="2969" y="4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293750" y="2395225"/>
              <a:ext cx="60075" cy="71225"/>
            </a:xfrm>
            <a:custGeom>
              <a:avLst/>
              <a:gdLst/>
              <a:ahLst/>
              <a:cxnLst/>
              <a:rect l="l" t="t" r="r" b="b"/>
              <a:pathLst>
                <a:path w="2403" h="2849" fill="none" extrusionOk="0">
                  <a:moveTo>
                    <a:pt x="0" y="1"/>
                  </a:moveTo>
                  <a:cubicBezTo>
                    <a:pt x="704" y="1028"/>
                    <a:pt x="1510" y="1983"/>
                    <a:pt x="2402" y="284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923700" y="1453700"/>
              <a:ext cx="411650" cy="420350"/>
            </a:xfrm>
            <a:custGeom>
              <a:avLst/>
              <a:gdLst/>
              <a:ahLst/>
              <a:cxnLst/>
              <a:rect l="l" t="t" r="r" b="b"/>
              <a:pathLst>
                <a:path w="16466" h="16814" fill="none" extrusionOk="0">
                  <a:moveTo>
                    <a:pt x="0" y="1"/>
                  </a:moveTo>
                  <a:cubicBezTo>
                    <a:pt x="5856" y="5236"/>
                    <a:pt x="11353" y="10852"/>
                    <a:pt x="16466" y="16814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787800" y="1747200"/>
              <a:ext cx="85125" cy="76850"/>
            </a:xfrm>
            <a:custGeom>
              <a:avLst/>
              <a:gdLst/>
              <a:ahLst/>
              <a:cxnLst/>
              <a:rect l="l" t="t" r="r" b="b"/>
              <a:pathLst>
                <a:path w="3405" h="3074" fill="none" extrusionOk="0">
                  <a:moveTo>
                    <a:pt x="0" y="0"/>
                  </a:moveTo>
                  <a:cubicBezTo>
                    <a:pt x="982" y="1181"/>
                    <a:pt x="2128" y="2218"/>
                    <a:pt x="3404" y="307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752400" y="2179500"/>
              <a:ext cx="48150" cy="79400"/>
            </a:xfrm>
            <a:custGeom>
              <a:avLst/>
              <a:gdLst/>
              <a:ahLst/>
              <a:cxnLst/>
              <a:rect l="l" t="t" r="r" b="b"/>
              <a:pathLst>
                <a:path w="1926" h="3176" fill="none" extrusionOk="0">
                  <a:moveTo>
                    <a:pt x="0" y="0"/>
                  </a:moveTo>
                  <a:cubicBezTo>
                    <a:pt x="640" y="1060"/>
                    <a:pt x="1283" y="2116"/>
                    <a:pt x="1925" y="31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274475" y="2212700"/>
              <a:ext cx="40325" cy="67825"/>
            </a:xfrm>
            <a:custGeom>
              <a:avLst/>
              <a:gdLst/>
              <a:ahLst/>
              <a:cxnLst/>
              <a:rect l="l" t="t" r="r" b="b"/>
              <a:pathLst>
                <a:path w="1613" h="2713" fill="none" extrusionOk="0">
                  <a:moveTo>
                    <a:pt x="0" y="0"/>
                  </a:moveTo>
                  <a:cubicBezTo>
                    <a:pt x="422" y="970"/>
                    <a:pt x="964" y="1880"/>
                    <a:pt x="1612" y="271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05;p2"/>
          <p:cNvGrpSpPr/>
          <p:nvPr/>
        </p:nvGrpSpPr>
        <p:grpSpPr>
          <a:xfrm rot="-913237">
            <a:off x="3812961" y="3730109"/>
            <a:ext cx="1230793" cy="1495808"/>
            <a:chOff x="1260150" y="-357200"/>
            <a:chExt cx="4971200" cy="6041600"/>
          </a:xfrm>
        </p:grpSpPr>
        <p:sp>
          <p:nvSpPr>
            <p:cNvPr id="206" name="Google Shape;206;p2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939750" y="4726375"/>
              <a:ext cx="131925" cy="598700"/>
            </a:xfrm>
            <a:custGeom>
              <a:avLst/>
              <a:gdLst/>
              <a:ahLst/>
              <a:cxnLst/>
              <a:rect l="l" t="t" r="r" b="b"/>
              <a:pathLst>
                <a:path w="5277" h="23948" fill="none" extrusionOk="0">
                  <a:moveTo>
                    <a:pt x="5277" y="0"/>
                  </a:moveTo>
                  <a:cubicBezTo>
                    <a:pt x="4581" y="8180"/>
                    <a:pt x="2805" y="16233"/>
                    <a:pt x="0" y="239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5055025" y="5115300"/>
              <a:ext cx="41150" cy="179000"/>
            </a:xfrm>
            <a:custGeom>
              <a:avLst/>
              <a:gdLst/>
              <a:ahLst/>
              <a:cxnLst/>
              <a:rect l="l" t="t" r="r" b="b"/>
              <a:pathLst>
                <a:path w="1646" h="7160" fill="none" extrusionOk="0">
                  <a:moveTo>
                    <a:pt x="1646" y="0"/>
                  </a:moveTo>
                  <a:cubicBezTo>
                    <a:pt x="1097" y="2386"/>
                    <a:pt x="551" y="4771"/>
                    <a:pt x="1" y="715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5429425" y="4838675"/>
              <a:ext cx="32675" cy="463600"/>
            </a:xfrm>
            <a:custGeom>
              <a:avLst/>
              <a:gdLst/>
              <a:ahLst/>
              <a:cxnLst/>
              <a:rect l="l" t="t" r="r" b="b"/>
              <a:pathLst>
                <a:path w="1307" h="18544" fill="none" extrusionOk="0">
                  <a:moveTo>
                    <a:pt x="1" y="1"/>
                  </a:moveTo>
                  <a:cubicBezTo>
                    <a:pt x="1306" y="6067"/>
                    <a:pt x="922" y="12352"/>
                    <a:pt x="531" y="1854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5795550" y="4652450"/>
              <a:ext cx="117475" cy="346050"/>
            </a:xfrm>
            <a:custGeom>
              <a:avLst/>
              <a:gdLst/>
              <a:ahLst/>
              <a:cxnLst/>
              <a:rect l="l" t="t" r="r" b="b"/>
              <a:pathLst>
                <a:path w="4699" h="13842" fill="none" extrusionOk="0">
                  <a:moveTo>
                    <a:pt x="1" y="1"/>
                  </a:moveTo>
                  <a:cubicBezTo>
                    <a:pt x="2079" y="4426"/>
                    <a:pt x="3655" y="9066"/>
                    <a:pt x="4698" y="1384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983775" y="4541725"/>
              <a:ext cx="92975" cy="211325"/>
            </a:xfrm>
            <a:custGeom>
              <a:avLst/>
              <a:gdLst/>
              <a:ahLst/>
              <a:cxnLst/>
              <a:rect l="l" t="t" r="r" b="b"/>
              <a:pathLst>
                <a:path w="3719" h="8453" fill="none" extrusionOk="0">
                  <a:moveTo>
                    <a:pt x="1" y="0"/>
                  </a:moveTo>
                  <a:cubicBezTo>
                    <a:pt x="1588" y="2652"/>
                    <a:pt x="2836" y="5492"/>
                    <a:pt x="3718" y="845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896225" y="4354675"/>
              <a:ext cx="27025" cy="65550"/>
            </a:xfrm>
            <a:custGeom>
              <a:avLst/>
              <a:gdLst/>
              <a:ahLst/>
              <a:cxnLst/>
              <a:rect l="l" t="t" r="r" b="b"/>
              <a:pathLst>
                <a:path w="1081" h="2622" fill="none" extrusionOk="0">
                  <a:moveTo>
                    <a:pt x="0" y="0"/>
                  </a:moveTo>
                  <a:cubicBezTo>
                    <a:pt x="362" y="874"/>
                    <a:pt x="720" y="1750"/>
                    <a:pt x="1080" y="262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781850" y="3172900"/>
              <a:ext cx="31325" cy="62725"/>
            </a:xfrm>
            <a:custGeom>
              <a:avLst/>
              <a:gdLst/>
              <a:ahLst/>
              <a:cxnLst/>
              <a:rect l="l" t="t" r="r" b="b"/>
              <a:pathLst>
                <a:path w="1253" h="2509" fill="none" extrusionOk="0">
                  <a:moveTo>
                    <a:pt x="1" y="0"/>
                  </a:moveTo>
                  <a:cubicBezTo>
                    <a:pt x="418" y="835"/>
                    <a:pt x="837" y="1672"/>
                    <a:pt x="1253" y="250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859800" y="3114425"/>
              <a:ext cx="14500" cy="46225"/>
            </a:xfrm>
            <a:custGeom>
              <a:avLst/>
              <a:gdLst/>
              <a:ahLst/>
              <a:cxnLst/>
              <a:rect l="l" t="t" r="r" b="b"/>
              <a:pathLst>
                <a:path w="580" h="1849" fill="none" extrusionOk="0">
                  <a:moveTo>
                    <a:pt x="1" y="1"/>
                  </a:moveTo>
                  <a:cubicBezTo>
                    <a:pt x="195" y="617"/>
                    <a:pt x="385" y="1230"/>
                    <a:pt x="580" y="18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4894175" y="3404700"/>
              <a:ext cx="800" cy="100275"/>
            </a:xfrm>
            <a:custGeom>
              <a:avLst/>
              <a:gdLst/>
              <a:ahLst/>
              <a:cxnLst/>
              <a:rect l="l" t="t" r="r" b="b"/>
              <a:pathLst>
                <a:path w="32" h="4011" fill="none" extrusionOk="0">
                  <a:moveTo>
                    <a:pt x="0" y="0"/>
                  </a:moveTo>
                  <a:cubicBezTo>
                    <a:pt x="11" y="1338"/>
                    <a:pt x="21" y="2672"/>
                    <a:pt x="31" y="401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5251950" y="3123025"/>
              <a:ext cx="12400" cy="125900"/>
            </a:xfrm>
            <a:custGeom>
              <a:avLst/>
              <a:gdLst/>
              <a:ahLst/>
              <a:cxnLst/>
              <a:rect l="l" t="t" r="r" b="b"/>
              <a:pathLst>
                <a:path w="496" h="5036" fill="none" extrusionOk="0">
                  <a:moveTo>
                    <a:pt x="1" y="0"/>
                  </a:moveTo>
                  <a:cubicBezTo>
                    <a:pt x="275" y="1664"/>
                    <a:pt x="441" y="3348"/>
                    <a:pt x="496" y="5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5271075" y="3458350"/>
              <a:ext cx="7200" cy="72050"/>
            </a:xfrm>
            <a:custGeom>
              <a:avLst/>
              <a:gdLst/>
              <a:ahLst/>
              <a:cxnLst/>
              <a:rect l="l" t="t" r="r" b="b"/>
              <a:pathLst>
                <a:path w="288" h="2882" fill="none" extrusionOk="0">
                  <a:moveTo>
                    <a:pt x="287" y="1"/>
                  </a:moveTo>
                  <a:cubicBezTo>
                    <a:pt x="193" y="962"/>
                    <a:pt x="95" y="1922"/>
                    <a:pt x="1" y="288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2699200" y="1577675"/>
              <a:ext cx="319750" cy="226150"/>
            </a:xfrm>
            <a:custGeom>
              <a:avLst/>
              <a:gdLst/>
              <a:ahLst/>
              <a:cxnLst/>
              <a:rect l="l" t="t" r="r" b="b"/>
              <a:pathLst>
                <a:path w="12790" h="9046" fill="none" extrusionOk="0">
                  <a:moveTo>
                    <a:pt x="1" y="1"/>
                  </a:moveTo>
                  <a:cubicBezTo>
                    <a:pt x="4379" y="2851"/>
                    <a:pt x="8643" y="5864"/>
                    <a:pt x="12790" y="904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2982300" y="1666075"/>
              <a:ext cx="58250" cy="44575"/>
            </a:xfrm>
            <a:custGeom>
              <a:avLst/>
              <a:gdLst/>
              <a:ahLst/>
              <a:cxnLst/>
              <a:rect l="l" t="t" r="r" b="b"/>
              <a:pathLst>
                <a:path w="2330" h="1783" fill="none" extrusionOk="0">
                  <a:moveTo>
                    <a:pt x="1" y="0"/>
                  </a:moveTo>
                  <a:cubicBezTo>
                    <a:pt x="776" y="594"/>
                    <a:pt x="1554" y="1187"/>
                    <a:pt x="2329" y="178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038275" y="1617375"/>
              <a:ext cx="68200" cy="26875"/>
            </a:xfrm>
            <a:custGeom>
              <a:avLst/>
              <a:gdLst/>
              <a:ahLst/>
              <a:cxnLst/>
              <a:rect l="l" t="t" r="r" b="b"/>
              <a:pathLst>
                <a:path w="2728" h="1075" fill="none" extrusionOk="0">
                  <a:moveTo>
                    <a:pt x="0" y="0"/>
                  </a:moveTo>
                  <a:cubicBezTo>
                    <a:pt x="909" y="359"/>
                    <a:pt x="1819" y="717"/>
                    <a:pt x="2727" y="10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721350" y="2183800"/>
              <a:ext cx="378150" cy="443775"/>
            </a:xfrm>
            <a:custGeom>
              <a:avLst/>
              <a:gdLst/>
              <a:ahLst/>
              <a:cxnLst/>
              <a:rect l="l" t="t" r="r" b="b"/>
              <a:pathLst>
                <a:path w="15126" h="17751" fill="none" extrusionOk="0">
                  <a:moveTo>
                    <a:pt x="0" y="0"/>
                  </a:moveTo>
                  <a:cubicBezTo>
                    <a:pt x="5330" y="5665"/>
                    <a:pt x="10371" y="11580"/>
                    <a:pt x="15126" y="1775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4047200" y="2411150"/>
              <a:ext cx="19625" cy="37150"/>
            </a:xfrm>
            <a:custGeom>
              <a:avLst/>
              <a:gdLst/>
              <a:ahLst/>
              <a:cxnLst/>
              <a:rect l="l" t="t" r="r" b="b"/>
              <a:pathLst>
                <a:path w="785" h="1486" fill="none" extrusionOk="0">
                  <a:moveTo>
                    <a:pt x="1" y="0"/>
                  </a:moveTo>
                  <a:cubicBezTo>
                    <a:pt x="263" y="497"/>
                    <a:pt x="523" y="990"/>
                    <a:pt x="785" y="148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139175" y="2348800"/>
              <a:ext cx="74250" cy="100875"/>
            </a:xfrm>
            <a:custGeom>
              <a:avLst/>
              <a:gdLst/>
              <a:ahLst/>
              <a:cxnLst/>
              <a:rect l="l" t="t" r="r" b="b"/>
              <a:pathLst>
                <a:path w="2970" h="4035" fill="none" extrusionOk="0">
                  <a:moveTo>
                    <a:pt x="1" y="0"/>
                  </a:moveTo>
                  <a:cubicBezTo>
                    <a:pt x="706" y="1533"/>
                    <a:pt x="1717" y="2905"/>
                    <a:pt x="2969" y="4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4293750" y="2395225"/>
              <a:ext cx="60075" cy="71225"/>
            </a:xfrm>
            <a:custGeom>
              <a:avLst/>
              <a:gdLst/>
              <a:ahLst/>
              <a:cxnLst/>
              <a:rect l="l" t="t" r="r" b="b"/>
              <a:pathLst>
                <a:path w="2403" h="2849" fill="none" extrusionOk="0">
                  <a:moveTo>
                    <a:pt x="0" y="1"/>
                  </a:moveTo>
                  <a:cubicBezTo>
                    <a:pt x="704" y="1028"/>
                    <a:pt x="1510" y="1983"/>
                    <a:pt x="2402" y="284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923700" y="1453700"/>
              <a:ext cx="411650" cy="420350"/>
            </a:xfrm>
            <a:custGeom>
              <a:avLst/>
              <a:gdLst/>
              <a:ahLst/>
              <a:cxnLst/>
              <a:rect l="l" t="t" r="r" b="b"/>
              <a:pathLst>
                <a:path w="16466" h="16814" fill="none" extrusionOk="0">
                  <a:moveTo>
                    <a:pt x="0" y="1"/>
                  </a:moveTo>
                  <a:cubicBezTo>
                    <a:pt x="5856" y="5236"/>
                    <a:pt x="11353" y="10852"/>
                    <a:pt x="16466" y="16814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787800" y="1747200"/>
              <a:ext cx="85125" cy="76850"/>
            </a:xfrm>
            <a:custGeom>
              <a:avLst/>
              <a:gdLst/>
              <a:ahLst/>
              <a:cxnLst/>
              <a:rect l="l" t="t" r="r" b="b"/>
              <a:pathLst>
                <a:path w="3405" h="3074" fill="none" extrusionOk="0">
                  <a:moveTo>
                    <a:pt x="0" y="0"/>
                  </a:moveTo>
                  <a:cubicBezTo>
                    <a:pt x="982" y="1181"/>
                    <a:pt x="2128" y="2218"/>
                    <a:pt x="3404" y="307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752400" y="2179500"/>
              <a:ext cx="48150" cy="79400"/>
            </a:xfrm>
            <a:custGeom>
              <a:avLst/>
              <a:gdLst/>
              <a:ahLst/>
              <a:cxnLst/>
              <a:rect l="l" t="t" r="r" b="b"/>
              <a:pathLst>
                <a:path w="1926" h="3176" fill="none" extrusionOk="0">
                  <a:moveTo>
                    <a:pt x="0" y="0"/>
                  </a:moveTo>
                  <a:cubicBezTo>
                    <a:pt x="640" y="1060"/>
                    <a:pt x="1283" y="2116"/>
                    <a:pt x="1925" y="31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274475" y="2212700"/>
              <a:ext cx="40325" cy="67825"/>
            </a:xfrm>
            <a:custGeom>
              <a:avLst/>
              <a:gdLst/>
              <a:ahLst/>
              <a:cxnLst/>
              <a:rect l="l" t="t" r="r" b="b"/>
              <a:pathLst>
                <a:path w="1613" h="2713" fill="none" extrusionOk="0">
                  <a:moveTo>
                    <a:pt x="0" y="0"/>
                  </a:moveTo>
                  <a:cubicBezTo>
                    <a:pt x="422" y="970"/>
                    <a:pt x="964" y="1880"/>
                    <a:pt x="1612" y="271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-380642" flipH="1">
            <a:off x="4624481" y="-112684"/>
            <a:ext cx="818799" cy="995104"/>
            <a:chOff x="1260150" y="-357200"/>
            <a:chExt cx="4971200" cy="6041600"/>
          </a:xfrm>
        </p:grpSpPr>
        <p:sp>
          <p:nvSpPr>
            <p:cNvPr id="267" name="Google Shape;267;p2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39750" y="4726375"/>
              <a:ext cx="131925" cy="598700"/>
            </a:xfrm>
            <a:custGeom>
              <a:avLst/>
              <a:gdLst/>
              <a:ahLst/>
              <a:cxnLst/>
              <a:rect l="l" t="t" r="r" b="b"/>
              <a:pathLst>
                <a:path w="5277" h="23948" fill="none" extrusionOk="0">
                  <a:moveTo>
                    <a:pt x="5277" y="0"/>
                  </a:moveTo>
                  <a:cubicBezTo>
                    <a:pt x="4581" y="8180"/>
                    <a:pt x="2805" y="16233"/>
                    <a:pt x="0" y="239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5055025" y="5115300"/>
              <a:ext cx="41150" cy="179000"/>
            </a:xfrm>
            <a:custGeom>
              <a:avLst/>
              <a:gdLst/>
              <a:ahLst/>
              <a:cxnLst/>
              <a:rect l="l" t="t" r="r" b="b"/>
              <a:pathLst>
                <a:path w="1646" h="7160" fill="none" extrusionOk="0">
                  <a:moveTo>
                    <a:pt x="1646" y="0"/>
                  </a:moveTo>
                  <a:cubicBezTo>
                    <a:pt x="1097" y="2386"/>
                    <a:pt x="551" y="4771"/>
                    <a:pt x="1" y="715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5429425" y="4838675"/>
              <a:ext cx="32675" cy="463600"/>
            </a:xfrm>
            <a:custGeom>
              <a:avLst/>
              <a:gdLst/>
              <a:ahLst/>
              <a:cxnLst/>
              <a:rect l="l" t="t" r="r" b="b"/>
              <a:pathLst>
                <a:path w="1307" h="18544" fill="none" extrusionOk="0">
                  <a:moveTo>
                    <a:pt x="1" y="1"/>
                  </a:moveTo>
                  <a:cubicBezTo>
                    <a:pt x="1306" y="6067"/>
                    <a:pt x="922" y="12352"/>
                    <a:pt x="531" y="1854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5795550" y="4652450"/>
              <a:ext cx="117475" cy="346050"/>
            </a:xfrm>
            <a:custGeom>
              <a:avLst/>
              <a:gdLst/>
              <a:ahLst/>
              <a:cxnLst/>
              <a:rect l="l" t="t" r="r" b="b"/>
              <a:pathLst>
                <a:path w="4699" h="13842" fill="none" extrusionOk="0">
                  <a:moveTo>
                    <a:pt x="1" y="1"/>
                  </a:moveTo>
                  <a:cubicBezTo>
                    <a:pt x="2079" y="4426"/>
                    <a:pt x="3655" y="9066"/>
                    <a:pt x="4698" y="1384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5983775" y="4541725"/>
              <a:ext cx="92975" cy="211325"/>
            </a:xfrm>
            <a:custGeom>
              <a:avLst/>
              <a:gdLst/>
              <a:ahLst/>
              <a:cxnLst/>
              <a:rect l="l" t="t" r="r" b="b"/>
              <a:pathLst>
                <a:path w="3719" h="8453" fill="none" extrusionOk="0">
                  <a:moveTo>
                    <a:pt x="1" y="0"/>
                  </a:moveTo>
                  <a:cubicBezTo>
                    <a:pt x="1588" y="2652"/>
                    <a:pt x="2836" y="5492"/>
                    <a:pt x="3718" y="845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5896225" y="4354675"/>
              <a:ext cx="27025" cy="65550"/>
            </a:xfrm>
            <a:custGeom>
              <a:avLst/>
              <a:gdLst/>
              <a:ahLst/>
              <a:cxnLst/>
              <a:rect l="l" t="t" r="r" b="b"/>
              <a:pathLst>
                <a:path w="1081" h="2622" fill="none" extrusionOk="0">
                  <a:moveTo>
                    <a:pt x="0" y="0"/>
                  </a:moveTo>
                  <a:cubicBezTo>
                    <a:pt x="362" y="874"/>
                    <a:pt x="720" y="1750"/>
                    <a:pt x="1080" y="262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781850" y="3172900"/>
              <a:ext cx="31325" cy="62725"/>
            </a:xfrm>
            <a:custGeom>
              <a:avLst/>
              <a:gdLst/>
              <a:ahLst/>
              <a:cxnLst/>
              <a:rect l="l" t="t" r="r" b="b"/>
              <a:pathLst>
                <a:path w="1253" h="2509" fill="none" extrusionOk="0">
                  <a:moveTo>
                    <a:pt x="1" y="0"/>
                  </a:moveTo>
                  <a:cubicBezTo>
                    <a:pt x="418" y="835"/>
                    <a:pt x="837" y="1672"/>
                    <a:pt x="1253" y="250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59800" y="3114425"/>
              <a:ext cx="14500" cy="46225"/>
            </a:xfrm>
            <a:custGeom>
              <a:avLst/>
              <a:gdLst/>
              <a:ahLst/>
              <a:cxnLst/>
              <a:rect l="l" t="t" r="r" b="b"/>
              <a:pathLst>
                <a:path w="580" h="1849" fill="none" extrusionOk="0">
                  <a:moveTo>
                    <a:pt x="1" y="1"/>
                  </a:moveTo>
                  <a:cubicBezTo>
                    <a:pt x="195" y="617"/>
                    <a:pt x="385" y="1230"/>
                    <a:pt x="580" y="18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94175" y="3404700"/>
              <a:ext cx="800" cy="100275"/>
            </a:xfrm>
            <a:custGeom>
              <a:avLst/>
              <a:gdLst/>
              <a:ahLst/>
              <a:cxnLst/>
              <a:rect l="l" t="t" r="r" b="b"/>
              <a:pathLst>
                <a:path w="32" h="4011" fill="none" extrusionOk="0">
                  <a:moveTo>
                    <a:pt x="0" y="0"/>
                  </a:moveTo>
                  <a:cubicBezTo>
                    <a:pt x="11" y="1338"/>
                    <a:pt x="21" y="2672"/>
                    <a:pt x="31" y="401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5251950" y="3123025"/>
              <a:ext cx="12400" cy="125900"/>
            </a:xfrm>
            <a:custGeom>
              <a:avLst/>
              <a:gdLst/>
              <a:ahLst/>
              <a:cxnLst/>
              <a:rect l="l" t="t" r="r" b="b"/>
              <a:pathLst>
                <a:path w="496" h="5036" fill="none" extrusionOk="0">
                  <a:moveTo>
                    <a:pt x="1" y="0"/>
                  </a:moveTo>
                  <a:cubicBezTo>
                    <a:pt x="275" y="1664"/>
                    <a:pt x="441" y="3348"/>
                    <a:pt x="496" y="5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5271075" y="3458350"/>
              <a:ext cx="7200" cy="72050"/>
            </a:xfrm>
            <a:custGeom>
              <a:avLst/>
              <a:gdLst/>
              <a:ahLst/>
              <a:cxnLst/>
              <a:rect l="l" t="t" r="r" b="b"/>
              <a:pathLst>
                <a:path w="288" h="2882" fill="none" extrusionOk="0">
                  <a:moveTo>
                    <a:pt x="287" y="1"/>
                  </a:moveTo>
                  <a:cubicBezTo>
                    <a:pt x="193" y="962"/>
                    <a:pt x="95" y="1922"/>
                    <a:pt x="1" y="288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2699200" y="1577675"/>
              <a:ext cx="319750" cy="226150"/>
            </a:xfrm>
            <a:custGeom>
              <a:avLst/>
              <a:gdLst/>
              <a:ahLst/>
              <a:cxnLst/>
              <a:rect l="l" t="t" r="r" b="b"/>
              <a:pathLst>
                <a:path w="12790" h="9046" fill="none" extrusionOk="0">
                  <a:moveTo>
                    <a:pt x="1" y="1"/>
                  </a:moveTo>
                  <a:cubicBezTo>
                    <a:pt x="4379" y="2851"/>
                    <a:pt x="8643" y="5864"/>
                    <a:pt x="12790" y="904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2982300" y="1666075"/>
              <a:ext cx="58250" cy="44575"/>
            </a:xfrm>
            <a:custGeom>
              <a:avLst/>
              <a:gdLst/>
              <a:ahLst/>
              <a:cxnLst/>
              <a:rect l="l" t="t" r="r" b="b"/>
              <a:pathLst>
                <a:path w="2330" h="1783" fill="none" extrusionOk="0">
                  <a:moveTo>
                    <a:pt x="1" y="0"/>
                  </a:moveTo>
                  <a:cubicBezTo>
                    <a:pt x="776" y="594"/>
                    <a:pt x="1554" y="1187"/>
                    <a:pt x="2329" y="178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038275" y="1617375"/>
              <a:ext cx="68200" cy="26875"/>
            </a:xfrm>
            <a:custGeom>
              <a:avLst/>
              <a:gdLst/>
              <a:ahLst/>
              <a:cxnLst/>
              <a:rect l="l" t="t" r="r" b="b"/>
              <a:pathLst>
                <a:path w="2728" h="1075" fill="none" extrusionOk="0">
                  <a:moveTo>
                    <a:pt x="0" y="0"/>
                  </a:moveTo>
                  <a:cubicBezTo>
                    <a:pt x="909" y="359"/>
                    <a:pt x="1819" y="717"/>
                    <a:pt x="2727" y="10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721350" y="2183800"/>
              <a:ext cx="378150" cy="443775"/>
            </a:xfrm>
            <a:custGeom>
              <a:avLst/>
              <a:gdLst/>
              <a:ahLst/>
              <a:cxnLst/>
              <a:rect l="l" t="t" r="r" b="b"/>
              <a:pathLst>
                <a:path w="15126" h="17751" fill="none" extrusionOk="0">
                  <a:moveTo>
                    <a:pt x="0" y="0"/>
                  </a:moveTo>
                  <a:cubicBezTo>
                    <a:pt x="5330" y="5665"/>
                    <a:pt x="10371" y="11580"/>
                    <a:pt x="15126" y="1775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047200" y="2411150"/>
              <a:ext cx="19625" cy="37150"/>
            </a:xfrm>
            <a:custGeom>
              <a:avLst/>
              <a:gdLst/>
              <a:ahLst/>
              <a:cxnLst/>
              <a:rect l="l" t="t" r="r" b="b"/>
              <a:pathLst>
                <a:path w="785" h="1486" fill="none" extrusionOk="0">
                  <a:moveTo>
                    <a:pt x="1" y="0"/>
                  </a:moveTo>
                  <a:cubicBezTo>
                    <a:pt x="263" y="497"/>
                    <a:pt x="523" y="990"/>
                    <a:pt x="785" y="148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139175" y="2348800"/>
              <a:ext cx="74250" cy="100875"/>
            </a:xfrm>
            <a:custGeom>
              <a:avLst/>
              <a:gdLst/>
              <a:ahLst/>
              <a:cxnLst/>
              <a:rect l="l" t="t" r="r" b="b"/>
              <a:pathLst>
                <a:path w="2970" h="4035" fill="none" extrusionOk="0">
                  <a:moveTo>
                    <a:pt x="1" y="0"/>
                  </a:moveTo>
                  <a:cubicBezTo>
                    <a:pt x="706" y="1533"/>
                    <a:pt x="1717" y="2905"/>
                    <a:pt x="2969" y="4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293750" y="2395225"/>
              <a:ext cx="60075" cy="71225"/>
            </a:xfrm>
            <a:custGeom>
              <a:avLst/>
              <a:gdLst/>
              <a:ahLst/>
              <a:cxnLst/>
              <a:rect l="l" t="t" r="r" b="b"/>
              <a:pathLst>
                <a:path w="2403" h="2849" fill="none" extrusionOk="0">
                  <a:moveTo>
                    <a:pt x="0" y="1"/>
                  </a:moveTo>
                  <a:cubicBezTo>
                    <a:pt x="704" y="1028"/>
                    <a:pt x="1510" y="1983"/>
                    <a:pt x="2402" y="284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923700" y="1453700"/>
              <a:ext cx="411650" cy="420350"/>
            </a:xfrm>
            <a:custGeom>
              <a:avLst/>
              <a:gdLst/>
              <a:ahLst/>
              <a:cxnLst/>
              <a:rect l="l" t="t" r="r" b="b"/>
              <a:pathLst>
                <a:path w="16466" h="16814" fill="none" extrusionOk="0">
                  <a:moveTo>
                    <a:pt x="0" y="1"/>
                  </a:moveTo>
                  <a:cubicBezTo>
                    <a:pt x="5856" y="5236"/>
                    <a:pt x="11353" y="10852"/>
                    <a:pt x="16466" y="16814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787800" y="1747200"/>
              <a:ext cx="85125" cy="76850"/>
            </a:xfrm>
            <a:custGeom>
              <a:avLst/>
              <a:gdLst/>
              <a:ahLst/>
              <a:cxnLst/>
              <a:rect l="l" t="t" r="r" b="b"/>
              <a:pathLst>
                <a:path w="3405" h="3074" fill="none" extrusionOk="0">
                  <a:moveTo>
                    <a:pt x="0" y="0"/>
                  </a:moveTo>
                  <a:cubicBezTo>
                    <a:pt x="982" y="1181"/>
                    <a:pt x="2128" y="2218"/>
                    <a:pt x="3404" y="307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752400" y="2179500"/>
              <a:ext cx="48150" cy="79400"/>
            </a:xfrm>
            <a:custGeom>
              <a:avLst/>
              <a:gdLst/>
              <a:ahLst/>
              <a:cxnLst/>
              <a:rect l="l" t="t" r="r" b="b"/>
              <a:pathLst>
                <a:path w="1926" h="3176" fill="none" extrusionOk="0">
                  <a:moveTo>
                    <a:pt x="0" y="0"/>
                  </a:moveTo>
                  <a:cubicBezTo>
                    <a:pt x="640" y="1060"/>
                    <a:pt x="1283" y="2116"/>
                    <a:pt x="1925" y="31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274475" y="2212700"/>
              <a:ext cx="40325" cy="67825"/>
            </a:xfrm>
            <a:custGeom>
              <a:avLst/>
              <a:gdLst/>
              <a:ahLst/>
              <a:cxnLst/>
              <a:rect l="l" t="t" r="r" b="b"/>
              <a:pathLst>
                <a:path w="1613" h="2713" fill="none" extrusionOk="0">
                  <a:moveTo>
                    <a:pt x="0" y="0"/>
                  </a:moveTo>
                  <a:cubicBezTo>
                    <a:pt x="422" y="970"/>
                    <a:pt x="964" y="1880"/>
                    <a:pt x="1612" y="271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" name="Google Shape;327;p2"/>
          <p:cNvGrpSpPr/>
          <p:nvPr/>
        </p:nvGrpSpPr>
        <p:grpSpPr>
          <a:xfrm>
            <a:off x="2923463" y="-78737"/>
            <a:ext cx="1349478" cy="1079614"/>
            <a:chOff x="152425" y="47525"/>
            <a:chExt cx="7178075" cy="5742625"/>
          </a:xfrm>
        </p:grpSpPr>
        <p:sp>
          <p:nvSpPr>
            <p:cNvPr id="328" name="Google Shape;328;p2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6" name="Google Shape;376;p2"/>
          <p:cNvGrpSpPr/>
          <p:nvPr/>
        </p:nvGrpSpPr>
        <p:grpSpPr>
          <a:xfrm rot="-2206652">
            <a:off x="225489" y="2428850"/>
            <a:ext cx="979521" cy="783640"/>
            <a:chOff x="152425" y="47525"/>
            <a:chExt cx="7178075" cy="5742625"/>
          </a:xfrm>
        </p:grpSpPr>
        <p:sp>
          <p:nvSpPr>
            <p:cNvPr id="377" name="Google Shape;377;p2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" name="Google Shape;425;p2"/>
          <p:cNvGrpSpPr/>
          <p:nvPr/>
        </p:nvGrpSpPr>
        <p:grpSpPr>
          <a:xfrm>
            <a:off x="-1373215" y="1747954"/>
            <a:ext cx="2425363" cy="1932937"/>
            <a:chOff x="498250" y="211450"/>
            <a:chExt cx="6626675" cy="5281250"/>
          </a:xfrm>
        </p:grpSpPr>
        <p:sp>
          <p:nvSpPr>
            <p:cNvPr id="426" name="Google Shape;426;p2"/>
            <p:cNvSpPr/>
            <p:nvPr/>
          </p:nvSpPr>
          <p:spPr>
            <a:xfrm>
              <a:off x="502950" y="3420000"/>
              <a:ext cx="638300" cy="463925"/>
            </a:xfrm>
            <a:custGeom>
              <a:avLst/>
              <a:gdLst/>
              <a:ahLst/>
              <a:cxnLst/>
              <a:rect l="l" t="t" r="r" b="b"/>
              <a:pathLst>
                <a:path w="25532" h="18557" extrusionOk="0">
                  <a:moveTo>
                    <a:pt x="20588" y="0"/>
                  </a:moveTo>
                  <a:cubicBezTo>
                    <a:pt x="20564" y="0"/>
                    <a:pt x="20539" y="6"/>
                    <a:pt x="20515" y="17"/>
                  </a:cubicBezTo>
                  <a:lnTo>
                    <a:pt x="4559" y="7780"/>
                  </a:lnTo>
                  <a:cubicBezTo>
                    <a:pt x="1439" y="9299"/>
                    <a:pt x="0" y="12794"/>
                    <a:pt x="1352" y="15570"/>
                  </a:cubicBezTo>
                  <a:cubicBezTo>
                    <a:pt x="2280" y="17476"/>
                    <a:pt x="4283" y="18557"/>
                    <a:pt x="6458" y="18557"/>
                  </a:cubicBezTo>
                  <a:cubicBezTo>
                    <a:pt x="7452" y="18557"/>
                    <a:pt x="8483" y="18331"/>
                    <a:pt x="9462" y="17854"/>
                  </a:cubicBezTo>
                  <a:lnTo>
                    <a:pt x="25421" y="10086"/>
                  </a:lnTo>
                  <a:cubicBezTo>
                    <a:pt x="25498" y="10052"/>
                    <a:pt x="25532" y="9955"/>
                    <a:pt x="25493" y="9875"/>
                  </a:cubicBezTo>
                  <a:lnTo>
                    <a:pt x="20731" y="89"/>
                  </a:lnTo>
                  <a:cubicBezTo>
                    <a:pt x="20704" y="32"/>
                    <a:pt x="20648" y="0"/>
                    <a:pt x="20588" y="0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1027575" y="3131675"/>
              <a:ext cx="706150" cy="533950"/>
            </a:xfrm>
            <a:custGeom>
              <a:avLst/>
              <a:gdLst/>
              <a:ahLst/>
              <a:cxnLst/>
              <a:rect l="l" t="t" r="r" b="b"/>
              <a:pathLst>
                <a:path w="28246" h="21358" extrusionOk="0">
                  <a:moveTo>
                    <a:pt x="23303" y="0"/>
                  </a:moveTo>
                  <a:cubicBezTo>
                    <a:pt x="23280" y="0"/>
                    <a:pt x="23256" y="6"/>
                    <a:pt x="23235" y="17"/>
                  </a:cubicBezTo>
                  <a:lnTo>
                    <a:pt x="114" y="11270"/>
                  </a:lnTo>
                  <a:cubicBezTo>
                    <a:pt x="34" y="11308"/>
                    <a:pt x="1" y="11403"/>
                    <a:pt x="39" y="11481"/>
                  </a:cubicBezTo>
                  <a:lnTo>
                    <a:pt x="4801" y="21267"/>
                  </a:lnTo>
                  <a:cubicBezTo>
                    <a:pt x="4829" y="21324"/>
                    <a:pt x="4886" y="21357"/>
                    <a:pt x="4944" y="21357"/>
                  </a:cubicBezTo>
                  <a:cubicBezTo>
                    <a:pt x="4967" y="21357"/>
                    <a:pt x="4990" y="21352"/>
                    <a:pt x="5012" y="21341"/>
                  </a:cubicBezTo>
                  <a:lnTo>
                    <a:pt x="28135" y="10090"/>
                  </a:lnTo>
                  <a:cubicBezTo>
                    <a:pt x="28212" y="10052"/>
                    <a:pt x="28246" y="9957"/>
                    <a:pt x="28207" y="9874"/>
                  </a:cubicBezTo>
                  <a:lnTo>
                    <a:pt x="23448" y="91"/>
                  </a:lnTo>
                  <a:cubicBezTo>
                    <a:pt x="23420" y="34"/>
                    <a:pt x="23362" y="0"/>
                    <a:pt x="23303" y="0"/>
                  </a:cubicBez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1620000" y="599775"/>
              <a:ext cx="5478525" cy="2777375"/>
            </a:xfrm>
            <a:custGeom>
              <a:avLst/>
              <a:gdLst/>
              <a:ahLst/>
              <a:cxnLst/>
              <a:rect l="l" t="t" r="r" b="b"/>
              <a:pathLst>
                <a:path w="219141" h="111095" extrusionOk="0">
                  <a:moveTo>
                    <a:pt x="217530" y="0"/>
                  </a:moveTo>
                  <a:cubicBezTo>
                    <a:pt x="217279" y="0"/>
                    <a:pt x="217001" y="59"/>
                    <a:pt x="216702" y="195"/>
                  </a:cubicBezTo>
                  <a:lnTo>
                    <a:pt x="113" y="101018"/>
                  </a:lnTo>
                  <a:cubicBezTo>
                    <a:pt x="33" y="101051"/>
                    <a:pt x="0" y="101149"/>
                    <a:pt x="39" y="101231"/>
                  </a:cubicBezTo>
                  <a:lnTo>
                    <a:pt x="4798" y="111007"/>
                  </a:lnTo>
                  <a:cubicBezTo>
                    <a:pt x="4816" y="111045"/>
                    <a:pt x="4847" y="111073"/>
                    <a:pt x="4890" y="111086"/>
                  </a:cubicBezTo>
                  <a:cubicBezTo>
                    <a:pt x="4908" y="111092"/>
                    <a:pt x="4925" y="111094"/>
                    <a:pt x="4942" y="111094"/>
                  </a:cubicBezTo>
                  <a:cubicBezTo>
                    <a:pt x="4965" y="111094"/>
                    <a:pt x="4989" y="111089"/>
                    <a:pt x="5011" y="111078"/>
                  </a:cubicBezTo>
                  <a:lnTo>
                    <a:pt x="218007" y="2868"/>
                  </a:lnTo>
                  <a:cubicBezTo>
                    <a:pt x="219010" y="2348"/>
                    <a:pt x="219141" y="1462"/>
                    <a:pt x="218827" y="814"/>
                  </a:cubicBezTo>
                  <a:cubicBezTo>
                    <a:pt x="218603" y="356"/>
                    <a:pt x="218146" y="0"/>
                    <a:pt x="217530" y="0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1021350" y="3124950"/>
              <a:ext cx="592425" cy="417875"/>
            </a:xfrm>
            <a:custGeom>
              <a:avLst/>
              <a:gdLst/>
              <a:ahLst/>
              <a:cxnLst/>
              <a:rect l="l" t="t" r="r" b="b"/>
              <a:pathLst>
                <a:path w="23697" h="16715" fill="none" extrusionOk="0">
                  <a:moveTo>
                    <a:pt x="23697" y="0"/>
                  </a:moveTo>
                  <a:lnTo>
                    <a:pt x="0" y="11531"/>
                  </a:lnTo>
                  <a:lnTo>
                    <a:pt x="2521" y="16715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498250" y="3413225"/>
              <a:ext cx="523125" cy="397825"/>
            </a:xfrm>
            <a:custGeom>
              <a:avLst/>
              <a:gdLst/>
              <a:ahLst/>
              <a:cxnLst/>
              <a:rect l="l" t="t" r="r" b="b"/>
              <a:pathLst>
                <a:path w="20925" h="15913" fill="none" extrusionOk="0">
                  <a:moveTo>
                    <a:pt x="20924" y="0"/>
                  </a:moveTo>
                  <a:lnTo>
                    <a:pt x="4675" y="7908"/>
                  </a:lnTo>
                  <a:cubicBezTo>
                    <a:pt x="1471" y="9467"/>
                    <a:pt x="1" y="13052"/>
                    <a:pt x="1394" y="15913"/>
                  </a:cubicBezTo>
                  <a:lnTo>
                    <a:pt x="1394" y="15913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613750" y="576300"/>
              <a:ext cx="5511175" cy="2807700"/>
            </a:xfrm>
            <a:custGeom>
              <a:avLst/>
              <a:gdLst/>
              <a:ahLst/>
              <a:cxnLst/>
              <a:rect l="l" t="t" r="r" b="b"/>
              <a:pathLst>
                <a:path w="220447" h="112308" fill="none" extrusionOk="0">
                  <a:moveTo>
                    <a:pt x="2522" y="107127"/>
                  </a:moveTo>
                  <a:lnTo>
                    <a:pt x="5043" y="112308"/>
                  </a:lnTo>
                  <a:lnTo>
                    <a:pt x="218327" y="3950"/>
                  </a:lnTo>
                  <a:cubicBezTo>
                    <a:pt x="220447" y="2851"/>
                    <a:pt x="219059" y="1"/>
                    <a:pt x="216885" y="987"/>
                  </a:cubicBezTo>
                  <a:lnTo>
                    <a:pt x="1" y="101946"/>
                  </a:lnTo>
                  <a:lnTo>
                    <a:pt x="2522" y="107127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084375" y="3383975"/>
              <a:ext cx="655450" cy="288375"/>
            </a:xfrm>
            <a:custGeom>
              <a:avLst/>
              <a:gdLst/>
              <a:ahLst/>
              <a:cxnLst/>
              <a:rect l="l" t="t" r="r" b="b"/>
              <a:pathLst>
                <a:path w="26218" h="11535" fill="none" extrusionOk="0">
                  <a:moveTo>
                    <a:pt x="26218" y="1"/>
                  </a:moveTo>
                  <a:lnTo>
                    <a:pt x="2521" y="11534"/>
                  </a:lnTo>
                  <a:lnTo>
                    <a:pt x="0" y="635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533075" y="3672325"/>
              <a:ext cx="614350" cy="236700"/>
            </a:xfrm>
            <a:custGeom>
              <a:avLst/>
              <a:gdLst/>
              <a:ahLst/>
              <a:cxnLst/>
              <a:rect l="l" t="t" r="r" b="b"/>
              <a:pathLst>
                <a:path w="24574" h="9468" fill="none" extrusionOk="0">
                  <a:moveTo>
                    <a:pt x="24573" y="0"/>
                  </a:moveTo>
                  <a:lnTo>
                    <a:pt x="8327" y="7905"/>
                  </a:lnTo>
                  <a:cubicBezTo>
                    <a:pt x="5120" y="9468"/>
                    <a:pt x="1393" y="8409"/>
                    <a:pt x="1" y="5549"/>
                  </a:cubicBezTo>
                  <a:lnTo>
                    <a:pt x="1" y="5549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141625" y="3389375"/>
              <a:ext cx="58800" cy="93175"/>
            </a:xfrm>
            <a:custGeom>
              <a:avLst/>
              <a:gdLst/>
              <a:ahLst/>
              <a:cxnLst/>
              <a:rect l="l" t="t" r="r" b="b"/>
              <a:pathLst>
                <a:path w="2352" h="3727" fill="none" extrusionOk="0">
                  <a:moveTo>
                    <a:pt x="2351" y="1"/>
                  </a:moveTo>
                  <a:cubicBezTo>
                    <a:pt x="1421" y="1142"/>
                    <a:pt x="630" y="2393"/>
                    <a:pt x="0" y="3727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175975" y="3341250"/>
              <a:ext cx="128075" cy="211025"/>
            </a:xfrm>
            <a:custGeom>
              <a:avLst/>
              <a:gdLst/>
              <a:ahLst/>
              <a:cxnLst/>
              <a:rect l="l" t="t" r="r" b="b"/>
              <a:pathLst>
                <a:path w="5123" h="8441" fill="none" extrusionOk="0">
                  <a:moveTo>
                    <a:pt x="5123" y="1"/>
                  </a:moveTo>
                  <a:cubicBezTo>
                    <a:pt x="3247" y="2710"/>
                    <a:pt x="1533" y="5526"/>
                    <a:pt x="1" y="844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284425" y="3295975"/>
              <a:ext cx="130650" cy="205925"/>
            </a:xfrm>
            <a:custGeom>
              <a:avLst/>
              <a:gdLst/>
              <a:ahLst/>
              <a:cxnLst/>
              <a:rect l="l" t="t" r="r" b="b"/>
              <a:pathLst>
                <a:path w="5226" h="8237" fill="none" extrusionOk="0">
                  <a:moveTo>
                    <a:pt x="5225" y="0"/>
                  </a:moveTo>
                  <a:lnTo>
                    <a:pt x="1" y="8237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1390125" y="3289800"/>
              <a:ext cx="116750" cy="173050"/>
            </a:xfrm>
            <a:custGeom>
              <a:avLst/>
              <a:gdLst/>
              <a:ahLst/>
              <a:cxnLst/>
              <a:rect l="l" t="t" r="r" b="b"/>
              <a:pathLst>
                <a:path w="4670" h="6922" fill="none" extrusionOk="0">
                  <a:moveTo>
                    <a:pt x="4670" y="0"/>
                  </a:moveTo>
                  <a:lnTo>
                    <a:pt x="0" y="692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1528125" y="3314600"/>
              <a:ext cx="32725" cy="48525"/>
            </a:xfrm>
            <a:custGeom>
              <a:avLst/>
              <a:gdLst/>
              <a:ahLst/>
              <a:cxnLst/>
              <a:rect l="l" t="t" r="r" b="b"/>
              <a:pathLst>
                <a:path w="1309" h="1941" fill="none" extrusionOk="0">
                  <a:moveTo>
                    <a:pt x="1308" y="0"/>
                  </a:moveTo>
                  <a:lnTo>
                    <a:pt x="0" y="194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1602975" y="3348650"/>
              <a:ext cx="21800" cy="28425"/>
            </a:xfrm>
            <a:custGeom>
              <a:avLst/>
              <a:gdLst/>
              <a:ahLst/>
              <a:cxnLst/>
              <a:rect l="l" t="t" r="r" b="b"/>
              <a:pathLst>
                <a:path w="872" h="1137" fill="none" extrusionOk="0">
                  <a:moveTo>
                    <a:pt x="871" y="0"/>
                  </a:moveTo>
                  <a:lnTo>
                    <a:pt x="0" y="1136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1647100" y="3363300"/>
              <a:ext cx="8500" cy="13000"/>
            </a:xfrm>
            <a:custGeom>
              <a:avLst/>
              <a:gdLst/>
              <a:ahLst/>
              <a:cxnLst/>
              <a:rect l="l" t="t" r="r" b="b"/>
              <a:pathLst>
                <a:path w="340" h="520" fill="none" extrusionOk="0">
                  <a:moveTo>
                    <a:pt x="340" y="0"/>
                  </a:moveTo>
                  <a:cubicBezTo>
                    <a:pt x="227" y="173"/>
                    <a:pt x="116" y="347"/>
                    <a:pt x="1" y="519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1400975" y="4906925"/>
              <a:ext cx="578750" cy="564075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1788825" y="4438575"/>
              <a:ext cx="654375" cy="656250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252300" y="242200"/>
              <a:ext cx="4347225" cy="4384200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1781825" y="4431200"/>
              <a:ext cx="463500" cy="569750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1396550" y="4899550"/>
              <a:ext cx="385300" cy="537125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245225" y="211450"/>
              <a:ext cx="4378600" cy="4422475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884225" y="4633900"/>
              <a:ext cx="565850" cy="468375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453075" y="5102250"/>
              <a:ext cx="533600" cy="3904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918350" y="4817775"/>
              <a:ext cx="24625" cy="107375"/>
            </a:xfrm>
            <a:custGeom>
              <a:avLst/>
              <a:gdLst/>
              <a:ahLst/>
              <a:cxnLst/>
              <a:rect l="l" t="t" r="r" b="b"/>
              <a:pathLst>
                <a:path w="985" h="4295" fill="none" extrusionOk="0">
                  <a:moveTo>
                    <a:pt x="985" y="0"/>
                  </a:moveTo>
                  <a:cubicBezTo>
                    <a:pt x="484" y="1388"/>
                    <a:pt x="152" y="2827"/>
                    <a:pt x="0" y="429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1973850" y="4737975"/>
              <a:ext cx="50925" cy="241525"/>
            </a:xfrm>
            <a:custGeom>
              <a:avLst/>
              <a:gdLst/>
              <a:ahLst/>
              <a:cxnLst/>
              <a:rect l="l" t="t" r="r" b="b"/>
              <a:pathLst>
                <a:path w="2037" h="9661" fill="none" extrusionOk="0">
                  <a:moveTo>
                    <a:pt x="2036" y="0"/>
                  </a:moveTo>
                  <a:cubicBezTo>
                    <a:pt x="1162" y="3174"/>
                    <a:pt x="486" y="6404"/>
                    <a:pt x="1" y="966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059375" y="4658425"/>
              <a:ext cx="55150" cy="237625"/>
            </a:xfrm>
            <a:custGeom>
              <a:avLst/>
              <a:gdLst/>
              <a:ahLst/>
              <a:cxnLst/>
              <a:rect l="l" t="t" r="r" b="b"/>
              <a:pathLst>
                <a:path w="2206" h="9505" fill="none" extrusionOk="0">
                  <a:moveTo>
                    <a:pt x="2205" y="1"/>
                  </a:moveTo>
                  <a:cubicBezTo>
                    <a:pt x="1468" y="3167"/>
                    <a:pt x="735" y="6335"/>
                    <a:pt x="0" y="950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146175" y="4622200"/>
              <a:ext cx="52900" cy="202000"/>
            </a:xfrm>
            <a:custGeom>
              <a:avLst/>
              <a:gdLst/>
              <a:ahLst/>
              <a:cxnLst/>
              <a:rect l="l" t="t" r="r" b="b"/>
              <a:pathLst>
                <a:path w="2116" h="8080" fill="none" extrusionOk="0">
                  <a:moveTo>
                    <a:pt x="2115" y="0"/>
                  </a:moveTo>
                  <a:cubicBezTo>
                    <a:pt x="1411" y="2691"/>
                    <a:pt x="704" y="5387"/>
                    <a:pt x="0" y="808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243375" y="4627725"/>
              <a:ext cx="14800" cy="56550"/>
            </a:xfrm>
            <a:custGeom>
              <a:avLst/>
              <a:gdLst/>
              <a:ahLst/>
              <a:cxnLst/>
              <a:rect l="l" t="t" r="r" b="b"/>
              <a:pathLst>
                <a:path w="592" h="2262" fill="none" extrusionOk="0">
                  <a:moveTo>
                    <a:pt x="591" y="0"/>
                  </a:moveTo>
                  <a:lnTo>
                    <a:pt x="0" y="2262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318675" y="4638650"/>
              <a:ext cx="11125" cy="34000"/>
            </a:xfrm>
            <a:custGeom>
              <a:avLst/>
              <a:gdLst/>
              <a:ahLst/>
              <a:cxnLst/>
              <a:rect l="l" t="t" r="r" b="b"/>
              <a:pathLst>
                <a:path w="445" h="1360" fill="none" extrusionOk="0">
                  <a:moveTo>
                    <a:pt x="445" y="0"/>
                  </a:moveTo>
                  <a:lnTo>
                    <a:pt x="0" y="136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359975" y="4642175"/>
              <a:ext cx="3675" cy="15125"/>
            </a:xfrm>
            <a:custGeom>
              <a:avLst/>
              <a:gdLst/>
              <a:ahLst/>
              <a:cxnLst/>
              <a:rect l="l" t="t" r="r" b="b"/>
              <a:pathLst>
                <a:path w="147" h="605" fill="none" extrusionOk="0">
                  <a:moveTo>
                    <a:pt x="147" y="1"/>
                  </a:moveTo>
                  <a:lnTo>
                    <a:pt x="1" y="605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" name="Google Shape;456;p2"/>
          <p:cNvGrpSpPr/>
          <p:nvPr/>
        </p:nvGrpSpPr>
        <p:grpSpPr>
          <a:xfrm rot="-2206652">
            <a:off x="8587239" y="4162400"/>
            <a:ext cx="979521" cy="783640"/>
            <a:chOff x="152425" y="47525"/>
            <a:chExt cx="7178075" cy="5742625"/>
          </a:xfrm>
        </p:grpSpPr>
        <p:sp>
          <p:nvSpPr>
            <p:cNvPr id="457" name="Google Shape;457;p2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chemeClr val="lt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5" name="Google Shape;505;p2"/>
          <p:cNvGrpSpPr/>
          <p:nvPr/>
        </p:nvGrpSpPr>
        <p:grpSpPr>
          <a:xfrm>
            <a:off x="981675" y="3594775"/>
            <a:ext cx="883201" cy="793882"/>
            <a:chOff x="857425" y="178550"/>
            <a:chExt cx="5911650" cy="5313800"/>
          </a:xfrm>
        </p:grpSpPr>
        <p:sp>
          <p:nvSpPr>
            <p:cNvPr id="506" name="Google Shape;506;p2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143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143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143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chemeClr val="accent4"/>
            </a:solidFill>
            <a:ln w="14325" cap="flat" cmpd="sng">
              <a:solidFill>
                <a:schemeClr val="accent4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1313525" y="2793125"/>
              <a:ext cx="96525" cy="399725"/>
            </a:xfrm>
            <a:custGeom>
              <a:avLst/>
              <a:gdLst/>
              <a:ahLst/>
              <a:cxnLst/>
              <a:rect l="l" t="t" r="r" b="b"/>
              <a:pathLst>
                <a:path w="3861" h="15989" fill="none" extrusionOk="0">
                  <a:moveTo>
                    <a:pt x="0" y="1"/>
                  </a:moveTo>
                  <a:lnTo>
                    <a:pt x="3861" y="15988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1499150" y="2548675"/>
              <a:ext cx="389925" cy="1235450"/>
            </a:xfrm>
            <a:custGeom>
              <a:avLst/>
              <a:gdLst/>
              <a:ahLst/>
              <a:cxnLst/>
              <a:rect l="l" t="t" r="r" b="b"/>
              <a:pathLst>
                <a:path w="15597" h="49418" fill="none" extrusionOk="0">
                  <a:moveTo>
                    <a:pt x="1" y="1"/>
                  </a:moveTo>
                  <a:cubicBezTo>
                    <a:pt x="3069" y="17072"/>
                    <a:pt x="8311" y="33680"/>
                    <a:pt x="15596" y="4941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1784975" y="2268025"/>
              <a:ext cx="527475" cy="1885925"/>
            </a:xfrm>
            <a:custGeom>
              <a:avLst/>
              <a:gdLst/>
              <a:ahLst/>
              <a:cxnLst/>
              <a:rect l="l" t="t" r="r" b="b"/>
              <a:pathLst>
                <a:path w="21099" h="75437" fill="none" extrusionOk="0">
                  <a:moveTo>
                    <a:pt x="0" y="0"/>
                  </a:moveTo>
                  <a:cubicBezTo>
                    <a:pt x="4209" y="25853"/>
                    <a:pt x="11284" y="51153"/>
                    <a:pt x="21099" y="7543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1990075" y="1654525"/>
              <a:ext cx="691075" cy="2751900"/>
            </a:xfrm>
            <a:custGeom>
              <a:avLst/>
              <a:gdLst/>
              <a:ahLst/>
              <a:cxnLst/>
              <a:rect l="l" t="t" r="r" b="b"/>
              <a:pathLst>
                <a:path w="27643" h="110076" fill="none" extrusionOk="0">
                  <a:moveTo>
                    <a:pt x="1" y="0"/>
                  </a:moveTo>
                  <a:cubicBezTo>
                    <a:pt x="4212" y="37712"/>
                    <a:pt x="13536" y="74850"/>
                    <a:pt x="27643" y="11007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282475" y="1378550"/>
              <a:ext cx="962750" cy="3204350"/>
            </a:xfrm>
            <a:custGeom>
              <a:avLst/>
              <a:gdLst/>
              <a:ahLst/>
              <a:cxnLst/>
              <a:rect l="l" t="t" r="r" b="b"/>
              <a:pathLst>
                <a:path w="38510" h="128174" fill="none" extrusionOk="0">
                  <a:moveTo>
                    <a:pt x="1" y="1"/>
                  </a:moveTo>
                  <a:cubicBezTo>
                    <a:pt x="9165" y="43793"/>
                    <a:pt x="18522" y="88146"/>
                    <a:pt x="38509" y="128174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852550" y="1976825"/>
              <a:ext cx="1012525" cy="3014225"/>
            </a:xfrm>
            <a:custGeom>
              <a:avLst/>
              <a:gdLst/>
              <a:ahLst/>
              <a:cxnLst/>
              <a:rect l="l" t="t" r="r" b="b"/>
              <a:pathLst>
                <a:path w="40501" h="120569" fill="none" extrusionOk="0">
                  <a:moveTo>
                    <a:pt x="1" y="0"/>
                  </a:moveTo>
                  <a:cubicBezTo>
                    <a:pt x="9193" y="41510"/>
                    <a:pt x="22770" y="81927"/>
                    <a:pt x="40500" y="12056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3360325" y="2308000"/>
              <a:ext cx="1048600" cy="2807800"/>
            </a:xfrm>
            <a:custGeom>
              <a:avLst/>
              <a:gdLst/>
              <a:ahLst/>
              <a:cxnLst/>
              <a:rect l="l" t="t" r="r" b="b"/>
              <a:pathLst>
                <a:path w="41944" h="112312" fill="none" extrusionOk="0">
                  <a:moveTo>
                    <a:pt x="0" y="0"/>
                  </a:moveTo>
                  <a:cubicBezTo>
                    <a:pt x="11250" y="38401"/>
                    <a:pt x="25266" y="75934"/>
                    <a:pt x="41943" y="112312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3933150" y="2614900"/>
              <a:ext cx="943200" cy="2467625"/>
            </a:xfrm>
            <a:custGeom>
              <a:avLst/>
              <a:gdLst/>
              <a:ahLst/>
              <a:cxnLst/>
              <a:rect l="l" t="t" r="r" b="b"/>
              <a:pathLst>
                <a:path w="37728" h="98705" fill="none" extrusionOk="0">
                  <a:moveTo>
                    <a:pt x="0" y="0"/>
                  </a:moveTo>
                  <a:cubicBezTo>
                    <a:pt x="9875" y="33872"/>
                    <a:pt x="22492" y="66884"/>
                    <a:pt x="37728" y="987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4510500" y="2944800"/>
              <a:ext cx="849100" cy="2018150"/>
            </a:xfrm>
            <a:custGeom>
              <a:avLst/>
              <a:gdLst/>
              <a:ahLst/>
              <a:cxnLst/>
              <a:rect l="l" t="t" r="r" b="b"/>
              <a:pathLst>
                <a:path w="33964" h="80726" fill="none" extrusionOk="0">
                  <a:moveTo>
                    <a:pt x="1" y="1"/>
                  </a:moveTo>
                  <a:cubicBezTo>
                    <a:pt x="8773" y="27913"/>
                    <a:pt x="20142" y="54939"/>
                    <a:pt x="33964" y="8072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5064075" y="3186975"/>
              <a:ext cx="486150" cy="1232700"/>
            </a:xfrm>
            <a:custGeom>
              <a:avLst/>
              <a:gdLst/>
              <a:ahLst/>
              <a:cxnLst/>
              <a:rect l="l" t="t" r="r" b="b"/>
              <a:pathLst>
                <a:path w="19446" h="49308" fill="none" extrusionOk="0">
                  <a:moveTo>
                    <a:pt x="1" y="1"/>
                  </a:moveTo>
                  <a:cubicBezTo>
                    <a:pt x="5245" y="16897"/>
                    <a:pt x="11745" y="33379"/>
                    <a:pt x="19445" y="4930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5591600" y="3317625"/>
              <a:ext cx="207675" cy="625150"/>
            </a:xfrm>
            <a:custGeom>
              <a:avLst/>
              <a:gdLst/>
              <a:ahLst/>
              <a:cxnLst/>
              <a:rect l="l" t="t" r="r" b="b"/>
              <a:pathLst>
                <a:path w="8307" h="25006" fill="none" extrusionOk="0">
                  <a:moveTo>
                    <a:pt x="1" y="0"/>
                  </a:moveTo>
                  <a:cubicBezTo>
                    <a:pt x="3195" y="8189"/>
                    <a:pt x="5967" y="16533"/>
                    <a:pt x="8306" y="250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3627925" y="991700"/>
              <a:ext cx="274550" cy="65725"/>
            </a:xfrm>
            <a:custGeom>
              <a:avLst/>
              <a:gdLst/>
              <a:ahLst/>
              <a:cxnLst/>
              <a:rect l="l" t="t" r="r" b="b"/>
              <a:pathLst>
                <a:path w="10982" h="2629" fill="none" extrusionOk="0">
                  <a:moveTo>
                    <a:pt x="0" y="2629"/>
                  </a:moveTo>
                  <a:cubicBezTo>
                    <a:pt x="3196" y="539"/>
                    <a:pt x="7357" y="1"/>
                    <a:pt x="10981" y="121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3821525" y="1124250"/>
              <a:ext cx="60725" cy="18525"/>
            </a:xfrm>
            <a:custGeom>
              <a:avLst/>
              <a:gdLst/>
              <a:ahLst/>
              <a:cxnLst/>
              <a:rect l="l" t="t" r="r" b="b"/>
              <a:pathLst>
                <a:path w="2429" h="741" fill="none" extrusionOk="0">
                  <a:moveTo>
                    <a:pt x="0" y="273"/>
                  </a:moveTo>
                  <a:cubicBezTo>
                    <a:pt x="820" y="0"/>
                    <a:pt x="1771" y="184"/>
                    <a:pt x="2429" y="7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3866825" y="1242125"/>
              <a:ext cx="65325" cy="20025"/>
            </a:xfrm>
            <a:custGeom>
              <a:avLst/>
              <a:gdLst/>
              <a:ahLst/>
              <a:cxnLst/>
              <a:rect l="l" t="t" r="r" b="b"/>
              <a:pathLst>
                <a:path w="2613" h="801" fill="none" extrusionOk="0">
                  <a:moveTo>
                    <a:pt x="0" y="1"/>
                  </a:moveTo>
                  <a:cubicBezTo>
                    <a:pt x="926" y="35"/>
                    <a:pt x="1826" y="310"/>
                    <a:pt x="2612" y="80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3982525" y="1389725"/>
              <a:ext cx="24200" cy="7425"/>
            </a:xfrm>
            <a:custGeom>
              <a:avLst/>
              <a:gdLst/>
              <a:ahLst/>
              <a:cxnLst/>
              <a:rect l="l" t="t" r="r" b="b"/>
              <a:pathLst>
                <a:path w="968" h="297" fill="none" extrusionOk="0">
                  <a:moveTo>
                    <a:pt x="0" y="1"/>
                  </a:moveTo>
                  <a:cubicBezTo>
                    <a:pt x="321" y="99"/>
                    <a:pt x="646" y="195"/>
                    <a:pt x="967" y="29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4870775" y="1653325"/>
              <a:ext cx="180575" cy="397650"/>
            </a:xfrm>
            <a:custGeom>
              <a:avLst/>
              <a:gdLst/>
              <a:ahLst/>
              <a:cxnLst/>
              <a:rect l="l" t="t" r="r" b="b"/>
              <a:pathLst>
                <a:path w="7223" h="15906" fill="none" extrusionOk="0">
                  <a:moveTo>
                    <a:pt x="1" y="0"/>
                  </a:moveTo>
                  <a:cubicBezTo>
                    <a:pt x="1985" y="1893"/>
                    <a:pt x="4037" y="3886"/>
                    <a:pt x="4936" y="6479"/>
                  </a:cubicBezTo>
                  <a:cubicBezTo>
                    <a:pt x="6001" y="9566"/>
                    <a:pt x="5332" y="13247"/>
                    <a:pt x="7222" y="159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892200" y="1837925"/>
              <a:ext cx="12400" cy="65250"/>
            </a:xfrm>
            <a:custGeom>
              <a:avLst/>
              <a:gdLst/>
              <a:ahLst/>
              <a:cxnLst/>
              <a:rect l="l" t="t" r="r" b="b"/>
              <a:pathLst>
                <a:path w="496" h="2610" fill="none" extrusionOk="0">
                  <a:moveTo>
                    <a:pt x="0" y="0"/>
                  </a:moveTo>
                  <a:cubicBezTo>
                    <a:pt x="165" y="869"/>
                    <a:pt x="328" y="1739"/>
                    <a:pt x="495" y="261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4734175" y="1820050"/>
              <a:ext cx="28375" cy="56850"/>
            </a:xfrm>
            <a:custGeom>
              <a:avLst/>
              <a:gdLst/>
              <a:ahLst/>
              <a:cxnLst/>
              <a:rect l="l" t="t" r="r" b="b"/>
              <a:pathLst>
                <a:path w="1135" h="2274" fill="none" extrusionOk="0">
                  <a:moveTo>
                    <a:pt x="0" y="1"/>
                  </a:moveTo>
                  <a:cubicBezTo>
                    <a:pt x="378" y="759"/>
                    <a:pt x="756" y="1515"/>
                    <a:pt x="1134" y="227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4531700" y="1756700"/>
              <a:ext cx="39600" cy="50025"/>
            </a:xfrm>
            <a:custGeom>
              <a:avLst/>
              <a:gdLst/>
              <a:ahLst/>
              <a:cxnLst/>
              <a:rect l="l" t="t" r="r" b="b"/>
              <a:pathLst>
                <a:path w="1584" h="2001" fill="none" extrusionOk="0">
                  <a:moveTo>
                    <a:pt x="0" y="1"/>
                  </a:moveTo>
                  <a:cubicBezTo>
                    <a:pt x="449" y="727"/>
                    <a:pt x="979" y="1398"/>
                    <a:pt x="1583" y="200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5262100" y="1735675"/>
              <a:ext cx="190925" cy="341350"/>
            </a:xfrm>
            <a:custGeom>
              <a:avLst/>
              <a:gdLst/>
              <a:ahLst/>
              <a:cxnLst/>
              <a:rect l="l" t="t" r="r" b="b"/>
              <a:pathLst>
                <a:path w="7637" h="13654" fill="none" extrusionOk="0">
                  <a:moveTo>
                    <a:pt x="0" y="1"/>
                  </a:moveTo>
                  <a:cubicBezTo>
                    <a:pt x="2995" y="4287"/>
                    <a:pt x="5552" y="8863"/>
                    <a:pt x="7636" y="1365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5270625" y="1928425"/>
              <a:ext cx="60050" cy="99000"/>
            </a:xfrm>
            <a:custGeom>
              <a:avLst/>
              <a:gdLst/>
              <a:ahLst/>
              <a:cxnLst/>
              <a:rect l="l" t="t" r="r" b="b"/>
              <a:pathLst>
                <a:path w="2402" h="3960" fill="none" extrusionOk="0">
                  <a:moveTo>
                    <a:pt x="1" y="0"/>
                  </a:moveTo>
                  <a:cubicBezTo>
                    <a:pt x="800" y="1322"/>
                    <a:pt x="1602" y="2642"/>
                    <a:pt x="2402" y="395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4" name="Google Shape;564;p2"/>
          <p:cNvGrpSpPr/>
          <p:nvPr/>
        </p:nvGrpSpPr>
        <p:grpSpPr>
          <a:xfrm rot="-459837">
            <a:off x="7758365" y="3087641"/>
            <a:ext cx="959096" cy="812470"/>
            <a:chOff x="652525" y="176550"/>
            <a:chExt cx="6269975" cy="5311425"/>
          </a:xfrm>
        </p:grpSpPr>
        <p:sp>
          <p:nvSpPr>
            <p:cNvPr id="565" name="Google Shape;565;p2"/>
            <p:cNvSpPr/>
            <p:nvPr/>
          </p:nvSpPr>
          <p:spPr>
            <a:xfrm>
              <a:off x="2949375" y="1608750"/>
              <a:ext cx="494175" cy="348600"/>
            </a:xfrm>
            <a:custGeom>
              <a:avLst/>
              <a:gdLst/>
              <a:ahLst/>
              <a:cxnLst/>
              <a:rect l="l" t="t" r="r" b="b"/>
              <a:pathLst>
                <a:path w="19767" h="13944" extrusionOk="0">
                  <a:moveTo>
                    <a:pt x="19386" y="1"/>
                  </a:moveTo>
                  <a:cubicBezTo>
                    <a:pt x="18953" y="1"/>
                    <a:pt x="17673" y="244"/>
                    <a:pt x="17511" y="244"/>
                  </a:cubicBezTo>
                  <a:cubicBezTo>
                    <a:pt x="17509" y="244"/>
                    <a:pt x="17507" y="244"/>
                    <a:pt x="17505" y="244"/>
                  </a:cubicBezTo>
                  <a:cubicBezTo>
                    <a:pt x="17228" y="234"/>
                    <a:pt x="16953" y="229"/>
                    <a:pt x="16680" y="229"/>
                  </a:cubicBezTo>
                  <a:cubicBezTo>
                    <a:pt x="14665" y="229"/>
                    <a:pt x="12769" y="496"/>
                    <a:pt x="11036" y="1019"/>
                  </a:cubicBezTo>
                  <a:cubicBezTo>
                    <a:pt x="4877" y="2874"/>
                    <a:pt x="2036" y="7501"/>
                    <a:pt x="892" y="10087"/>
                  </a:cubicBezTo>
                  <a:cubicBezTo>
                    <a:pt x="810" y="10276"/>
                    <a:pt x="0" y="11129"/>
                    <a:pt x="105" y="11306"/>
                  </a:cubicBezTo>
                  <a:cubicBezTo>
                    <a:pt x="119" y="11331"/>
                    <a:pt x="152" y="11342"/>
                    <a:pt x="198" y="11342"/>
                  </a:cubicBezTo>
                  <a:cubicBezTo>
                    <a:pt x="474" y="11342"/>
                    <a:pt x="1223" y="10967"/>
                    <a:pt x="1411" y="10967"/>
                  </a:cubicBezTo>
                  <a:cubicBezTo>
                    <a:pt x="1414" y="10967"/>
                    <a:pt x="1416" y="10967"/>
                    <a:pt x="1418" y="10967"/>
                  </a:cubicBezTo>
                  <a:cubicBezTo>
                    <a:pt x="4564" y="11195"/>
                    <a:pt x="7524" y="11953"/>
                    <a:pt x="10367" y="13294"/>
                  </a:cubicBezTo>
                  <a:lnTo>
                    <a:pt x="10731" y="12765"/>
                  </a:lnTo>
                  <a:lnTo>
                    <a:pt x="10466" y="13335"/>
                  </a:lnTo>
                  <a:cubicBezTo>
                    <a:pt x="10599" y="13398"/>
                    <a:pt x="11103" y="13943"/>
                    <a:pt x="11270" y="13943"/>
                  </a:cubicBezTo>
                  <a:cubicBezTo>
                    <a:pt x="11277" y="13943"/>
                    <a:pt x="11283" y="13942"/>
                    <a:pt x="11288" y="13941"/>
                  </a:cubicBezTo>
                  <a:cubicBezTo>
                    <a:pt x="11317" y="13933"/>
                    <a:pt x="11441" y="13359"/>
                    <a:pt x="11470" y="13344"/>
                  </a:cubicBezTo>
                  <a:cubicBezTo>
                    <a:pt x="11640" y="13267"/>
                    <a:pt x="11288" y="13105"/>
                    <a:pt x="11337" y="12928"/>
                  </a:cubicBezTo>
                  <a:cubicBezTo>
                    <a:pt x="12010" y="10390"/>
                    <a:pt x="13760" y="5513"/>
                    <a:pt x="17929" y="1310"/>
                  </a:cubicBezTo>
                  <a:cubicBezTo>
                    <a:pt x="18172" y="1066"/>
                    <a:pt x="19767" y="268"/>
                    <a:pt x="19522" y="23"/>
                  </a:cubicBezTo>
                  <a:cubicBezTo>
                    <a:pt x="19506" y="8"/>
                    <a:pt x="19458" y="1"/>
                    <a:pt x="19386" y="1"/>
                  </a:cubicBezTo>
                  <a:close/>
                </a:path>
              </a:pathLst>
            </a:custGeom>
            <a:solidFill>
              <a:srgbClr val="F4942E"/>
            </a:solidFill>
            <a:ln w="1817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3793275" y="1326150"/>
              <a:ext cx="753300" cy="364725"/>
            </a:xfrm>
            <a:custGeom>
              <a:avLst/>
              <a:gdLst/>
              <a:ahLst/>
              <a:cxnLst/>
              <a:rect l="l" t="t" r="r" b="b"/>
              <a:pathLst>
                <a:path w="30132" h="14589" extrusionOk="0">
                  <a:moveTo>
                    <a:pt x="20169" y="0"/>
                  </a:moveTo>
                  <a:cubicBezTo>
                    <a:pt x="17522" y="0"/>
                    <a:pt x="15063" y="327"/>
                    <a:pt x="12992" y="951"/>
                  </a:cubicBezTo>
                  <a:cubicBezTo>
                    <a:pt x="11686" y="1341"/>
                    <a:pt x="10426" y="1877"/>
                    <a:pt x="9240" y="2551"/>
                  </a:cubicBezTo>
                  <a:cubicBezTo>
                    <a:pt x="4393" y="5307"/>
                    <a:pt x="2000" y="9725"/>
                    <a:pt x="1007" y="12117"/>
                  </a:cubicBezTo>
                  <a:cubicBezTo>
                    <a:pt x="873" y="12437"/>
                    <a:pt x="1" y="13278"/>
                    <a:pt x="321" y="13412"/>
                  </a:cubicBezTo>
                  <a:cubicBezTo>
                    <a:pt x="325" y="13413"/>
                    <a:pt x="330" y="13414"/>
                    <a:pt x="337" y="13414"/>
                  </a:cubicBezTo>
                  <a:cubicBezTo>
                    <a:pt x="505" y="13414"/>
                    <a:pt x="1546" y="12992"/>
                    <a:pt x="1644" y="12985"/>
                  </a:cubicBezTo>
                  <a:cubicBezTo>
                    <a:pt x="2082" y="12944"/>
                    <a:pt x="2525" y="12914"/>
                    <a:pt x="2990" y="12914"/>
                  </a:cubicBezTo>
                  <a:cubicBezTo>
                    <a:pt x="3187" y="12914"/>
                    <a:pt x="3387" y="12920"/>
                    <a:pt x="3593" y="12932"/>
                  </a:cubicBezTo>
                  <a:cubicBezTo>
                    <a:pt x="7713" y="13162"/>
                    <a:pt x="10804" y="13642"/>
                    <a:pt x="13315" y="14030"/>
                  </a:cubicBezTo>
                  <a:cubicBezTo>
                    <a:pt x="15396" y="14347"/>
                    <a:pt x="16974" y="14589"/>
                    <a:pt x="18360" y="14589"/>
                  </a:cubicBezTo>
                  <a:cubicBezTo>
                    <a:pt x="19250" y="14589"/>
                    <a:pt x="20060" y="14489"/>
                    <a:pt x="20872" y="14246"/>
                  </a:cubicBezTo>
                  <a:cubicBezTo>
                    <a:pt x="22159" y="13858"/>
                    <a:pt x="23393" y="13118"/>
                    <a:pt x="24874" y="11841"/>
                  </a:cubicBezTo>
                  <a:cubicBezTo>
                    <a:pt x="26689" y="10278"/>
                    <a:pt x="27501" y="7716"/>
                    <a:pt x="28364" y="4991"/>
                  </a:cubicBezTo>
                  <a:cubicBezTo>
                    <a:pt x="28640" y="4119"/>
                    <a:pt x="29675" y="2665"/>
                    <a:pt x="30010" y="1758"/>
                  </a:cubicBezTo>
                  <a:cubicBezTo>
                    <a:pt x="30131" y="1436"/>
                    <a:pt x="29217" y="1625"/>
                    <a:pt x="28895" y="1508"/>
                  </a:cubicBezTo>
                  <a:cubicBezTo>
                    <a:pt x="28880" y="1501"/>
                    <a:pt x="29777" y="1351"/>
                    <a:pt x="29760" y="1344"/>
                  </a:cubicBezTo>
                  <a:cubicBezTo>
                    <a:pt x="26515" y="433"/>
                    <a:pt x="23217" y="0"/>
                    <a:pt x="20169" y="0"/>
                  </a:cubicBezTo>
                  <a:close/>
                </a:path>
              </a:pathLst>
            </a:custGeom>
            <a:solidFill>
              <a:schemeClr val="accent3"/>
            </a:solidFill>
            <a:ln w="18975" cap="flat" cmpd="sng">
              <a:solidFill>
                <a:schemeClr val="accent3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744075" y="1071650"/>
              <a:ext cx="6160475" cy="4388750"/>
            </a:xfrm>
            <a:custGeom>
              <a:avLst/>
              <a:gdLst/>
              <a:ahLst/>
              <a:cxnLst/>
              <a:rect l="l" t="t" r="r" b="b"/>
              <a:pathLst>
                <a:path w="246419" h="175550" extrusionOk="0">
                  <a:moveTo>
                    <a:pt x="216780" y="1"/>
                  </a:moveTo>
                  <a:cubicBezTo>
                    <a:pt x="216726" y="1"/>
                    <a:pt x="216233" y="2437"/>
                    <a:pt x="216184" y="2454"/>
                  </a:cubicBezTo>
                  <a:cubicBezTo>
                    <a:pt x="215983" y="2517"/>
                    <a:pt x="216524" y="3455"/>
                    <a:pt x="216456" y="3654"/>
                  </a:cubicBezTo>
                  <a:cubicBezTo>
                    <a:pt x="216087" y="4943"/>
                    <a:pt x="215642" y="5992"/>
                    <a:pt x="215060" y="6928"/>
                  </a:cubicBezTo>
                  <a:cubicBezTo>
                    <a:pt x="212086" y="11829"/>
                    <a:pt x="206404" y="18439"/>
                    <a:pt x="196254" y="22045"/>
                  </a:cubicBezTo>
                  <a:cubicBezTo>
                    <a:pt x="192157" y="23488"/>
                    <a:pt x="188371" y="24733"/>
                    <a:pt x="184605" y="25972"/>
                  </a:cubicBezTo>
                  <a:cubicBezTo>
                    <a:pt x="182363" y="26699"/>
                    <a:pt x="180191" y="27404"/>
                    <a:pt x="178036" y="28161"/>
                  </a:cubicBezTo>
                  <a:cubicBezTo>
                    <a:pt x="168222" y="31484"/>
                    <a:pt x="158789" y="35110"/>
                    <a:pt x="146197" y="42255"/>
                  </a:cubicBezTo>
                  <a:cubicBezTo>
                    <a:pt x="137525" y="47197"/>
                    <a:pt x="128746" y="50913"/>
                    <a:pt x="118566" y="53979"/>
                  </a:cubicBezTo>
                  <a:cubicBezTo>
                    <a:pt x="112538" y="55794"/>
                    <a:pt x="106653" y="57200"/>
                    <a:pt x="100908" y="58565"/>
                  </a:cubicBezTo>
                  <a:cubicBezTo>
                    <a:pt x="97951" y="59270"/>
                    <a:pt x="95021" y="59971"/>
                    <a:pt x="92103" y="60717"/>
                  </a:cubicBezTo>
                  <a:cubicBezTo>
                    <a:pt x="91249" y="60923"/>
                    <a:pt x="90408" y="61175"/>
                    <a:pt x="89567" y="61430"/>
                  </a:cubicBezTo>
                  <a:cubicBezTo>
                    <a:pt x="82844" y="63454"/>
                    <a:pt x="76913" y="66447"/>
                    <a:pt x="71636" y="69108"/>
                  </a:cubicBezTo>
                  <a:cubicBezTo>
                    <a:pt x="71088" y="69377"/>
                    <a:pt x="70543" y="69646"/>
                    <a:pt x="70019" y="69911"/>
                  </a:cubicBezTo>
                  <a:cubicBezTo>
                    <a:pt x="66018" y="71927"/>
                    <a:pt x="62220" y="73752"/>
                    <a:pt x="58523" y="74865"/>
                  </a:cubicBezTo>
                  <a:cubicBezTo>
                    <a:pt x="56364" y="75514"/>
                    <a:pt x="54352" y="75885"/>
                    <a:pt x="52408" y="76023"/>
                  </a:cubicBezTo>
                  <a:cubicBezTo>
                    <a:pt x="51522" y="76075"/>
                    <a:pt x="50660" y="76099"/>
                    <a:pt x="49816" y="76099"/>
                  </a:cubicBezTo>
                  <a:cubicBezTo>
                    <a:pt x="44603" y="76099"/>
                    <a:pt x="40085" y="75176"/>
                    <a:pt x="34961" y="74104"/>
                  </a:cubicBezTo>
                  <a:cubicBezTo>
                    <a:pt x="29964" y="73071"/>
                    <a:pt x="24287" y="71872"/>
                    <a:pt x="16892" y="71401"/>
                  </a:cubicBezTo>
                  <a:cubicBezTo>
                    <a:pt x="10699" y="71013"/>
                    <a:pt x="5643" y="69266"/>
                    <a:pt x="2262" y="66302"/>
                  </a:cubicBezTo>
                  <a:cubicBezTo>
                    <a:pt x="2092" y="66155"/>
                    <a:pt x="1998" y="65674"/>
                    <a:pt x="1825" y="65674"/>
                  </a:cubicBezTo>
                  <a:cubicBezTo>
                    <a:pt x="1815" y="65674"/>
                    <a:pt x="1805" y="65675"/>
                    <a:pt x="1794" y="65679"/>
                  </a:cubicBezTo>
                  <a:cubicBezTo>
                    <a:pt x="1794" y="65679"/>
                    <a:pt x="1794" y="65679"/>
                    <a:pt x="1794" y="65679"/>
                  </a:cubicBezTo>
                  <a:cubicBezTo>
                    <a:pt x="1731" y="65679"/>
                    <a:pt x="284" y="63044"/>
                    <a:pt x="220" y="63044"/>
                  </a:cubicBezTo>
                  <a:cubicBezTo>
                    <a:pt x="219" y="63044"/>
                    <a:pt x="219" y="63044"/>
                    <a:pt x="219" y="63044"/>
                  </a:cubicBezTo>
                  <a:cubicBezTo>
                    <a:pt x="0" y="63189"/>
                    <a:pt x="1164" y="66660"/>
                    <a:pt x="1244" y="66922"/>
                  </a:cubicBezTo>
                  <a:cubicBezTo>
                    <a:pt x="13419" y="117517"/>
                    <a:pt x="20957" y="148713"/>
                    <a:pt x="23048" y="157143"/>
                  </a:cubicBezTo>
                  <a:cubicBezTo>
                    <a:pt x="25484" y="167144"/>
                    <a:pt x="51921" y="173797"/>
                    <a:pt x="64847" y="174983"/>
                  </a:cubicBezTo>
                  <a:cubicBezTo>
                    <a:pt x="69024" y="175359"/>
                    <a:pt x="72971" y="175550"/>
                    <a:pt x="76796" y="175550"/>
                  </a:cubicBezTo>
                  <a:cubicBezTo>
                    <a:pt x="83818" y="175550"/>
                    <a:pt x="90423" y="174905"/>
                    <a:pt x="97263" y="173574"/>
                  </a:cubicBezTo>
                  <a:cubicBezTo>
                    <a:pt x="97464" y="173540"/>
                    <a:pt x="97685" y="173497"/>
                    <a:pt x="97903" y="173434"/>
                  </a:cubicBezTo>
                  <a:cubicBezTo>
                    <a:pt x="100647" y="172896"/>
                    <a:pt x="103725" y="172074"/>
                    <a:pt x="107588" y="170911"/>
                  </a:cubicBezTo>
                  <a:cubicBezTo>
                    <a:pt x="109845" y="170232"/>
                    <a:pt x="112121" y="169519"/>
                    <a:pt x="114411" y="168778"/>
                  </a:cubicBezTo>
                  <a:cubicBezTo>
                    <a:pt x="116678" y="168041"/>
                    <a:pt x="118997" y="167316"/>
                    <a:pt x="121280" y="166630"/>
                  </a:cubicBezTo>
                  <a:cubicBezTo>
                    <a:pt x="126443" y="165074"/>
                    <a:pt x="130316" y="164117"/>
                    <a:pt x="133841" y="163554"/>
                  </a:cubicBezTo>
                  <a:cubicBezTo>
                    <a:pt x="141047" y="162352"/>
                    <a:pt x="148260" y="160651"/>
                    <a:pt x="155943" y="158336"/>
                  </a:cubicBezTo>
                  <a:cubicBezTo>
                    <a:pt x="171286" y="153716"/>
                    <a:pt x="185901" y="147378"/>
                    <a:pt x="199557" y="141248"/>
                  </a:cubicBezTo>
                  <a:cubicBezTo>
                    <a:pt x="204565" y="139006"/>
                    <a:pt x="209109" y="136616"/>
                    <a:pt x="213232" y="134224"/>
                  </a:cubicBezTo>
                  <a:cubicBezTo>
                    <a:pt x="225943" y="126783"/>
                    <a:pt x="234525" y="118932"/>
                    <a:pt x="239855" y="113059"/>
                  </a:cubicBezTo>
                  <a:cubicBezTo>
                    <a:pt x="240369" y="112511"/>
                    <a:pt x="240864" y="111973"/>
                    <a:pt x="241385" y="111447"/>
                  </a:cubicBezTo>
                  <a:cubicBezTo>
                    <a:pt x="244095" y="108616"/>
                    <a:pt x="246419" y="106161"/>
                    <a:pt x="246038" y="102899"/>
                  </a:cubicBezTo>
                  <a:cubicBezTo>
                    <a:pt x="245217" y="98172"/>
                    <a:pt x="243392" y="91415"/>
                    <a:pt x="241768" y="85411"/>
                  </a:cubicBezTo>
                  <a:cubicBezTo>
                    <a:pt x="240970" y="82507"/>
                    <a:pt x="240219" y="79749"/>
                    <a:pt x="239659" y="77458"/>
                  </a:cubicBezTo>
                  <a:cubicBezTo>
                    <a:pt x="238719" y="73733"/>
                    <a:pt x="238290" y="71350"/>
                    <a:pt x="237858" y="69043"/>
                  </a:cubicBezTo>
                  <a:cubicBezTo>
                    <a:pt x="237293" y="65940"/>
                    <a:pt x="236767" y="62983"/>
                    <a:pt x="235107" y="57040"/>
                  </a:cubicBezTo>
                  <a:cubicBezTo>
                    <a:pt x="232489" y="47767"/>
                    <a:pt x="231362" y="46196"/>
                    <a:pt x="230373" y="44817"/>
                  </a:cubicBezTo>
                  <a:cubicBezTo>
                    <a:pt x="229212" y="43229"/>
                    <a:pt x="228192" y="41833"/>
                    <a:pt x="225758" y="32014"/>
                  </a:cubicBezTo>
                  <a:cubicBezTo>
                    <a:pt x="223121" y="21522"/>
                    <a:pt x="220569" y="12525"/>
                    <a:pt x="217663" y="3656"/>
                  </a:cubicBezTo>
                  <a:cubicBezTo>
                    <a:pt x="217583" y="3392"/>
                    <a:pt x="217042" y="1"/>
                    <a:pt x="216781" y="1"/>
                  </a:cubicBezTo>
                  <a:cubicBezTo>
                    <a:pt x="216781" y="1"/>
                    <a:pt x="216781" y="1"/>
                    <a:pt x="216780" y="1"/>
                  </a:cubicBezTo>
                  <a:close/>
                </a:path>
              </a:pathLst>
            </a:custGeom>
            <a:solidFill>
              <a:schemeClr val="dk1"/>
            </a:solidFill>
            <a:ln w="18175" cap="flat" cmpd="sng">
              <a:solidFill>
                <a:schemeClr val="dk1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787400" y="2088450"/>
              <a:ext cx="222600" cy="195150"/>
            </a:xfrm>
            <a:custGeom>
              <a:avLst/>
              <a:gdLst/>
              <a:ahLst/>
              <a:cxnLst/>
              <a:rect l="l" t="t" r="r" b="b"/>
              <a:pathLst>
                <a:path w="8904" h="7806" extrusionOk="0">
                  <a:moveTo>
                    <a:pt x="8240" y="0"/>
                  </a:moveTo>
                  <a:cubicBezTo>
                    <a:pt x="8181" y="0"/>
                    <a:pt x="8121" y="9"/>
                    <a:pt x="8062" y="27"/>
                  </a:cubicBezTo>
                  <a:cubicBezTo>
                    <a:pt x="8011" y="44"/>
                    <a:pt x="7968" y="56"/>
                    <a:pt x="7924" y="95"/>
                  </a:cubicBezTo>
                  <a:cubicBezTo>
                    <a:pt x="4737" y="1947"/>
                    <a:pt x="2928" y="3328"/>
                    <a:pt x="2296" y="3832"/>
                  </a:cubicBezTo>
                  <a:cubicBezTo>
                    <a:pt x="1537" y="4455"/>
                    <a:pt x="820" y="5456"/>
                    <a:pt x="127" y="6896"/>
                  </a:cubicBezTo>
                  <a:cubicBezTo>
                    <a:pt x="1" y="7170"/>
                    <a:pt x="78" y="7512"/>
                    <a:pt x="311" y="7679"/>
                  </a:cubicBezTo>
                  <a:cubicBezTo>
                    <a:pt x="423" y="7767"/>
                    <a:pt x="544" y="7805"/>
                    <a:pt x="668" y="7805"/>
                  </a:cubicBezTo>
                  <a:cubicBezTo>
                    <a:pt x="732" y="7805"/>
                    <a:pt x="796" y="7795"/>
                    <a:pt x="861" y="7776"/>
                  </a:cubicBezTo>
                  <a:cubicBezTo>
                    <a:pt x="953" y="7744"/>
                    <a:pt x="1038" y="7703"/>
                    <a:pt x="1113" y="7647"/>
                  </a:cubicBezTo>
                  <a:cubicBezTo>
                    <a:pt x="2206" y="6588"/>
                    <a:pt x="3311" y="5730"/>
                    <a:pt x="4489" y="4773"/>
                  </a:cubicBezTo>
                  <a:cubicBezTo>
                    <a:pt x="5934" y="3658"/>
                    <a:pt x="7396" y="2509"/>
                    <a:pt x="8707" y="1040"/>
                  </a:cubicBezTo>
                  <a:cubicBezTo>
                    <a:pt x="8903" y="822"/>
                    <a:pt x="8903" y="483"/>
                    <a:pt x="8721" y="221"/>
                  </a:cubicBezTo>
                  <a:cubicBezTo>
                    <a:pt x="8597" y="80"/>
                    <a:pt x="8421" y="0"/>
                    <a:pt x="8240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1972275" y="1326250"/>
              <a:ext cx="1152425" cy="764100"/>
            </a:xfrm>
            <a:custGeom>
              <a:avLst/>
              <a:gdLst/>
              <a:ahLst/>
              <a:cxnLst/>
              <a:rect l="l" t="t" r="r" b="b"/>
              <a:pathLst>
                <a:path w="46097" h="30564" extrusionOk="0">
                  <a:moveTo>
                    <a:pt x="45752" y="0"/>
                  </a:moveTo>
                  <a:cubicBezTo>
                    <a:pt x="44860" y="0"/>
                    <a:pt x="41888" y="643"/>
                    <a:pt x="41634" y="680"/>
                  </a:cubicBezTo>
                  <a:cubicBezTo>
                    <a:pt x="39392" y="1003"/>
                    <a:pt x="37179" y="1495"/>
                    <a:pt x="35010" y="2147"/>
                  </a:cubicBezTo>
                  <a:cubicBezTo>
                    <a:pt x="18458" y="7130"/>
                    <a:pt x="7325" y="20354"/>
                    <a:pt x="2163" y="27793"/>
                  </a:cubicBezTo>
                  <a:cubicBezTo>
                    <a:pt x="1964" y="28077"/>
                    <a:pt x="1" y="30362"/>
                    <a:pt x="287" y="30559"/>
                  </a:cubicBezTo>
                  <a:cubicBezTo>
                    <a:pt x="291" y="30562"/>
                    <a:pt x="297" y="30563"/>
                    <a:pt x="305" y="30563"/>
                  </a:cubicBezTo>
                  <a:cubicBezTo>
                    <a:pt x="569" y="30563"/>
                    <a:pt x="2682" y="28802"/>
                    <a:pt x="2858" y="28750"/>
                  </a:cubicBezTo>
                  <a:lnTo>
                    <a:pt x="2895" y="28738"/>
                  </a:lnTo>
                  <a:cubicBezTo>
                    <a:pt x="3246" y="28607"/>
                    <a:pt x="3612" y="28484"/>
                    <a:pt x="3988" y="28372"/>
                  </a:cubicBezTo>
                  <a:cubicBezTo>
                    <a:pt x="5665" y="27868"/>
                    <a:pt x="7353" y="27614"/>
                    <a:pt x="9036" y="27614"/>
                  </a:cubicBezTo>
                  <a:cubicBezTo>
                    <a:pt x="10183" y="27614"/>
                    <a:pt x="11326" y="27732"/>
                    <a:pt x="12461" y="27968"/>
                  </a:cubicBezTo>
                  <a:cubicBezTo>
                    <a:pt x="12564" y="27989"/>
                    <a:pt x="13092" y="28763"/>
                    <a:pt x="13205" y="28763"/>
                  </a:cubicBezTo>
                  <a:cubicBezTo>
                    <a:pt x="13207" y="28763"/>
                    <a:pt x="13209" y="28763"/>
                    <a:pt x="13210" y="28763"/>
                  </a:cubicBezTo>
                  <a:cubicBezTo>
                    <a:pt x="13356" y="28716"/>
                    <a:pt x="13041" y="27817"/>
                    <a:pt x="13123" y="27686"/>
                  </a:cubicBezTo>
                  <a:cubicBezTo>
                    <a:pt x="15244" y="24247"/>
                    <a:pt x="23599" y="12220"/>
                    <a:pt x="42034" y="1846"/>
                  </a:cubicBezTo>
                  <a:cubicBezTo>
                    <a:pt x="42291" y="1698"/>
                    <a:pt x="46096" y="343"/>
                    <a:pt x="46002" y="57"/>
                  </a:cubicBezTo>
                  <a:cubicBezTo>
                    <a:pt x="45988" y="18"/>
                    <a:pt x="45898" y="0"/>
                    <a:pt x="45752" y="0"/>
                  </a:cubicBezTo>
                  <a:close/>
                </a:path>
              </a:pathLst>
            </a:custGeom>
            <a:solidFill>
              <a:schemeClr val="accent5"/>
            </a:solidFill>
            <a:ln w="18175" cap="flat" cmpd="sng">
              <a:solidFill>
                <a:schemeClr val="accent5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715000" y="253900"/>
              <a:ext cx="5437325" cy="2688725"/>
            </a:xfrm>
            <a:custGeom>
              <a:avLst/>
              <a:gdLst/>
              <a:ahLst/>
              <a:cxnLst/>
              <a:rect l="l" t="t" r="r" b="b"/>
              <a:pathLst>
                <a:path w="217493" h="107549" extrusionOk="0">
                  <a:moveTo>
                    <a:pt x="93165" y="28874"/>
                  </a:moveTo>
                  <a:cubicBezTo>
                    <a:pt x="95107" y="28874"/>
                    <a:pt x="97145" y="29258"/>
                    <a:pt x="99262" y="30030"/>
                  </a:cubicBezTo>
                  <a:cubicBezTo>
                    <a:pt x="99434" y="30081"/>
                    <a:pt x="99551" y="30205"/>
                    <a:pt x="99616" y="30343"/>
                  </a:cubicBezTo>
                  <a:cubicBezTo>
                    <a:pt x="99694" y="30503"/>
                    <a:pt x="99711" y="30653"/>
                    <a:pt x="99660" y="30828"/>
                  </a:cubicBezTo>
                  <a:cubicBezTo>
                    <a:pt x="99584" y="31004"/>
                    <a:pt x="99444" y="31155"/>
                    <a:pt x="99250" y="31211"/>
                  </a:cubicBezTo>
                  <a:cubicBezTo>
                    <a:pt x="99191" y="31229"/>
                    <a:pt x="99130" y="31238"/>
                    <a:pt x="99069" y="31238"/>
                  </a:cubicBezTo>
                  <a:cubicBezTo>
                    <a:pt x="98996" y="31238"/>
                    <a:pt x="98923" y="31225"/>
                    <a:pt x="98852" y="31198"/>
                  </a:cubicBezTo>
                  <a:cubicBezTo>
                    <a:pt x="96863" y="30487"/>
                    <a:pt x="94942" y="30125"/>
                    <a:pt x="93115" y="30125"/>
                  </a:cubicBezTo>
                  <a:cubicBezTo>
                    <a:pt x="91844" y="30125"/>
                    <a:pt x="90618" y="30300"/>
                    <a:pt x="89446" y="30653"/>
                  </a:cubicBezTo>
                  <a:cubicBezTo>
                    <a:pt x="84717" y="32078"/>
                    <a:pt x="82477" y="35947"/>
                    <a:pt x="82368" y="36111"/>
                  </a:cubicBezTo>
                  <a:cubicBezTo>
                    <a:pt x="82303" y="36235"/>
                    <a:pt x="82157" y="36359"/>
                    <a:pt x="82012" y="36402"/>
                  </a:cubicBezTo>
                  <a:cubicBezTo>
                    <a:pt x="81953" y="36420"/>
                    <a:pt x="81892" y="36429"/>
                    <a:pt x="81831" y="36429"/>
                  </a:cubicBezTo>
                  <a:cubicBezTo>
                    <a:pt x="81718" y="36429"/>
                    <a:pt x="81607" y="36398"/>
                    <a:pt x="81520" y="36337"/>
                  </a:cubicBezTo>
                  <a:cubicBezTo>
                    <a:pt x="81207" y="36174"/>
                    <a:pt x="81118" y="35784"/>
                    <a:pt x="81268" y="35501"/>
                  </a:cubicBezTo>
                  <a:cubicBezTo>
                    <a:pt x="81309" y="35462"/>
                    <a:pt x="83881" y="31048"/>
                    <a:pt x="89189" y="29451"/>
                  </a:cubicBezTo>
                  <a:cubicBezTo>
                    <a:pt x="90462" y="29067"/>
                    <a:pt x="91790" y="28874"/>
                    <a:pt x="93165" y="28874"/>
                  </a:cubicBezTo>
                  <a:close/>
                  <a:moveTo>
                    <a:pt x="195931" y="26887"/>
                  </a:moveTo>
                  <a:cubicBezTo>
                    <a:pt x="196065" y="26887"/>
                    <a:pt x="196207" y="26938"/>
                    <a:pt x="196321" y="27015"/>
                  </a:cubicBezTo>
                  <a:cubicBezTo>
                    <a:pt x="196454" y="27107"/>
                    <a:pt x="196551" y="27262"/>
                    <a:pt x="196568" y="27412"/>
                  </a:cubicBezTo>
                  <a:cubicBezTo>
                    <a:pt x="196612" y="27737"/>
                    <a:pt x="196415" y="28033"/>
                    <a:pt x="196054" y="28142"/>
                  </a:cubicBezTo>
                  <a:cubicBezTo>
                    <a:pt x="195705" y="28195"/>
                    <a:pt x="195361" y="28273"/>
                    <a:pt x="195024" y="28372"/>
                  </a:cubicBezTo>
                  <a:cubicBezTo>
                    <a:pt x="190821" y="29640"/>
                    <a:pt x="188950" y="34286"/>
                    <a:pt x="188327" y="36230"/>
                  </a:cubicBezTo>
                  <a:cubicBezTo>
                    <a:pt x="188230" y="36521"/>
                    <a:pt x="188383" y="36841"/>
                    <a:pt x="188662" y="36994"/>
                  </a:cubicBezTo>
                  <a:cubicBezTo>
                    <a:pt x="190768" y="37983"/>
                    <a:pt x="192772" y="39340"/>
                    <a:pt x="194629" y="40983"/>
                  </a:cubicBezTo>
                  <a:cubicBezTo>
                    <a:pt x="194743" y="41104"/>
                    <a:pt x="194816" y="41255"/>
                    <a:pt x="194838" y="41417"/>
                  </a:cubicBezTo>
                  <a:cubicBezTo>
                    <a:pt x="194842" y="41599"/>
                    <a:pt x="194782" y="41747"/>
                    <a:pt x="194665" y="41885"/>
                  </a:cubicBezTo>
                  <a:cubicBezTo>
                    <a:pt x="194610" y="41955"/>
                    <a:pt x="194496" y="42016"/>
                    <a:pt x="194399" y="42043"/>
                  </a:cubicBezTo>
                  <a:cubicBezTo>
                    <a:pt x="194332" y="42063"/>
                    <a:pt x="194264" y="42073"/>
                    <a:pt x="194197" y="42073"/>
                  </a:cubicBezTo>
                  <a:cubicBezTo>
                    <a:pt x="194049" y="42073"/>
                    <a:pt x="193907" y="42022"/>
                    <a:pt x="193783" y="41914"/>
                  </a:cubicBezTo>
                  <a:cubicBezTo>
                    <a:pt x="188139" y="36902"/>
                    <a:pt x="182655" y="36075"/>
                    <a:pt x="179647" y="36075"/>
                  </a:cubicBezTo>
                  <a:cubicBezTo>
                    <a:pt x="178255" y="36075"/>
                    <a:pt x="177393" y="36252"/>
                    <a:pt x="177292" y="36274"/>
                  </a:cubicBezTo>
                  <a:cubicBezTo>
                    <a:pt x="177243" y="36285"/>
                    <a:pt x="177195" y="36290"/>
                    <a:pt x="177148" y="36290"/>
                  </a:cubicBezTo>
                  <a:cubicBezTo>
                    <a:pt x="176861" y="36290"/>
                    <a:pt x="176611" y="36091"/>
                    <a:pt x="176552" y="35818"/>
                  </a:cubicBezTo>
                  <a:cubicBezTo>
                    <a:pt x="176482" y="35498"/>
                    <a:pt x="176642" y="35164"/>
                    <a:pt x="176955" y="35067"/>
                  </a:cubicBezTo>
                  <a:lnTo>
                    <a:pt x="176783" y="34490"/>
                  </a:lnTo>
                  <a:lnTo>
                    <a:pt x="177003" y="35050"/>
                  </a:lnTo>
                  <a:cubicBezTo>
                    <a:pt x="177088" y="35037"/>
                    <a:pt x="178071" y="34822"/>
                    <a:pt x="179668" y="34822"/>
                  </a:cubicBezTo>
                  <a:cubicBezTo>
                    <a:pt x="181346" y="34822"/>
                    <a:pt x="183702" y="35059"/>
                    <a:pt x="186408" y="36017"/>
                  </a:cubicBezTo>
                  <a:cubicBezTo>
                    <a:pt x="186476" y="36043"/>
                    <a:pt x="186548" y="36056"/>
                    <a:pt x="186621" y="36056"/>
                  </a:cubicBezTo>
                  <a:cubicBezTo>
                    <a:pt x="186683" y="36056"/>
                    <a:pt x="186745" y="36047"/>
                    <a:pt x="186805" y="36029"/>
                  </a:cubicBezTo>
                  <a:lnTo>
                    <a:pt x="186902" y="36002"/>
                  </a:lnTo>
                  <a:cubicBezTo>
                    <a:pt x="187038" y="35935"/>
                    <a:pt x="187152" y="35796"/>
                    <a:pt x="187207" y="35624"/>
                  </a:cubicBezTo>
                  <a:cubicBezTo>
                    <a:pt x="188058" y="33062"/>
                    <a:pt x="190128" y="28537"/>
                    <a:pt x="194641" y="27180"/>
                  </a:cubicBezTo>
                  <a:cubicBezTo>
                    <a:pt x="195046" y="27061"/>
                    <a:pt x="195451" y="26964"/>
                    <a:pt x="195863" y="26891"/>
                  </a:cubicBezTo>
                  <a:cubicBezTo>
                    <a:pt x="195885" y="26888"/>
                    <a:pt x="195908" y="26887"/>
                    <a:pt x="195931" y="26887"/>
                  </a:cubicBezTo>
                  <a:close/>
                  <a:moveTo>
                    <a:pt x="167151" y="25976"/>
                  </a:moveTo>
                  <a:cubicBezTo>
                    <a:pt x="167355" y="25976"/>
                    <a:pt x="167571" y="26088"/>
                    <a:pt x="167686" y="26264"/>
                  </a:cubicBezTo>
                  <a:cubicBezTo>
                    <a:pt x="167771" y="26394"/>
                    <a:pt x="167819" y="26564"/>
                    <a:pt x="167793" y="26729"/>
                  </a:cubicBezTo>
                  <a:cubicBezTo>
                    <a:pt x="167742" y="26901"/>
                    <a:pt x="167647" y="27034"/>
                    <a:pt x="167519" y="27124"/>
                  </a:cubicBezTo>
                  <a:cubicBezTo>
                    <a:pt x="164193" y="29383"/>
                    <a:pt x="163636" y="33009"/>
                    <a:pt x="163602" y="34982"/>
                  </a:cubicBezTo>
                  <a:cubicBezTo>
                    <a:pt x="163604" y="35164"/>
                    <a:pt x="162887" y="36344"/>
                    <a:pt x="163028" y="36460"/>
                  </a:cubicBezTo>
                  <a:cubicBezTo>
                    <a:pt x="163036" y="36467"/>
                    <a:pt x="163047" y="36470"/>
                    <a:pt x="163060" y="36470"/>
                  </a:cubicBezTo>
                  <a:cubicBezTo>
                    <a:pt x="163278" y="36470"/>
                    <a:pt x="164143" y="35637"/>
                    <a:pt x="164315" y="35605"/>
                  </a:cubicBezTo>
                  <a:cubicBezTo>
                    <a:pt x="165498" y="35455"/>
                    <a:pt x="166791" y="35390"/>
                    <a:pt x="168146" y="35390"/>
                  </a:cubicBezTo>
                  <a:cubicBezTo>
                    <a:pt x="168348" y="35390"/>
                    <a:pt x="168551" y="35391"/>
                    <a:pt x="168755" y="35394"/>
                  </a:cubicBezTo>
                  <a:cubicBezTo>
                    <a:pt x="169104" y="35421"/>
                    <a:pt x="169373" y="35704"/>
                    <a:pt x="169371" y="36044"/>
                  </a:cubicBezTo>
                  <a:cubicBezTo>
                    <a:pt x="169371" y="36305"/>
                    <a:pt x="169199" y="36516"/>
                    <a:pt x="168813" y="36633"/>
                  </a:cubicBezTo>
                  <a:lnTo>
                    <a:pt x="168716" y="36662"/>
                  </a:lnTo>
                  <a:cubicBezTo>
                    <a:pt x="168423" y="36653"/>
                    <a:pt x="168134" y="36649"/>
                    <a:pt x="167850" y="36649"/>
                  </a:cubicBezTo>
                  <a:cubicBezTo>
                    <a:pt x="166139" y="36649"/>
                    <a:pt x="164586" y="36803"/>
                    <a:pt x="163057" y="37083"/>
                  </a:cubicBezTo>
                  <a:cubicBezTo>
                    <a:pt x="162514" y="37195"/>
                    <a:pt x="162002" y="37323"/>
                    <a:pt x="161525" y="37469"/>
                  </a:cubicBezTo>
                  <a:cubicBezTo>
                    <a:pt x="155545" y="39267"/>
                    <a:pt x="154096" y="43843"/>
                    <a:pt x="152705" y="48269"/>
                  </a:cubicBezTo>
                  <a:cubicBezTo>
                    <a:pt x="151771" y="51168"/>
                    <a:pt x="150913" y="53890"/>
                    <a:pt x="148831" y="55669"/>
                  </a:cubicBezTo>
                  <a:cubicBezTo>
                    <a:pt x="147229" y="57041"/>
                    <a:pt x="145809" y="57889"/>
                    <a:pt x="144345" y="58328"/>
                  </a:cubicBezTo>
                  <a:cubicBezTo>
                    <a:pt x="143426" y="58604"/>
                    <a:pt x="142493" y="58714"/>
                    <a:pt x="141495" y="58714"/>
                  </a:cubicBezTo>
                  <a:cubicBezTo>
                    <a:pt x="139964" y="58714"/>
                    <a:pt x="138278" y="58456"/>
                    <a:pt x="136252" y="58146"/>
                  </a:cubicBezTo>
                  <a:cubicBezTo>
                    <a:pt x="133780" y="57766"/>
                    <a:pt x="130733" y="57296"/>
                    <a:pt x="126654" y="57056"/>
                  </a:cubicBezTo>
                  <a:cubicBezTo>
                    <a:pt x="126445" y="57044"/>
                    <a:pt x="126240" y="57038"/>
                    <a:pt x="126036" y="57038"/>
                  </a:cubicBezTo>
                  <a:cubicBezTo>
                    <a:pt x="125096" y="57038"/>
                    <a:pt x="124196" y="57167"/>
                    <a:pt x="123190" y="57470"/>
                  </a:cubicBezTo>
                  <a:cubicBezTo>
                    <a:pt x="123171" y="57469"/>
                    <a:pt x="123151" y="57469"/>
                    <a:pt x="123131" y="57469"/>
                  </a:cubicBezTo>
                  <a:cubicBezTo>
                    <a:pt x="123073" y="57469"/>
                    <a:pt x="123014" y="57473"/>
                    <a:pt x="122960" y="57489"/>
                  </a:cubicBezTo>
                  <a:cubicBezTo>
                    <a:pt x="119680" y="58505"/>
                    <a:pt x="117564" y="61052"/>
                    <a:pt x="115313" y="63745"/>
                  </a:cubicBezTo>
                  <a:cubicBezTo>
                    <a:pt x="113216" y="66264"/>
                    <a:pt x="111071" y="68872"/>
                    <a:pt x="107927" y="69819"/>
                  </a:cubicBezTo>
                  <a:cubicBezTo>
                    <a:pt x="107100" y="70069"/>
                    <a:pt x="106236" y="70194"/>
                    <a:pt x="105328" y="70194"/>
                  </a:cubicBezTo>
                  <a:cubicBezTo>
                    <a:pt x="103443" y="70194"/>
                    <a:pt x="101371" y="69653"/>
                    <a:pt x="99061" y="68564"/>
                  </a:cubicBezTo>
                  <a:cubicBezTo>
                    <a:pt x="95974" y="67092"/>
                    <a:pt x="92585" y="66358"/>
                    <a:pt x="88925" y="66358"/>
                  </a:cubicBezTo>
                  <a:cubicBezTo>
                    <a:pt x="85843" y="66358"/>
                    <a:pt x="82569" y="66878"/>
                    <a:pt x="79123" y="67917"/>
                  </a:cubicBezTo>
                  <a:cubicBezTo>
                    <a:pt x="74779" y="69225"/>
                    <a:pt x="71219" y="71058"/>
                    <a:pt x="68957" y="72340"/>
                  </a:cubicBezTo>
                  <a:cubicBezTo>
                    <a:pt x="68788" y="72471"/>
                    <a:pt x="67411" y="72357"/>
                    <a:pt x="67394" y="72568"/>
                  </a:cubicBezTo>
                  <a:cubicBezTo>
                    <a:pt x="67413" y="72798"/>
                    <a:pt x="68776" y="73310"/>
                    <a:pt x="68965" y="73411"/>
                  </a:cubicBezTo>
                  <a:cubicBezTo>
                    <a:pt x="70225" y="74211"/>
                    <a:pt x="71257" y="74946"/>
                    <a:pt x="72249" y="75799"/>
                  </a:cubicBezTo>
                  <a:cubicBezTo>
                    <a:pt x="72358" y="75898"/>
                    <a:pt x="72431" y="76058"/>
                    <a:pt x="72457" y="76230"/>
                  </a:cubicBezTo>
                  <a:cubicBezTo>
                    <a:pt x="72477" y="76395"/>
                    <a:pt x="72418" y="76555"/>
                    <a:pt x="72302" y="76671"/>
                  </a:cubicBezTo>
                  <a:cubicBezTo>
                    <a:pt x="72229" y="76771"/>
                    <a:pt x="72116" y="76831"/>
                    <a:pt x="72021" y="76860"/>
                  </a:cubicBezTo>
                  <a:cubicBezTo>
                    <a:pt x="71952" y="76881"/>
                    <a:pt x="71882" y="76892"/>
                    <a:pt x="71815" y="76892"/>
                  </a:cubicBezTo>
                  <a:cubicBezTo>
                    <a:pt x="71671" y="76892"/>
                    <a:pt x="71537" y="76845"/>
                    <a:pt x="71437" y="76749"/>
                  </a:cubicBezTo>
                  <a:cubicBezTo>
                    <a:pt x="66945" y="72896"/>
                    <a:pt x="62696" y="71715"/>
                    <a:pt x="59183" y="71715"/>
                  </a:cubicBezTo>
                  <a:cubicBezTo>
                    <a:pt x="57447" y="71715"/>
                    <a:pt x="55890" y="72004"/>
                    <a:pt x="54572" y="72401"/>
                  </a:cubicBezTo>
                  <a:cubicBezTo>
                    <a:pt x="53014" y="72871"/>
                    <a:pt x="51467" y="73571"/>
                    <a:pt x="49887" y="74575"/>
                  </a:cubicBezTo>
                  <a:cubicBezTo>
                    <a:pt x="48173" y="75666"/>
                    <a:pt x="47160" y="76652"/>
                    <a:pt x="47039" y="76768"/>
                  </a:cubicBezTo>
                  <a:cubicBezTo>
                    <a:pt x="46973" y="76856"/>
                    <a:pt x="46884" y="76919"/>
                    <a:pt x="46777" y="76950"/>
                  </a:cubicBezTo>
                  <a:cubicBezTo>
                    <a:pt x="46722" y="76966"/>
                    <a:pt x="46666" y="76974"/>
                    <a:pt x="46610" y="76974"/>
                  </a:cubicBezTo>
                  <a:cubicBezTo>
                    <a:pt x="46447" y="76974"/>
                    <a:pt x="46284" y="76906"/>
                    <a:pt x="46147" y="76771"/>
                  </a:cubicBezTo>
                  <a:cubicBezTo>
                    <a:pt x="45917" y="76526"/>
                    <a:pt x="45904" y="76138"/>
                    <a:pt x="46149" y="75908"/>
                  </a:cubicBezTo>
                  <a:cubicBezTo>
                    <a:pt x="46166" y="75876"/>
                    <a:pt x="47162" y="74921"/>
                    <a:pt x="48910" y="73768"/>
                  </a:cubicBezTo>
                  <a:cubicBezTo>
                    <a:pt x="48985" y="73714"/>
                    <a:pt x="49053" y="73646"/>
                    <a:pt x="49114" y="73574"/>
                  </a:cubicBezTo>
                  <a:cubicBezTo>
                    <a:pt x="50473" y="71225"/>
                    <a:pt x="63111" y="50400"/>
                    <a:pt x="84959" y="43819"/>
                  </a:cubicBezTo>
                  <a:cubicBezTo>
                    <a:pt x="89087" y="42576"/>
                    <a:pt x="93346" y="41921"/>
                    <a:pt x="97517" y="41870"/>
                  </a:cubicBezTo>
                  <a:cubicBezTo>
                    <a:pt x="97619" y="41866"/>
                    <a:pt x="97723" y="41861"/>
                    <a:pt x="97820" y="41832"/>
                  </a:cubicBezTo>
                  <a:lnTo>
                    <a:pt x="97917" y="41805"/>
                  </a:lnTo>
                  <a:cubicBezTo>
                    <a:pt x="103397" y="39132"/>
                    <a:pt x="109302" y="36829"/>
                    <a:pt x="115451" y="34977"/>
                  </a:cubicBezTo>
                  <a:cubicBezTo>
                    <a:pt x="129065" y="30876"/>
                    <a:pt x="144287" y="28802"/>
                    <a:pt x="160742" y="28802"/>
                  </a:cubicBezTo>
                  <a:cubicBezTo>
                    <a:pt x="161755" y="28802"/>
                    <a:pt x="162773" y="28810"/>
                    <a:pt x="163796" y="28825"/>
                  </a:cubicBezTo>
                  <a:cubicBezTo>
                    <a:pt x="163804" y="28827"/>
                    <a:pt x="163812" y="28827"/>
                    <a:pt x="163821" y="28827"/>
                  </a:cubicBezTo>
                  <a:cubicBezTo>
                    <a:pt x="163870" y="28827"/>
                    <a:pt x="163929" y="28811"/>
                    <a:pt x="163970" y="28796"/>
                  </a:cubicBezTo>
                  <a:cubicBezTo>
                    <a:pt x="164113" y="28755"/>
                    <a:pt x="164220" y="28670"/>
                    <a:pt x="164319" y="28561"/>
                  </a:cubicBezTo>
                  <a:cubicBezTo>
                    <a:pt x="164998" y="27597"/>
                    <a:pt x="165846" y="26765"/>
                    <a:pt x="167005" y="25997"/>
                  </a:cubicBezTo>
                  <a:cubicBezTo>
                    <a:pt x="167052" y="25983"/>
                    <a:pt x="167101" y="25976"/>
                    <a:pt x="167151" y="25976"/>
                  </a:cubicBezTo>
                  <a:close/>
                  <a:moveTo>
                    <a:pt x="32178" y="86553"/>
                  </a:moveTo>
                  <a:cubicBezTo>
                    <a:pt x="32448" y="86553"/>
                    <a:pt x="32698" y="86729"/>
                    <a:pt x="32780" y="86999"/>
                  </a:cubicBezTo>
                  <a:cubicBezTo>
                    <a:pt x="32877" y="87336"/>
                    <a:pt x="32690" y="87683"/>
                    <a:pt x="32360" y="87785"/>
                  </a:cubicBezTo>
                  <a:cubicBezTo>
                    <a:pt x="29980" y="88500"/>
                    <a:pt x="27828" y="90640"/>
                    <a:pt x="26412" y="92298"/>
                  </a:cubicBezTo>
                  <a:cubicBezTo>
                    <a:pt x="26296" y="92438"/>
                    <a:pt x="25399" y="92942"/>
                    <a:pt x="25423" y="93117"/>
                  </a:cubicBezTo>
                  <a:cubicBezTo>
                    <a:pt x="25434" y="93196"/>
                    <a:pt x="25649" y="93210"/>
                    <a:pt x="25893" y="93210"/>
                  </a:cubicBezTo>
                  <a:cubicBezTo>
                    <a:pt x="26020" y="93210"/>
                    <a:pt x="26154" y="93206"/>
                    <a:pt x="26272" y="93206"/>
                  </a:cubicBezTo>
                  <a:cubicBezTo>
                    <a:pt x="26421" y="93206"/>
                    <a:pt x="26544" y="93212"/>
                    <a:pt x="26592" y="93238"/>
                  </a:cubicBezTo>
                  <a:cubicBezTo>
                    <a:pt x="27585" y="93815"/>
                    <a:pt x="28511" y="94503"/>
                    <a:pt x="29355" y="95286"/>
                  </a:cubicBezTo>
                  <a:cubicBezTo>
                    <a:pt x="29609" y="95521"/>
                    <a:pt x="29646" y="95904"/>
                    <a:pt x="29408" y="96159"/>
                  </a:cubicBezTo>
                  <a:cubicBezTo>
                    <a:pt x="29333" y="96258"/>
                    <a:pt x="29246" y="96311"/>
                    <a:pt x="29127" y="96348"/>
                  </a:cubicBezTo>
                  <a:cubicBezTo>
                    <a:pt x="29060" y="96368"/>
                    <a:pt x="28993" y="96379"/>
                    <a:pt x="28928" y="96379"/>
                  </a:cubicBezTo>
                  <a:cubicBezTo>
                    <a:pt x="28781" y="96379"/>
                    <a:pt x="28643" y="96326"/>
                    <a:pt x="28536" y="96212"/>
                  </a:cubicBezTo>
                  <a:cubicBezTo>
                    <a:pt x="25486" y="93466"/>
                    <a:pt x="22521" y="92716"/>
                    <a:pt x="20191" y="92716"/>
                  </a:cubicBezTo>
                  <a:cubicBezTo>
                    <a:pt x="18925" y="92716"/>
                    <a:pt x="17847" y="92938"/>
                    <a:pt x="17044" y="93180"/>
                  </a:cubicBezTo>
                  <a:cubicBezTo>
                    <a:pt x="16036" y="93483"/>
                    <a:pt x="15360" y="93844"/>
                    <a:pt x="15045" y="94016"/>
                  </a:cubicBezTo>
                  <a:cubicBezTo>
                    <a:pt x="14982" y="94035"/>
                    <a:pt x="14918" y="94044"/>
                    <a:pt x="14856" y="94044"/>
                  </a:cubicBezTo>
                  <a:cubicBezTo>
                    <a:pt x="14635" y="94044"/>
                    <a:pt x="14432" y="93928"/>
                    <a:pt x="14330" y="93735"/>
                  </a:cubicBezTo>
                  <a:cubicBezTo>
                    <a:pt x="14138" y="93451"/>
                    <a:pt x="14230" y="93056"/>
                    <a:pt x="14545" y="92882"/>
                  </a:cubicBezTo>
                  <a:cubicBezTo>
                    <a:pt x="14545" y="92882"/>
                    <a:pt x="15302" y="92443"/>
                    <a:pt x="16574" y="92063"/>
                  </a:cubicBezTo>
                  <a:cubicBezTo>
                    <a:pt x="17545" y="91770"/>
                    <a:pt x="18799" y="91513"/>
                    <a:pt x="20246" y="91513"/>
                  </a:cubicBezTo>
                  <a:cubicBezTo>
                    <a:pt x="21483" y="91513"/>
                    <a:pt x="22861" y="91701"/>
                    <a:pt x="24321" y="92215"/>
                  </a:cubicBezTo>
                  <a:cubicBezTo>
                    <a:pt x="24445" y="92257"/>
                    <a:pt x="24635" y="92738"/>
                    <a:pt x="24766" y="92738"/>
                  </a:cubicBezTo>
                  <a:cubicBezTo>
                    <a:pt x="24770" y="92738"/>
                    <a:pt x="24774" y="92737"/>
                    <a:pt x="24779" y="92736"/>
                  </a:cubicBezTo>
                  <a:cubicBezTo>
                    <a:pt x="24897" y="92700"/>
                    <a:pt x="24946" y="92106"/>
                    <a:pt x="25019" y="92007"/>
                  </a:cubicBezTo>
                  <a:cubicBezTo>
                    <a:pt x="26063" y="90698"/>
                    <a:pt x="28829" y="87535"/>
                    <a:pt x="31999" y="86580"/>
                  </a:cubicBezTo>
                  <a:cubicBezTo>
                    <a:pt x="32059" y="86562"/>
                    <a:pt x="32119" y="86553"/>
                    <a:pt x="32178" y="86553"/>
                  </a:cubicBezTo>
                  <a:close/>
                  <a:moveTo>
                    <a:pt x="157213" y="1"/>
                  </a:moveTo>
                  <a:cubicBezTo>
                    <a:pt x="156779" y="1"/>
                    <a:pt x="156378" y="51"/>
                    <a:pt x="156018" y="159"/>
                  </a:cubicBezTo>
                  <a:cubicBezTo>
                    <a:pt x="155809" y="225"/>
                    <a:pt x="155606" y="312"/>
                    <a:pt x="155417" y="421"/>
                  </a:cubicBezTo>
                  <a:cubicBezTo>
                    <a:pt x="154115" y="1153"/>
                    <a:pt x="152993" y="1674"/>
                    <a:pt x="151837" y="2021"/>
                  </a:cubicBezTo>
                  <a:cubicBezTo>
                    <a:pt x="150589" y="2396"/>
                    <a:pt x="149401" y="2544"/>
                    <a:pt x="148017" y="2726"/>
                  </a:cubicBezTo>
                  <a:cubicBezTo>
                    <a:pt x="146774" y="2867"/>
                    <a:pt x="145288" y="3051"/>
                    <a:pt x="143349" y="3477"/>
                  </a:cubicBezTo>
                  <a:cubicBezTo>
                    <a:pt x="143331" y="3474"/>
                    <a:pt x="143317" y="3473"/>
                    <a:pt x="143304" y="3473"/>
                  </a:cubicBezTo>
                  <a:cubicBezTo>
                    <a:pt x="143275" y="3473"/>
                    <a:pt x="143254" y="3479"/>
                    <a:pt x="143220" y="3489"/>
                  </a:cubicBezTo>
                  <a:cubicBezTo>
                    <a:pt x="142336" y="3676"/>
                    <a:pt x="141337" y="3926"/>
                    <a:pt x="140195" y="4217"/>
                  </a:cubicBezTo>
                  <a:lnTo>
                    <a:pt x="140169" y="4221"/>
                  </a:lnTo>
                  <a:cubicBezTo>
                    <a:pt x="139907" y="4301"/>
                    <a:pt x="132587" y="4469"/>
                    <a:pt x="136196" y="4823"/>
                  </a:cubicBezTo>
                  <a:cubicBezTo>
                    <a:pt x="136465" y="4849"/>
                    <a:pt x="139875" y="5332"/>
                    <a:pt x="140137" y="5414"/>
                  </a:cubicBezTo>
                  <a:cubicBezTo>
                    <a:pt x="140748" y="5622"/>
                    <a:pt x="141172" y="5811"/>
                    <a:pt x="141431" y="5969"/>
                  </a:cubicBezTo>
                  <a:cubicBezTo>
                    <a:pt x="141562" y="6059"/>
                    <a:pt x="141662" y="6214"/>
                    <a:pt x="141703" y="6359"/>
                  </a:cubicBezTo>
                  <a:cubicBezTo>
                    <a:pt x="141730" y="6534"/>
                    <a:pt x="141701" y="6701"/>
                    <a:pt x="141608" y="6832"/>
                  </a:cubicBezTo>
                  <a:cubicBezTo>
                    <a:pt x="141499" y="6994"/>
                    <a:pt x="141373" y="7086"/>
                    <a:pt x="141276" y="7115"/>
                  </a:cubicBezTo>
                  <a:cubicBezTo>
                    <a:pt x="141219" y="7133"/>
                    <a:pt x="141163" y="7140"/>
                    <a:pt x="141109" y="7140"/>
                  </a:cubicBezTo>
                  <a:cubicBezTo>
                    <a:pt x="140981" y="7140"/>
                    <a:pt x="140863" y="7098"/>
                    <a:pt x="140755" y="7038"/>
                  </a:cubicBezTo>
                  <a:cubicBezTo>
                    <a:pt x="139228" y="6056"/>
                    <a:pt x="133416" y="5189"/>
                    <a:pt x="132759" y="5099"/>
                  </a:cubicBezTo>
                  <a:lnTo>
                    <a:pt x="132454" y="5036"/>
                  </a:lnTo>
                  <a:lnTo>
                    <a:pt x="132357" y="5666"/>
                  </a:lnTo>
                  <a:lnTo>
                    <a:pt x="132153" y="4992"/>
                  </a:lnTo>
                  <a:cubicBezTo>
                    <a:pt x="131702" y="4920"/>
                    <a:pt x="131272" y="4849"/>
                    <a:pt x="130774" y="4849"/>
                  </a:cubicBezTo>
                  <a:cubicBezTo>
                    <a:pt x="130267" y="4849"/>
                    <a:pt x="129691" y="4923"/>
                    <a:pt x="128951" y="5145"/>
                  </a:cubicBezTo>
                  <a:cubicBezTo>
                    <a:pt x="127991" y="5431"/>
                    <a:pt x="126794" y="5976"/>
                    <a:pt x="125158" y="6810"/>
                  </a:cubicBezTo>
                  <a:cubicBezTo>
                    <a:pt x="123934" y="7440"/>
                    <a:pt x="122722" y="7937"/>
                    <a:pt x="121450" y="8320"/>
                  </a:cubicBezTo>
                  <a:cubicBezTo>
                    <a:pt x="119120" y="9018"/>
                    <a:pt x="116956" y="9229"/>
                    <a:pt x="115024" y="9416"/>
                  </a:cubicBezTo>
                  <a:cubicBezTo>
                    <a:pt x="113344" y="9580"/>
                    <a:pt x="111922" y="9721"/>
                    <a:pt x="110576" y="10126"/>
                  </a:cubicBezTo>
                  <a:cubicBezTo>
                    <a:pt x="108919" y="10625"/>
                    <a:pt x="107610" y="11490"/>
                    <a:pt x="106424" y="12867"/>
                  </a:cubicBezTo>
                  <a:cubicBezTo>
                    <a:pt x="106328" y="12976"/>
                    <a:pt x="106252" y="13076"/>
                    <a:pt x="106146" y="13160"/>
                  </a:cubicBezTo>
                  <a:lnTo>
                    <a:pt x="105966" y="13345"/>
                  </a:lnTo>
                  <a:cubicBezTo>
                    <a:pt x="105789" y="13531"/>
                    <a:pt x="102956" y="14588"/>
                    <a:pt x="103053" y="14821"/>
                  </a:cubicBezTo>
                  <a:cubicBezTo>
                    <a:pt x="103068" y="14857"/>
                    <a:pt x="103153" y="14872"/>
                    <a:pt x="103286" y="14872"/>
                  </a:cubicBezTo>
                  <a:cubicBezTo>
                    <a:pt x="104011" y="14872"/>
                    <a:pt x="106175" y="14420"/>
                    <a:pt x="106398" y="14418"/>
                  </a:cubicBezTo>
                  <a:cubicBezTo>
                    <a:pt x="106904" y="14424"/>
                    <a:pt x="107389" y="14427"/>
                    <a:pt x="107854" y="14427"/>
                  </a:cubicBezTo>
                  <a:cubicBezTo>
                    <a:pt x="110240" y="14427"/>
                    <a:pt x="112088" y="14349"/>
                    <a:pt x="113403" y="14193"/>
                  </a:cubicBezTo>
                  <a:cubicBezTo>
                    <a:pt x="113428" y="14190"/>
                    <a:pt x="113453" y="14188"/>
                    <a:pt x="113478" y="14188"/>
                  </a:cubicBezTo>
                  <a:cubicBezTo>
                    <a:pt x="113776" y="14188"/>
                    <a:pt x="114042" y="14421"/>
                    <a:pt x="114093" y="14746"/>
                  </a:cubicBezTo>
                  <a:cubicBezTo>
                    <a:pt x="114132" y="15049"/>
                    <a:pt x="113950" y="15313"/>
                    <a:pt x="113565" y="15427"/>
                  </a:cubicBezTo>
                  <a:lnTo>
                    <a:pt x="113541" y="15434"/>
                  </a:lnTo>
                  <a:cubicBezTo>
                    <a:pt x="111994" y="15610"/>
                    <a:pt x="109824" y="15668"/>
                    <a:pt x="107636" y="15668"/>
                  </a:cubicBezTo>
                  <a:cubicBezTo>
                    <a:pt x="104094" y="15668"/>
                    <a:pt x="100504" y="15516"/>
                    <a:pt x="99439" y="15463"/>
                  </a:cubicBezTo>
                  <a:cubicBezTo>
                    <a:pt x="98828" y="15439"/>
                    <a:pt x="98193" y="15417"/>
                    <a:pt x="97585" y="15393"/>
                  </a:cubicBezTo>
                  <a:cubicBezTo>
                    <a:pt x="96676" y="15336"/>
                    <a:pt x="95757" y="15283"/>
                    <a:pt x="94821" y="15283"/>
                  </a:cubicBezTo>
                  <a:cubicBezTo>
                    <a:pt x="93309" y="15283"/>
                    <a:pt x="91752" y="15422"/>
                    <a:pt x="90122" y="15911"/>
                  </a:cubicBezTo>
                  <a:cubicBezTo>
                    <a:pt x="88513" y="16396"/>
                    <a:pt x="86969" y="17174"/>
                    <a:pt x="85473" y="18306"/>
                  </a:cubicBezTo>
                  <a:cubicBezTo>
                    <a:pt x="82053" y="20854"/>
                    <a:pt x="79494" y="21835"/>
                    <a:pt x="77475" y="22444"/>
                  </a:cubicBezTo>
                  <a:cubicBezTo>
                    <a:pt x="76803" y="22647"/>
                    <a:pt x="76173" y="22810"/>
                    <a:pt x="75538" y="22974"/>
                  </a:cubicBezTo>
                  <a:cubicBezTo>
                    <a:pt x="74932" y="23132"/>
                    <a:pt x="74355" y="23304"/>
                    <a:pt x="73778" y="23476"/>
                  </a:cubicBezTo>
                  <a:cubicBezTo>
                    <a:pt x="71161" y="24264"/>
                    <a:pt x="68691" y="25456"/>
                    <a:pt x="65203" y="28651"/>
                  </a:cubicBezTo>
                  <a:cubicBezTo>
                    <a:pt x="62086" y="31528"/>
                    <a:pt x="59584" y="32517"/>
                    <a:pt x="57951" y="33009"/>
                  </a:cubicBezTo>
                  <a:cubicBezTo>
                    <a:pt x="56991" y="33300"/>
                    <a:pt x="56097" y="33462"/>
                    <a:pt x="55260" y="33637"/>
                  </a:cubicBezTo>
                  <a:cubicBezTo>
                    <a:pt x="54494" y="33787"/>
                    <a:pt x="53801" y="33918"/>
                    <a:pt x="53127" y="34122"/>
                  </a:cubicBezTo>
                  <a:cubicBezTo>
                    <a:pt x="51111" y="34727"/>
                    <a:pt x="49356" y="35859"/>
                    <a:pt x="47356" y="39393"/>
                  </a:cubicBezTo>
                  <a:cubicBezTo>
                    <a:pt x="47024" y="39939"/>
                    <a:pt x="46700" y="40428"/>
                    <a:pt x="46387" y="40862"/>
                  </a:cubicBezTo>
                  <a:cubicBezTo>
                    <a:pt x="46220" y="41095"/>
                    <a:pt x="42969" y="43140"/>
                    <a:pt x="43139" y="43351"/>
                  </a:cubicBezTo>
                  <a:cubicBezTo>
                    <a:pt x="43148" y="43365"/>
                    <a:pt x="43170" y="43371"/>
                    <a:pt x="43203" y="43371"/>
                  </a:cubicBezTo>
                  <a:cubicBezTo>
                    <a:pt x="43708" y="43371"/>
                    <a:pt x="46825" y="41911"/>
                    <a:pt x="47073" y="41834"/>
                  </a:cubicBezTo>
                  <a:cubicBezTo>
                    <a:pt x="49152" y="41182"/>
                    <a:pt x="50885" y="40501"/>
                    <a:pt x="52313" y="39759"/>
                  </a:cubicBezTo>
                  <a:cubicBezTo>
                    <a:pt x="52374" y="39741"/>
                    <a:pt x="52435" y="39732"/>
                    <a:pt x="52494" y="39732"/>
                  </a:cubicBezTo>
                  <a:cubicBezTo>
                    <a:pt x="52713" y="39732"/>
                    <a:pt x="52909" y="39855"/>
                    <a:pt x="53035" y="40065"/>
                  </a:cubicBezTo>
                  <a:cubicBezTo>
                    <a:pt x="53110" y="40225"/>
                    <a:pt x="53127" y="40377"/>
                    <a:pt x="53077" y="40549"/>
                  </a:cubicBezTo>
                  <a:cubicBezTo>
                    <a:pt x="53016" y="40697"/>
                    <a:pt x="52926" y="40831"/>
                    <a:pt x="52764" y="40903"/>
                  </a:cubicBezTo>
                  <a:cubicBezTo>
                    <a:pt x="51259" y="41725"/>
                    <a:pt x="49244" y="42515"/>
                    <a:pt x="46772" y="43259"/>
                  </a:cubicBezTo>
                  <a:cubicBezTo>
                    <a:pt x="42809" y="44452"/>
                    <a:pt x="38982" y="45133"/>
                    <a:pt x="38536" y="45215"/>
                  </a:cubicBezTo>
                  <a:cubicBezTo>
                    <a:pt x="37780" y="45392"/>
                    <a:pt x="37038" y="45538"/>
                    <a:pt x="36340" y="45746"/>
                  </a:cubicBezTo>
                  <a:cubicBezTo>
                    <a:pt x="33771" y="46522"/>
                    <a:pt x="31078" y="48012"/>
                    <a:pt x="28812" y="53621"/>
                  </a:cubicBezTo>
                  <a:cubicBezTo>
                    <a:pt x="28441" y="54569"/>
                    <a:pt x="28046" y="55422"/>
                    <a:pt x="27532" y="56413"/>
                  </a:cubicBezTo>
                  <a:cubicBezTo>
                    <a:pt x="27520" y="56416"/>
                    <a:pt x="27513" y="56433"/>
                    <a:pt x="27515" y="56445"/>
                  </a:cubicBezTo>
                  <a:cubicBezTo>
                    <a:pt x="27440" y="56622"/>
                    <a:pt x="27338" y="56811"/>
                    <a:pt x="27236" y="56997"/>
                  </a:cubicBezTo>
                  <a:cubicBezTo>
                    <a:pt x="27202" y="57063"/>
                    <a:pt x="24352" y="64989"/>
                    <a:pt x="23152" y="67524"/>
                  </a:cubicBezTo>
                  <a:cubicBezTo>
                    <a:pt x="23067" y="67682"/>
                    <a:pt x="22924" y="67800"/>
                    <a:pt x="22755" y="67854"/>
                  </a:cubicBezTo>
                  <a:cubicBezTo>
                    <a:pt x="22696" y="67872"/>
                    <a:pt x="22636" y="67881"/>
                    <a:pt x="22576" y="67881"/>
                  </a:cubicBezTo>
                  <a:cubicBezTo>
                    <a:pt x="22479" y="67881"/>
                    <a:pt x="22383" y="67857"/>
                    <a:pt x="22294" y="67808"/>
                  </a:cubicBezTo>
                  <a:cubicBezTo>
                    <a:pt x="22146" y="67747"/>
                    <a:pt x="22054" y="67621"/>
                    <a:pt x="21979" y="67456"/>
                  </a:cubicBezTo>
                  <a:cubicBezTo>
                    <a:pt x="21928" y="67291"/>
                    <a:pt x="21933" y="67129"/>
                    <a:pt x="22015" y="66976"/>
                  </a:cubicBezTo>
                  <a:cubicBezTo>
                    <a:pt x="22379" y="66184"/>
                    <a:pt x="23237" y="65018"/>
                    <a:pt x="24037" y="62892"/>
                  </a:cubicBezTo>
                  <a:cubicBezTo>
                    <a:pt x="24137" y="62671"/>
                    <a:pt x="26325" y="59109"/>
                    <a:pt x="25627" y="59109"/>
                  </a:cubicBezTo>
                  <a:cubicBezTo>
                    <a:pt x="25561" y="59109"/>
                    <a:pt x="25470" y="59141"/>
                    <a:pt x="25348" y="59210"/>
                  </a:cubicBezTo>
                  <a:cubicBezTo>
                    <a:pt x="25747" y="58607"/>
                    <a:pt x="25886" y="58369"/>
                    <a:pt x="25855" y="58369"/>
                  </a:cubicBezTo>
                  <a:cubicBezTo>
                    <a:pt x="25735" y="58369"/>
                    <a:pt x="23180" y="61780"/>
                    <a:pt x="23026" y="61826"/>
                  </a:cubicBezTo>
                  <a:cubicBezTo>
                    <a:pt x="22978" y="61840"/>
                    <a:pt x="22929" y="61855"/>
                    <a:pt x="22890" y="61891"/>
                  </a:cubicBezTo>
                  <a:cubicBezTo>
                    <a:pt x="22285" y="62230"/>
                    <a:pt x="21700" y="62458"/>
                    <a:pt x="21140" y="62681"/>
                  </a:cubicBezTo>
                  <a:cubicBezTo>
                    <a:pt x="19085" y="63510"/>
                    <a:pt x="17754" y="64225"/>
                    <a:pt x="16353" y="68523"/>
                  </a:cubicBezTo>
                  <a:cubicBezTo>
                    <a:pt x="14490" y="74165"/>
                    <a:pt x="11276" y="76703"/>
                    <a:pt x="8180" y="79127"/>
                  </a:cubicBezTo>
                  <a:cubicBezTo>
                    <a:pt x="5706" y="81078"/>
                    <a:pt x="2904" y="83257"/>
                    <a:pt x="591" y="87489"/>
                  </a:cubicBezTo>
                  <a:cubicBezTo>
                    <a:pt x="0" y="90574"/>
                    <a:pt x="553" y="93447"/>
                    <a:pt x="2174" y="95786"/>
                  </a:cubicBezTo>
                  <a:cubicBezTo>
                    <a:pt x="5000" y="99896"/>
                    <a:pt x="10658" y="102412"/>
                    <a:pt x="18128" y="102885"/>
                  </a:cubicBezTo>
                  <a:cubicBezTo>
                    <a:pt x="25627" y="103348"/>
                    <a:pt x="31330" y="104538"/>
                    <a:pt x="36384" y="105583"/>
                  </a:cubicBezTo>
                  <a:cubicBezTo>
                    <a:pt x="41423" y="106630"/>
                    <a:pt x="45860" y="107548"/>
                    <a:pt x="50942" y="107548"/>
                  </a:cubicBezTo>
                  <a:cubicBezTo>
                    <a:pt x="51776" y="107548"/>
                    <a:pt x="52627" y="107524"/>
                    <a:pt x="53501" y="107471"/>
                  </a:cubicBezTo>
                  <a:cubicBezTo>
                    <a:pt x="55328" y="107364"/>
                    <a:pt x="57236" y="107000"/>
                    <a:pt x="59301" y="106380"/>
                  </a:cubicBezTo>
                  <a:cubicBezTo>
                    <a:pt x="60682" y="105965"/>
                    <a:pt x="62035" y="105471"/>
                    <a:pt x="63356" y="104897"/>
                  </a:cubicBezTo>
                  <a:lnTo>
                    <a:pt x="63453" y="104868"/>
                  </a:lnTo>
                  <a:cubicBezTo>
                    <a:pt x="66296" y="103699"/>
                    <a:pt x="69205" y="102221"/>
                    <a:pt x="72229" y="100706"/>
                  </a:cubicBezTo>
                  <a:cubicBezTo>
                    <a:pt x="77521" y="98013"/>
                    <a:pt x="83500" y="95007"/>
                    <a:pt x="90442" y="92916"/>
                  </a:cubicBezTo>
                  <a:cubicBezTo>
                    <a:pt x="91256" y="92671"/>
                    <a:pt x="92100" y="92416"/>
                    <a:pt x="92953" y="92213"/>
                  </a:cubicBezTo>
                  <a:cubicBezTo>
                    <a:pt x="95799" y="91486"/>
                    <a:pt x="98634" y="90817"/>
                    <a:pt x="101485" y="90114"/>
                  </a:cubicBezTo>
                  <a:lnTo>
                    <a:pt x="101780" y="90051"/>
                  </a:lnTo>
                  <a:cubicBezTo>
                    <a:pt x="107428" y="88718"/>
                    <a:pt x="113289" y="87317"/>
                    <a:pt x="119317" y="85501"/>
                  </a:cubicBezTo>
                  <a:cubicBezTo>
                    <a:pt x="129448" y="82452"/>
                    <a:pt x="138154" y="78756"/>
                    <a:pt x="146744" y="73889"/>
                  </a:cubicBezTo>
                  <a:cubicBezTo>
                    <a:pt x="160473" y="66087"/>
                    <a:pt x="170881" y="62301"/>
                    <a:pt x="181376" y="58798"/>
                  </a:cubicBezTo>
                  <a:cubicBezTo>
                    <a:pt x="182711" y="58372"/>
                    <a:pt x="184042" y="57916"/>
                    <a:pt x="185380" y="57487"/>
                  </a:cubicBezTo>
                  <a:cubicBezTo>
                    <a:pt x="189098" y="56263"/>
                    <a:pt x="192908" y="55010"/>
                    <a:pt x="197004" y="53565"/>
                  </a:cubicBezTo>
                  <a:cubicBezTo>
                    <a:pt x="206775" y="50099"/>
                    <a:pt x="212270" y="43732"/>
                    <a:pt x="215135" y="38993"/>
                  </a:cubicBezTo>
                  <a:cubicBezTo>
                    <a:pt x="217011" y="35915"/>
                    <a:pt x="217493" y="32468"/>
                    <a:pt x="216451" y="29274"/>
                  </a:cubicBezTo>
                  <a:cubicBezTo>
                    <a:pt x="215774" y="27282"/>
                    <a:pt x="214533" y="25510"/>
                    <a:pt x="212776" y="24102"/>
                  </a:cubicBezTo>
                  <a:cubicBezTo>
                    <a:pt x="211654" y="23338"/>
                    <a:pt x="210563" y="23277"/>
                    <a:pt x="209264" y="23222"/>
                  </a:cubicBezTo>
                  <a:cubicBezTo>
                    <a:pt x="206719" y="23125"/>
                    <a:pt x="203827" y="23001"/>
                    <a:pt x="200366" y="16973"/>
                  </a:cubicBezTo>
                  <a:lnTo>
                    <a:pt x="199959" y="16229"/>
                  </a:lnTo>
                  <a:cubicBezTo>
                    <a:pt x="197702" y="11996"/>
                    <a:pt x="189784" y="6656"/>
                    <a:pt x="183460" y="6656"/>
                  </a:cubicBezTo>
                  <a:cubicBezTo>
                    <a:pt x="182538" y="6656"/>
                    <a:pt x="181650" y="6769"/>
                    <a:pt x="180818" y="7016"/>
                  </a:cubicBezTo>
                  <a:lnTo>
                    <a:pt x="181000" y="7617"/>
                  </a:lnTo>
                  <a:lnTo>
                    <a:pt x="180421" y="7084"/>
                  </a:lnTo>
                  <a:lnTo>
                    <a:pt x="180397" y="7089"/>
                  </a:lnTo>
                  <a:cubicBezTo>
                    <a:pt x="180157" y="7162"/>
                    <a:pt x="179975" y="7346"/>
                    <a:pt x="179946" y="7591"/>
                  </a:cubicBezTo>
                  <a:cubicBezTo>
                    <a:pt x="179914" y="7838"/>
                    <a:pt x="180018" y="8095"/>
                    <a:pt x="180237" y="8209"/>
                  </a:cubicBezTo>
                  <a:cubicBezTo>
                    <a:pt x="183225" y="10138"/>
                    <a:pt x="185593" y="12254"/>
                    <a:pt x="187261" y="14501"/>
                  </a:cubicBezTo>
                  <a:cubicBezTo>
                    <a:pt x="187476" y="14775"/>
                    <a:pt x="187411" y="15163"/>
                    <a:pt x="186955" y="15480"/>
                  </a:cubicBezTo>
                  <a:cubicBezTo>
                    <a:pt x="186894" y="15498"/>
                    <a:pt x="186833" y="15507"/>
                    <a:pt x="186773" y="15507"/>
                  </a:cubicBezTo>
                  <a:cubicBezTo>
                    <a:pt x="186573" y="15507"/>
                    <a:pt x="186385" y="15410"/>
                    <a:pt x="186255" y="15247"/>
                  </a:cubicBezTo>
                  <a:cubicBezTo>
                    <a:pt x="181727" y="9176"/>
                    <a:pt x="173244" y="6049"/>
                    <a:pt x="173115" y="5984"/>
                  </a:cubicBezTo>
                  <a:cubicBezTo>
                    <a:pt x="171113" y="5249"/>
                    <a:pt x="169017" y="4284"/>
                    <a:pt x="167039" y="3363"/>
                  </a:cubicBezTo>
                  <a:cubicBezTo>
                    <a:pt x="163453" y="1711"/>
                    <a:pt x="159756" y="1"/>
                    <a:pt x="15721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5816600" y="731475"/>
              <a:ext cx="97225" cy="65700"/>
            </a:xfrm>
            <a:custGeom>
              <a:avLst/>
              <a:gdLst/>
              <a:ahLst/>
              <a:cxnLst/>
              <a:rect l="l" t="t" r="r" b="b"/>
              <a:pathLst>
                <a:path w="3889" h="2628" extrusionOk="0">
                  <a:moveTo>
                    <a:pt x="697" y="0"/>
                  </a:moveTo>
                  <a:cubicBezTo>
                    <a:pt x="630" y="0"/>
                    <a:pt x="563" y="12"/>
                    <a:pt x="503" y="30"/>
                  </a:cubicBezTo>
                  <a:cubicBezTo>
                    <a:pt x="386" y="66"/>
                    <a:pt x="255" y="156"/>
                    <a:pt x="163" y="289"/>
                  </a:cubicBezTo>
                  <a:cubicBezTo>
                    <a:pt x="1" y="524"/>
                    <a:pt x="28" y="880"/>
                    <a:pt x="277" y="1096"/>
                  </a:cubicBezTo>
                  <a:cubicBezTo>
                    <a:pt x="1114" y="1865"/>
                    <a:pt x="1984" y="2335"/>
                    <a:pt x="3033" y="2597"/>
                  </a:cubicBezTo>
                  <a:cubicBezTo>
                    <a:pt x="3087" y="2617"/>
                    <a:pt x="3145" y="2628"/>
                    <a:pt x="3203" y="2628"/>
                  </a:cubicBezTo>
                  <a:cubicBezTo>
                    <a:pt x="3253" y="2628"/>
                    <a:pt x="3303" y="2620"/>
                    <a:pt x="3351" y="2604"/>
                  </a:cubicBezTo>
                  <a:cubicBezTo>
                    <a:pt x="3545" y="2548"/>
                    <a:pt x="3685" y="2403"/>
                    <a:pt x="3760" y="2221"/>
                  </a:cubicBezTo>
                  <a:cubicBezTo>
                    <a:pt x="3889" y="1947"/>
                    <a:pt x="3763" y="1617"/>
                    <a:pt x="3501" y="1460"/>
                  </a:cubicBezTo>
                  <a:cubicBezTo>
                    <a:pt x="2704" y="990"/>
                    <a:pt x="1877" y="505"/>
                    <a:pt x="961" y="76"/>
                  </a:cubicBezTo>
                  <a:cubicBezTo>
                    <a:pt x="885" y="22"/>
                    <a:pt x="791" y="0"/>
                    <a:pt x="697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307675" y="997850"/>
              <a:ext cx="2508525" cy="1059725"/>
            </a:xfrm>
            <a:custGeom>
              <a:avLst/>
              <a:gdLst/>
              <a:ahLst/>
              <a:cxnLst/>
              <a:rect l="l" t="t" r="r" b="b"/>
              <a:pathLst>
                <a:path w="100341" h="42389" extrusionOk="0">
                  <a:moveTo>
                    <a:pt x="100084" y="0"/>
                  </a:moveTo>
                  <a:cubicBezTo>
                    <a:pt x="99756" y="0"/>
                    <a:pt x="98934" y="321"/>
                    <a:pt x="98780" y="323"/>
                  </a:cubicBezTo>
                  <a:cubicBezTo>
                    <a:pt x="98246" y="319"/>
                    <a:pt x="97713" y="317"/>
                    <a:pt x="97181" y="317"/>
                  </a:cubicBezTo>
                  <a:cubicBezTo>
                    <a:pt x="80782" y="317"/>
                    <a:pt x="65610" y="2380"/>
                    <a:pt x="52052" y="6463"/>
                  </a:cubicBezTo>
                  <a:cubicBezTo>
                    <a:pt x="19015" y="16412"/>
                    <a:pt x="4732" y="35328"/>
                    <a:pt x="1144" y="40883"/>
                  </a:cubicBezTo>
                  <a:cubicBezTo>
                    <a:pt x="1035" y="41048"/>
                    <a:pt x="0" y="41232"/>
                    <a:pt x="59" y="41423"/>
                  </a:cubicBezTo>
                  <a:cubicBezTo>
                    <a:pt x="134" y="41583"/>
                    <a:pt x="1270" y="41734"/>
                    <a:pt x="1450" y="41811"/>
                  </a:cubicBezTo>
                  <a:cubicBezTo>
                    <a:pt x="1888" y="41964"/>
                    <a:pt x="2303" y="42129"/>
                    <a:pt x="2759" y="42332"/>
                  </a:cubicBezTo>
                  <a:cubicBezTo>
                    <a:pt x="2830" y="42370"/>
                    <a:pt x="2913" y="42389"/>
                    <a:pt x="2998" y="42389"/>
                  </a:cubicBezTo>
                  <a:cubicBezTo>
                    <a:pt x="3061" y="42389"/>
                    <a:pt x="3125" y="42379"/>
                    <a:pt x="3185" y="42359"/>
                  </a:cubicBezTo>
                  <a:cubicBezTo>
                    <a:pt x="3234" y="42345"/>
                    <a:pt x="3272" y="42308"/>
                    <a:pt x="3345" y="42284"/>
                  </a:cubicBezTo>
                  <a:cubicBezTo>
                    <a:pt x="4940" y="41225"/>
                    <a:pt x="9315" y="38626"/>
                    <a:pt x="15028" y="36906"/>
                  </a:cubicBezTo>
                  <a:cubicBezTo>
                    <a:pt x="18295" y="35921"/>
                    <a:pt x="21458" y="35388"/>
                    <a:pt x="24481" y="35342"/>
                  </a:cubicBezTo>
                  <a:cubicBezTo>
                    <a:pt x="24553" y="35320"/>
                    <a:pt x="24609" y="35330"/>
                    <a:pt x="24658" y="35315"/>
                  </a:cubicBezTo>
                  <a:cubicBezTo>
                    <a:pt x="24843" y="35492"/>
                    <a:pt x="24953" y="35559"/>
                    <a:pt x="25016" y="35559"/>
                  </a:cubicBezTo>
                  <a:cubicBezTo>
                    <a:pt x="25186" y="35559"/>
                    <a:pt x="25009" y="35063"/>
                    <a:pt x="25067" y="34930"/>
                  </a:cubicBezTo>
                  <a:cubicBezTo>
                    <a:pt x="26027" y="32468"/>
                    <a:pt x="29096" y="26488"/>
                    <a:pt x="36442" y="24275"/>
                  </a:cubicBezTo>
                  <a:cubicBezTo>
                    <a:pt x="38301" y="23715"/>
                    <a:pt x="40315" y="23429"/>
                    <a:pt x="42470" y="23429"/>
                  </a:cubicBezTo>
                  <a:cubicBezTo>
                    <a:pt x="43516" y="23429"/>
                    <a:pt x="44595" y="23497"/>
                    <a:pt x="45706" y="23633"/>
                  </a:cubicBezTo>
                  <a:cubicBezTo>
                    <a:pt x="45729" y="23640"/>
                    <a:pt x="45754" y="23643"/>
                    <a:pt x="45778" y="23643"/>
                  </a:cubicBezTo>
                  <a:cubicBezTo>
                    <a:pt x="45842" y="23643"/>
                    <a:pt x="45908" y="23623"/>
                    <a:pt x="45961" y="23609"/>
                  </a:cubicBezTo>
                  <a:cubicBezTo>
                    <a:pt x="46033" y="23587"/>
                    <a:pt x="46106" y="23565"/>
                    <a:pt x="46169" y="23519"/>
                  </a:cubicBezTo>
                  <a:cubicBezTo>
                    <a:pt x="48389" y="21856"/>
                    <a:pt x="50934" y="20567"/>
                    <a:pt x="53743" y="19721"/>
                  </a:cubicBezTo>
                  <a:cubicBezTo>
                    <a:pt x="56553" y="18875"/>
                    <a:pt x="59643" y="18441"/>
                    <a:pt x="62966" y="18436"/>
                  </a:cubicBezTo>
                  <a:cubicBezTo>
                    <a:pt x="62972" y="18436"/>
                    <a:pt x="62977" y="18436"/>
                    <a:pt x="62982" y="18436"/>
                  </a:cubicBezTo>
                  <a:cubicBezTo>
                    <a:pt x="63051" y="18436"/>
                    <a:pt x="63097" y="18422"/>
                    <a:pt x="63165" y="18402"/>
                  </a:cubicBezTo>
                  <a:cubicBezTo>
                    <a:pt x="63266" y="18373"/>
                    <a:pt x="63356" y="18317"/>
                    <a:pt x="63431" y="18245"/>
                  </a:cubicBezTo>
                  <a:cubicBezTo>
                    <a:pt x="64798" y="16786"/>
                    <a:pt x="66345" y="15561"/>
                    <a:pt x="68044" y="14604"/>
                  </a:cubicBezTo>
                  <a:cubicBezTo>
                    <a:pt x="69309" y="13877"/>
                    <a:pt x="70654" y="13295"/>
                    <a:pt x="72053" y="12873"/>
                  </a:cubicBezTo>
                  <a:cubicBezTo>
                    <a:pt x="74128" y="12249"/>
                    <a:pt x="76378" y="11936"/>
                    <a:pt x="78791" y="11936"/>
                  </a:cubicBezTo>
                  <a:cubicBezTo>
                    <a:pt x="81903" y="11936"/>
                    <a:pt x="85288" y="12457"/>
                    <a:pt x="88922" y="13501"/>
                  </a:cubicBezTo>
                  <a:cubicBezTo>
                    <a:pt x="89036" y="13541"/>
                    <a:pt x="89421" y="13977"/>
                    <a:pt x="89532" y="13977"/>
                  </a:cubicBezTo>
                  <a:cubicBezTo>
                    <a:pt x="89535" y="13977"/>
                    <a:pt x="89538" y="13977"/>
                    <a:pt x="89541" y="13976"/>
                  </a:cubicBezTo>
                  <a:cubicBezTo>
                    <a:pt x="89710" y="13925"/>
                    <a:pt x="89579" y="13332"/>
                    <a:pt x="89637" y="13181"/>
                  </a:cubicBezTo>
                  <a:cubicBezTo>
                    <a:pt x="91349" y="9735"/>
                    <a:pt x="93828" y="7626"/>
                    <a:pt x="97503" y="6521"/>
                  </a:cubicBezTo>
                  <a:cubicBezTo>
                    <a:pt x="97692" y="6463"/>
                    <a:pt x="98157" y="6346"/>
                    <a:pt x="98181" y="6341"/>
                  </a:cubicBezTo>
                  <a:cubicBezTo>
                    <a:pt x="99066" y="6266"/>
                    <a:pt x="98625" y="6000"/>
                    <a:pt x="98620" y="5711"/>
                  </a:cubicBezTo>
                  <a:cubicBezTo>
                    <a:pt x="98606" y="4618"/>
                    <a:pt x="98702" y="2936"/>
                    <a:pt x="99347" y="1169"/>
                  </a:cubicBezTo>
                  <a:cubicBezTo>
                    <a:pt x="99422" y="965"/>
                    <a:pt x="100341" y="212"/>
                    <a:pt x="100210" y="42"/>
                  </a:cubicBezTo>
                  <a:cubicBezTo>
                    <a:pt x="100193" y="13"/>
                    <a:pt x="100148" y="0"/>
                    <a:pt x="100084" y="0"/>
                  </a:cubicBezTo>
                  <a:close/>
                </a:path>
              </a:pathLst>
            </a:custGeom>
            <a:solidFill>
              <a:schemeClr val="accent4"/>
            </a:solidFill>
            <a:ln w="19050" cap="flat" cmpd="sng">
              <a:solidFill>
                <a:schemeClr val="accent4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3249200" y="1479900"/>
              <a:ext cx="632875" cy="497450"/>
            </a:xfrm>
            <a:custGeom>
              <a:avLst/>
              <a:gdLst/>
              <a:ahLst/>
              <a:cxnLst/>
              <a:rect l="l" t="t" r="r" b="b"/>
              <a:pathLst>
                <a:path w="25315" h="19898" extrusionOk="0">
                  <a:moveTo>
                    <a:pt x="24988" y="0"/>
                  </a:moveTo>
                  <a:cubicBezTo>
                    <a:pt x="24720" y="0"/>
                    <a:pt x="23336" y="512"/>
                    <a:pt x="23208" y="521"/>
                  </a:cubicBezTo>
                  <a:cubicBezTo>
                    <a:pt x="20782" y="671"/>
                    <a:pt x="18482" y="1066"/>
                    <a:pt x="16376" y="1702"/>
                  </a:cubicBezTo>
                  <a:cubicBezTo>
                    <a:pt x="4441" y="5296"/>
                    <a:pt x="791" y="16089"/>
                    <a:pt x="76" y="19163"/>
                  </a:cubicBezTo>
                  <a:cubicBezTo>
                    <a:pt x="0" y="19487"/>
                    <a:pt x="580" y="19323"/>
                    <a:pt x="897" y="19417"/>
                  </a:cubicBezTo>
                  <a:cubicBezTo>
                    <a:pt x="1985" y="19738"/>
                    <a:pt x="2997" y="19898"/>
                    <a:pt x="3953" y="19898"/>
                  </a:cubicBezTo>
                  <a:cubicBezTo>
                    <a:pt x="4738" y="19898"/>
                    <a:pt x="5485" y="19790"/>
                    <a:pt x="6203" y="19575"/>
                  </a:cubicBezTo>
                  <a:cubicBezTo>
                    <a:pt x="8956" y="18743"/>
                    <a:pt x="10910" y="16397"/>
                    <a:pt x="12982" y="13913"/>
                  </a:cubicBezTo>
                  <a:cubicBezTo>
                    <a:pt x="14994" y="11491"/>
                    <a:pt x="17275" y="8752"/>
                    <a:pt x="20642" y="7485"/>
                  </a:cubicBezTo>
                  <a:cubicBezTo>
                    <a:pt x="20823" y="7419"/>
                    <a:pt x="21027" y="7485"/>
                    <a:pt x="21085" y="7301"/>
                  </a:cubicBezTo>
                  <a:cubicBezTo>
                    <a:pt x="21352" y="6440"/>
                    <a:pt x="22091" y="3965"/>
                    <a:pt x="23766" y="1496"/>
                  </a:cubicBezTo>
                  <a:cubicBezTo>
                    <a:pt x="23960" y="1207"/>
                    <a:pt x="25315" y="201"/>
                    <a:pt x="25026" y="7"/>
                  </a:cubicBezTo>
                  <a:cubicBezTo>
                    <a:pt x="25019" y="2"/>
                    <a:pt x="25006" y="0"/>
                    <a:pt x="24988" y="0"/>
                  </a:cubicBezTo>
                  <a:close/>
                </a:path>
              </a:pathLst>
            </a:custGeom>
            <a:solidFill>
              <a:srgbClr val="F4942E"/>
            </a:solidFill>
            <a:ln w="1817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787350" y="2088500"/>
              <a:ext cx="222575" cy="195100"/>
            </a:xfrm>
            <a:custGeom>
              <a:avLst/>
              <a:gdLst/>
              <a:ahLst/>
              <a:cxnLst/>
              <a:rect l="l" t="t" r="r" b="b"/>
              <a:pathLst>
                <a:path w="8903" h="7804" extrusionOk="0">
                  <a:moveTo>
                    <a:pt x="8241" y="0"/>
                  </a:moveTo>
                  <a:cubicBezTo>
                    <a:pt x="8180" y="0"/>
                    <a:pt x="8119" y="9"/>
                    <a:pt x="8059" y="27"/>
                  </a:cubicBezTo>
                  <a:cubicBezTo>
                    <a:pt x="8011" y="42"/>
                    <a:pt x="7967" y="54"/>
                    <a:pt x="7924" y="93"/>
                  </a:cubicBezTo>
                  <a:cubicBezTo>
                    <a:pt x="4736" y="1945"/>
                    <a:pt x="2928" y="3326"/>
                    <a:pt x="2295" y="3833"/>
                  </a:cubicBezTo>
                  <a:cubicBezTo>
                    <a:pt x="1537" y="4453"/>
                    <a:pt x="819" y="5457"/>
                    <a:pt x="126" y="6894"/>
                  </a:cubicBezTo>
                  <a:cubicBezTo>
                    <a:pt x="0" y="7168"/>
                    <a:pt x="78" y="7510"/>
                    <a:pt x="310" y="7677"/>
                  </a:cubicBezTo>
                  <a:cubicBezTo>
                    <a:pt x="423" y="7764"/>
                    <a:pt x="543" y="7804"/>
                    <a:pt x="665" y="7804"/>
                  </a:cubicBezTo>
                  <a:cubicBezTo>
                    <a:pt x="730" y="7804"/>
                    <a:pt x="795" y="7792"/>
                    <a:pt x="861" y="7771"/>
                  </a:cubicBezTo>
                  <a:cubicBezTo>
                    <a:pt x="953" y="7740"/>
                    <a:pt x="1037" y="7699"/>
                    <a:pt x="1113" y="7643"/>
                  </a:cubicBezTo>
                  <a:cubicBezTo>
                    <a:pt x="2206" y="6584"/>
                    <a:pt x="3309" y="5726"/>
                    <a:pt x="4489" y="4768"/>
                  </a:cubicBezTo>
                  <a:cubicBezTo>
                    <a:pt x="5934" y="3653"/>
                    <a:pt x="7393" y="2505"/>
                    <a:pt x="8706" y="1036"/>
                  </a:cubicBezTo>
                  <a:cubicBezTo>
                    <a:pt x="8903" y="820"/>
                    <a:pt x="8903" y="481"/>
                    <a:pt x="8721" y="221"/>
                  </a:cubicBezTo>
                  <a:cubicBezTo>
                    <a:pt x="8597" y="79"/>
                    <a:pt x="8422" y="0"/>
                    <a:pt x="8241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5816675" y="731475"/>
              <a:ext cx="97025" cy="65700"/>
            </a:xfrm>
            <a:custGeom>
              <a:avLst/>
              <a:gdLst/>
              <a:ahLst/>
              <a:cxnLst/>
              <a:rect l="l" t="t" r="r" b="b"/>
              <a:pathLst>
                <a:path w="3881" h="2628" extrusionOk="0">
                  <a:moveTo>
                    <a:pt x="701" y="0"/>
                  </a:moveTo>
                  <a:cubicBezTo>
                    <a:pt x="633" y="0"/>
                    <a:pt x="566" y="11"/>
                    <a:pt x="505" y="30"/>
                  </a:cubicBezTo>
                  <a:cubicBezTo>
                    <a:pt x="386" y="66"/>
                    <a:pt x="255" y="156"/>
                    <a:pt x="165" y="289"/>
                  </a:cubicBezTo>
                  <a:cubicBezTo>
                    <a:pt x="0" y="524"/>
                    <a:pt x="27" y="880"/>
                    <a:pt x="277" y="1096"/>
                  </a:cubicBezTo>
                  <a:cubicBezTo>
                    <a:pt x="1113" y="1865"/>
                    <a:pt x="1988" y="2335"/>
                    <a:pt x="3028" y="2597"/>
                  </a:cubicBezTo>
                  <a:cubicBezTo>
                    <a:pt x="3082" y="2617"/>
                    <a:pt x="3140" y="2628"/>
                    <a:pt x="3197" y="2628"/>
                  </a:cubicBezTo>
                  <a:cubicBezTo>
                    <a:pt x="3248" y="2628"/>
                    <a:pt x="3298" y="2620"/>
                    <a:pt x="3345" y="2604"/>
                  </a:cubicBezTo>
                  <a:cubicBezTo>
                    <a:pt x="3539" y="2548"/>
                    <a:pt x="3680" y="2403"/>
                    <a:pt x="3755" y="2221"/>
                  </a:cubicBezTo>
                  <a:cubicBezTo>
                    <a:pt x="3881" y="1947"/>
                    <a:pt x="3757" y="1617"/>
                    <a:pt x="3500" y="1460"/>
                  </a:cubicBezTo>
                  <a:cubicBezTo>
                    <a:pt x="2703" y="990"/>
                    <a:pt x="1876" y="505"/>
                    <a:pt x="960" y="73"/>
                  </a:cubicBezTo>
                  <a:cubicBezTo>
                    <a:pt x="886" y="21"/>
                    <a:pt x="793" y="0"/>
                    <a:pt x="701" y="0"/>
                  </a:cubicBezTo>
                  <a:close/>
                </a:path>
              </a:pathLst>
            </a:custGeom>
            <a:solidFill>
              <a:srgbClr val="0E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4295500" y="253900"/>
              <a:ext cx="1856825" cy="1470200"/>
            </a:xfrm>
            <a:custGeom>
              <a:avLst/>
              <a:gdLst/>
              <a:ahLst/>
              <a:cxnLst/>
              <a:rect l="l" t="t" r="r" b="b"/>
              <a:pathLst>
                <a:path w="74273" h="58808" extrusionOk="0">
                  <a:moveTo>
                    <a:pt x="13993" y="1"/>
                  </a:moveTo>
                  <a:cubicBezTo>
                    <a:pt x="13559" y="1"/>
                    <a:pt x="13158" y="51"/>
                    <a:pt x="12798" y="159"/>
                  </a:cubicBezTo>
                  <a:cubicBezTo>
                    <a:pt x="12589" y="225"/>
                    <a:pt x="12386" y="312"/>
                    <a:pt x="12197" y="421"/>
                  </a:cubicBezTo>
                  <a:cubicBezTo>
                    <a:pt x="10895" y="1150"/>
                    <a:pt x="9768" y="1674"/>
                    <a:pt x="8617" y="2021"/>
                  </a:cubicBezTo>
                  <a:cubicBezTo>
                    <a:pt x="7369" y="2396"/>
                    <a:pt x="6186" y="2544"/>
                    <a:pt x="4797" y="2726"/>
                  </a:cubicBezTo>
                  <a:cubicBezTo>
                    <a:pt x="3534" y="2871"/>
                    <a:pt x="2022" y="3065"/>
                    <a:pt x="0" y="3489"/>
                  </a:cubicBezTo>
                  <a:cubicBezTo>
                    <a:pt x="0" y="3489"/>
                    <a:pt x="904" y="3457"/>
                    <a:pt x="2318" y="3457"/>
                  </a:cubicBezTo>
                  <a:cubicBezTo>
                    <a:pt x="5808" y="3457"/>
                    <a:pt x="12406" y="3656"/>
                    <a:pt x="16177" y="5036"/>
                  </a:cubicBezTo>
                  <a:cubicBezTo>
                    <a:pt x="21475" y="6975"/>
                    <a:pt x="17512" y="18852"/>
                    <a:pt x="26706" y="18890"/>
                  </a:cubicBezTo>
                  <a:cubicBezTo>
                    <a:pt x="35902" y="18895"/>
                    <a:pt x="42354" y="25803"/>
                    <a:pt x="37152" y="28707"/>
                  </a:cubicBezTo>
                  <a:cubicBezTo>
                    <a:pt x="31958" y="31632"/>
                    <a:pt x="26837" y="36526"/>
                    <a:pt x="30901" y="39859"/>
                  </a:cubicBezTo>
                  <a:cubicBezTo>
                    <a:pt x="34661" y="42944"/>
                    <a:pt x="45660" y="52858"/>
                    <a:pt x="38156" y="58808"/>
                  </a:cubicBezTo>
                  <a:cubicBezTo>
                    <a:pt x="39494" y="58377"/>
                    <a:pt x="40824" y="57926"/>
                    <a:pt x="42160" y="57494"/>
                  </a:cubicBezTo>
                  <a:cubicBezTo>
                    <a:pt x="45878" y="56270"/>
                    <a:pt x="49688" y="55017"/>
                    <a:pt x="53784" y="53575"/>
                  </a:cubicBezTo>
                  <a:cubicBezTo>
                    <a:pt x="63557" y="50109"/>
                    <a:pt x="69050" y="43739"/>
                    <a:pt x="71915" y="39001"/>
                  </a:cubicBezTo>
                  <a:cubicBezTo>
                    <a:pt x="73791" y="35922"/>
                    <a:pt x="74273" y="32478"/>
                    <a:pt x="73231" y="29281"/>
                  </a:cubicBezTo>
                  <a:cubicBezTo>
                    <a:pt x="72550" y="27286"/>
                    <a:pt x="71309" y="25512"/>
                    <a:pt x="69549" y="24104"/>
                  </a:cubicBezTo>
                  <a:cubicBezTo>
                    <a:pt x="68432" y="23343"/>
                    <a:pt x="67338" y="23280"/>
                    <a:pt x="66037" y="23227"/>
                  </a:cubicBezTo>
                  <a:cubicBezTo>
                    <a:pt x="63497" y="23125"/>
                    <a:pt x="60605" y="23001"/>
                    <a:pt x="57139" y="16976"/>
                  </a:cubicBezTo>
                  <a:lnTo>
                    <a:pt x="56734" y="16234"/>
                  </a:lnTo>
                  <a:cubicBezTo>
                    <a:pt x="54475" y="11999"/>
                    <a:pt x="46559" y="6658"/>
                    <a:pt x="40234" y="6658"/>
                  </a:cubicBezTo>
                  <a:cubicBezTo>
                    <a:pt x="39312" y="6658"/>
                    <a:pt x="38423" y="6771"/>
                    <a:pt x="37591" y="7019"/>
                  </a:cubicBezTo>
                  <a:lnTo>
                    <a:pt x="37773" y="7620"/>
                  </a:lnTo>
                  <a:lnTo>
                    <a:pt x="37194" y="7086"/>
                  </a:lnTo>
                  <a:lnTo>
                    <a:pt x="37169" y="7091"/>
                  </a:lnTo>
                  <a:cubicBezTo>
                    <a:pt x="36932" y="7164"/>
                    <a:pt x="36750" y="7351"/>
                    <a:pt x="36718" y="7595"/>
                  </a:cubicBezTo>
                  <a:cubicBezTo>
                    <a:pt x="36689" y="7840"/>
                    <a:pt x="36791" y="8095"/>
                    <a:pt x="37009" y="8213"/>
                  </a:cubicBezTo>
                  <a:cubicBezTo>
                    <a:pt x="40000" y="10140"/>
                    <a:pt x="42363" y="12259"/>
                    <a:pt x="44036" y="14503"/>
                  </a:cubicBezTo>
                  <a:cubicBezTo>
                    <a:pt x="44252" y="14780"/>
                    <a:pt x="44184" y="15163"/>
                    <a:pt x="43731" y="15485"/>
                  </a:cubicBezTo>
                  <a:cubicBezTo>
                    <a:pt x="43669" y="15504"/>
                    <a:pt x="43608" y="15513"/>
                    <a:pt x="43547" y="15513"/>
                  </a:cubicBezTo>
                  <a:cubicBezTo>
                    <a:pt x="43348" y="15513"/>
                    <a:pt x="43160" y="15414"/>
                    <a:pt x="43030" y="15252"/>
                  </a:cubicBezTo>
                  <a:cubicBezTo>
                    <a:pt x="38502" y="9176"/>
                    <a:pt x="30019" y="6049"/>
                    <a:pt x="29895" y="5984"/>
                  </a:cubicBezTo>
                  <a:cubicBezTo>
                    <a:pt x="27896" y="5249"/>
                    <a:pt x="25797" y="4284"/>
                    <a:pt x="23819" y="3363"/>
                  </a:cubicBezTo>
                  <a:cubicBezTo>
                    <a:pt x="20237" y="1711"/>
                    <a:pt x="16537" y="1"/>
                    <a:pt x="1399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652525" y="672325"/>
              <a:ext cx="5536525" cy="2301750"/>
            </a:xfrm>
            <a:custGeom>
              <a:avLst/>
              <a:gdLst/>
              <a:ahLst/>
              <a:cxnLst/>
              <a:rect l="l" t="t" r="r" b="b"/>
              <a:pathLst>
                <a:path w="221461" h="92070" fill="none" extrusionOk="0">
                  <a:moveTo>
                    <a:pt x="203452" y="1"/>
                  </a:moveTo>
                  <a:cubicBezTo>
                    <a:pt x="208561" y="1792"/>
                    <a:pt x="213210" y="4919"/>
                    <a:pt x="215668" y="6877"/>
                  </a:cubicBezTo>
                  <a:cubicBezTo>
                    <a:pt x="220518" y="10743"/>
                    <a:pt x="221461" y="17174"/>
                    <a:pt x="218176" y="22588"/>
                  </a:cubicBezTo>
                  <a:cubicBezTo>
                    <a:pt x="215198" y="27497"/>
                    <a:pt x="209618" y="33915"/>
                    <a:pt x="199702" y="37422"/>
                  </a:cubicBezTo>
                  <a:cubicBezTo>
                    <a:pt x="182181" y="43625"/>
                    <a:pt x="169676" y="46259"/>
                    <a:pt x="149544" y="57695"/>
                  </a:cubicBezTo>
                  <a:cubicBezTo>
                    <a:pt x="129412" y="69128"/>
                    <a:pt x="112305" y="71804"/>
                    <a:pt x="95607" y="76082"/>
                  </a:cubicBezTo>
                  <a:cubicBezTo>
                    <a:pt x="78912" y="80360"/>
                    <a:pt x="67709" y="90646"/>
                    <a:pt x="56034" y="91359"/>
                  </a:cubicBezTo>
                  <a:cubicBezTo>
                    <a:pt x="44353" y="92069"/>
                    <a:pt x="36660" y="87772"/>
                    <a:pt x="20588" y="86759"/>
                  </a:cubicBezTo>
                  <a:cubicBezTo>
                    <a:pt x="6811" y="85893"/>
                    <a:pt x="0" y="78212"/>
                    <a:pt x="2795" y="69142"/>
                  </a:cubicBezTo>
                  <a:cubicBezTo>
                    <a:pt x="3692" y="66234"/>
                    <a:pt x="5054" y="61798"/>
                    <a:pt x="7303" y="59993"/>
                  </a:cubicBezTo>
                  <a:cubicBezTo>
                    <a:pt x="9143" y="58519"/>
                    <a:pt x="12505" y="56279"/>
                    <a:pt x="17391" y="537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710325" y="981000"/>
              <a:ext cx="6212175" cy="4506975"/>
            </a:xfrm>
            <a:custGeom>
              <a:avLst/>
              <a:gdLst/>
              <a:ahLst/>
              <a:cxnLst/>
              <a:rect l="l" t="t" r="r" b="b"/>
              <a:pathLst>
                <a:path w="248487" h="180279" fill="none" extrusionOk="0">
                  <a:moveTo>
                    <a:pt x="217222" y="1"/>
                  </a:moveTo>
                  <a:cubicBezTo>
                    <a:pt x="221405" y="12001"/>
                    <a:pt x="224646" y="23272"/>
                    <a:pt x="227702" y="35480"/>
                  </a:cubicBezTo>
                  <a:cubicBezTo>
                    <a:pt x="232489" y="54607"/>
                    <a:pt x="231714" y="41399"/>
                    <a:pt x="237044" y="60499"/>
                  </a:cubicBezTo>
                  <a:cubicBezTo>
                    <a:pt x="239943" y="70892"/>
                    <a:pt x="239463" y="72288"/>
                    <a:pt x="241603" y="80932"/>
                  </a:cubicBezTo>
                  <a:cubicBezTo>
                    <a:pt x="243350" y="87992"/>
                    <a:pt x="246766" y="99338"/>
                    <a:pt x="247999" y="106500"/>
                  </a:cubicBezTo>
                  <a:lnTo>
                    <a:pt x="247999" y="106500"/>
                  </a:lnTo>
                  <a:cubicBezTo>
                    <a:pt x="248486" y="110667"/>
                    <a:pt x="244763" y="113692"/>
                    <a:pt x="241668" y="117105"/>
                  </a:cubicBezTo>
                  <a:cubicBezTo>
                    <a:pt x="234610" y="124887"/>
                    <a:pt x="221985" y="136122"/>
                    <a:pt x="201147" y="145456"/>
                  </a:cubicBezTo>
                  <a:cubicBezTo>
                    <a:pt x="179507" y="155149"/>
                    <a:pt x="158541" y="163971"/>
                    <a:pt x="135285" y="167786"/>
                  </a:cubicBezTo>
                  <a:cubicBezTo>
                    <a:pt x="123564" y="169711"/>
                    <a:pt x="110393" y="175545"/>
                    <a:pt x="98734" y="177814"/>
                  </a:cubicBezTo>
                  <a:cubicBezTo>
                    <a:pt x="87648" y="179971"/>
                    <a:pt x="77635" y="180279"/>
                    <a:pt x="66127" y="179227"/>
                  </a:cubicBezTo>
                  <a:cubicBezTo>
                    <a:pt x="54657" y="178175"/>
                    <a:pt x="26408" y="171650"/>
                    <a:pt x="23776" y="160917"/>
                  </a:cubicBezTo>
                  <a:cubicBezTo>
                    <a:pt x="20043" y="145705"/>
                    <a:pt x="0" y="62482"/>
                    <a:pt x="0" y="62482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713100" y="176550"/>
              <a:ext cx="5331200" cy="2261125"/>
            </a:xfrm>
            <a:custGeom>
              <a:avLst/>
              <a:gdLst/>
              <a:ahLst/>
              <a:cxnLst/>
              <a:rect l="l" t="t" r="r" b="b"/>
              <a:pathLst>
                <a:path w="213248" h="90445" fill="none" extrusionOk="0">
                  <a:moveTo>
                    <a:pt x="213247" y="26708"/>
                  </a:moveTo>
                  <a:cubicBezTo>
                    <a:pt x="209473" y="24032"/>
                    <a:pt x="205804" y="28798"/>
                    <a:pt x="200578" y="19020"/>
                  </a:cubicBezTo>
                  <a:cubicBezTo>
                    <a:pt x="197844" y="13906"/>
                    <a:pt x="187494" y="7505"/>
                    <a:pt x="180720" y="9514"/>
                  </a:cubicBezTo>
                  <a:cubicBezTo>
                    <a:pt x="173945" y="11523"/>
                    <a:pt x="160367" y="0"/>
                    <a:pt x="155195" y="2960"/>
                  </a:cubicBezTo>
                  <a:cubicBezTo>
                    <a:pt x="150020" y="5924"/>
                    <a:pt x="148871" y="4332"/>
                    <a:pt x="139624" y="6826"/>
                  </a:cubicBezTo>
                  <a:cubicBezTo>
                    <a:pt x="130377" y="9320"/>
                    <a:pt x="133235" y="5042"/>
                    <a:pt x="124950" y="9349"/>
                  </a:cubicBezTo>
                  <a:cubicBezTo>
                    <a:pt x="116668" y="13659"/>
                    <a:pt x="110778" y="9979"/>
                    <a:pt x="106033" y="15564"/>
                  </a:cubicBezTo>
                  <a:cubicBezTo>
                    <a:pt x="101287" y="21148"/>
                    <a:pt x="94083" y="14262"/>
                    <a:pt x="85164" y="20915"/>
                  </a:cubicBezTo>
                  <a:cubicBezTo>
                    <a:pt x="76247" y="27569"/>
                    <a:pt x="73440" y="23376"/>
                    <a:pt x="64847" y="31306"/>
                  </a:cubicBezTo>
                  <a:cubicBezTo>
                    <a:pt x="56255" y="39239"/>
                    <a:pt x="52164" y="32921"/>
                    <a:pt x="46877" y="42189"/>
                  </a:cubicBezTo>
                  <a:cubicBezTo>
                    <a:pt x="41591" y="51458"/>
                    <a:pt x="33597" y="43411"/>
                    <a:pt x="28306" y="56499"/>
                  </a:cubicBezTo>
                  <a:cubicBezTo>
                    <a:pt x="23013" y="69588"/>
                    <a:pt x="19156" y="61301"/>
                    <a:pt x="15824" y="71430"/>
                  </a:cubicBezTo>
                  <a:cubicBezTo>
                    <a:pt x="12491" y="81559"/>
                    <a:pt x="5059" y="81009"/>
                    <a:pt x="1" y="9044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1879750" y="1868475"/>
              <a:ext cx="630950" cy="293850"/>
            </a:xfrm>
            <a:custGeom>
              <a:avLst/>
              <a:gdLst/>
              <a:ahLst/>
              <a:cxnLst/>
              <a:rect l="l" t="t" r="r" b="b"/>
              <a:pathLst>
                <a:path w="25238" h="11754" fill="none" extrusionOk="0">
                  <a:moveTo>
                    <a:pt x="0" y="11754"/>
                  </a:moveTo>
                  <a:cubicBezTo>
                    <a:pt x="0" y="11754"/>
                    <a:pt x="11615" y="1"/>
                    <a:pt x="25237" y="1168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386150" y="1144075"/>
              <a:ext cx="2547375" cy="987900"/>
            </a:xfrm>
            <a:custGeom>
              <a:avLst/>
              <a:gdLst/>
              <a:ahLst/>
              <a:cxnLst/>
              <a:rect l="l" t="t" r="r" b="b"/>
              <a:pathLst>
                <a:path w="101895" h="39516" fill="none" extrusionOk="0">
                  <a:moveTo>
                    <a:pt x="0" y="37320"/>
                  </a:moveTo>
                  <a:cubicBezTo>
                    <a:pt x="0" y="37320"/>
                    <a:pt x="17389" y="25244"/>
                    <a:pt x="32484" y="32380"/>
                  </a:cubicBezTo>
                  <a:cubicBezTo>
                    <a:pt x="47577" y="39516"/>
                    <a:pt x="46780" y="20094"/>
                    <a:pt x="59841" y="20838"/>
                  </a:cubicBezTo>
                  <a:cubicBezTo>
                    <a:pt x="72903" y="21579"/>
                    <a:pt x="75550" y="24779"/>
                    <a:pt x="81568" y="19597"/>
                  </a:cubicBezTo>
                  <a:cubicBezTo>
                    <a:pt x="87584" y="14417"/>
                    <a:pt x="83035" y="0"/>
                    <a:pt x="101894" y="42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4767225" y="919250"/>
              <a:ext cx="126900" cy="246225"/>
            </a:xfrm>
            <a:custGeom>
              <a:avLst/>
              <a:gdLst/>
              <a:ahLst/>
              <a:cxnLst/>
              <a:rect l="l" t="t" r="r" b="b"/>
              <a:pathLst>
                <a:path w="5076" h="9849" fill="none" extrusionOk="0">
                  <a:moveTo>
                    <a:pt x="934" y="9849"/>
                  </a:moveTo>
                  <a:cubicBezTo>
                    <a:pt x="934" y="9849"/>
                    <a:pt x="1" y="3423"/>
                    <a:pt x="5076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302400" y="953675"/>
              <a:ext cx="2524225" cy="1091650"/>
            </a:xfrm>
            <a:custGeom>
              <a:avLst/>
              <a:gdLst/>
              <a:ahLst/>
              <a:cxnLst/>
              <a:rect l="l" t="t" r="r" b="b"/>
              <a:pathLst>
                <a:path w="100969" h="43666" fill="none" extrusionOk="0">
                  <a:moveTo>
                    <a:pt x="0" y="43666"/>
                  </a:moveTo>
                  <a:cubicBezTo>
                    <a:pt x="0" y="43666"/>
                    <a:pt x="23099" y="1"/>
                    <a:pt x="100969" y="146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953200" y="1316150"/>
              <a:ext cx="1202475" cy="789700"/>
            </a:xfrm>
            <a:custGeom>
              <a:avLst/>
              <a:gdLst/>
              <a:ahLst/>
              <a:cxnLst/>
              <a:rect l="l" t="t" r="r" b="b"/>
              <a:pathLst>
                <a:path w="48099" h="31588" fill="none" extrusionOk="0">
                  <a:moveTo>
                    <a:pt x="0" y="31588"/>
                  </a:moveTo>
                  <a:cubicBezTo>
                    <a:pt x="0" y="31588"/>
                    <a:pt x="17255" y="423"/>
                    <a:pt x="48098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3785525" y="1157350"/>
              <a:ext cx="766550" cy="518700"/>
            </a:xfrm>
            <a:custGeom>
              <a:avLst/>
              <a:gdLst/>
              <a:ahLst/>
              <a:cxnLst/>
              <a:rect l="l" t="t" r="r" b="b"/>
              <a:pathLst>
                <a:path w="30662" h="20748" fill="none" extrusionOk="0">
                  <a:moveTo>
                    <a:pt x="1" y="20748"/>
                  </a:moveTo>
                  <a:cubicBezTo>
                    <a:pt x="1" y="20748"/>
                    <a:pt x="4972" y="0"/>
                    <a:pt x="30662" y="800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3240050" y="1468125"/>
              <a:ext cx="656500" cy="503025"/>
            </a:xfrm>
            <a:custGeom>
              <a:avLst/>
              <a:gdLst/>
              <a:ahLst/>
              <a:cxnLst/>
              <a:rect l="l" t="t" r="r" b="b"/>
              <a:pathLst>
                <a:path w="26260" h="20121" fill="none" extrusionOk="0">
                  <a:moveTo>
                    <a:pt x="0" y="20121"/>
                  </a:moveTo>
                  <a:cubicBezTo>
                    <a:pt x="0" y="20121"/>
                    <a:pt x="2904" y="1"/>
                    <a:pt x="26260" y="24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2941500" y="1546125"/>
              <a:ext cx="518650" cy="351100"/>
            </a:xfrm>
            <a:custGeom>
              <a:avLst/>
              <a:gdLst/>
              <a:ahLst/>
              <a:cxnLst/>
              <a:rect l="l" t="t" r="r" b="b"/>
              <a:pathLst>
                <a:path w="20746" h="14044" fill="none" extrusionOk="0">
                  <a:moveTo>
                    <a:pt x="0" y="14044"/>
                  </a:moveTo>
                  <a:cubicBezTo>
                    <a:pt x="0" y="14044"/>
                    <a:pt x="3864" y="0"/>
                    <a:pt x="20746" y="23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674400" y="1263250"/>
              <a:ext cx="352425" cy="106150"/>
            </a:xfrm>
            <a:custGeom>
              <a:avLst/>
              <a:gdLst/>
              <a:ahLst/>
              <a:cxnLst/>
              <a:rect l="l" t="t" r="r" b="b"/>
              <a:pathLst>
                <a:path w="14097" h="4246" fill="none" extrusionOk="0">
                  <a:moveTo>
                    <a:pt x="0" y="4245"/>
                  </a:moveTo>
                  <a:cubicBezTo>
                    <a:pt x="0" y="4245"/>
                    <a:pt x="9102" y="2660"/>
                    <a:pt x="14097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279300" y="1673800"/>
              <a:ext cx="101775" cy="261800"/>
            </a:xfrm>
            <a:custGeom>
              <a:avLst/>
              <a:gdLst/>
              <a:ahLst/>
              <a:cxnLst/>
              <a:rect l="l" t="t" r="r" b="b"/>
              <a:pathLst>
                <a:path w="4071" h="10472" fill="none" extrusionOk="0">
                  <a:moveTo>
                    <a:pt x="4071" y="0"/>
                  </a:moveTo>
                  <a:cubicBezTo>
                    <a:pt x="4071" y="0"/>
                    <a:pt x="1186" y="7999"/>
                    <a:pt x="1" y="1047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3202350" y="624475"/>
              <a:ext cx="349175" cy="12550"/>
            </a:xfrm>
            <a:custGeom>
              <a:avLst/>
              <a:gdLst/>
              <a:ahLst/>
              <a:cxnLst/>
              <a:rect l="l" t="t" r="r" b="b"/>
              <a:pathLst>
                <a:path w="13967" h="502" fill="none" extrusionOk="0">
                  <a:moveTo>
                    <a:pt x="1" y="34"/>
                  </a:moveTo>
                  <a:cubicBezTo>
                    <a:pt x="1" y="34"/>
                    <a:pt x="9560" y="502"/>
                    <a:pt x="13967" y="0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5049225" y="389475"/>
              <a:ext cx="334775" cy="236400"/>
            </a:xfrm>
            <a:custGeom>
              <a:avLst/>
              <a:gdLst/>
              <a:ahLst/>
              <a:cxnLst/>
              <a:rect l="l" t="t" r="r" b="b"/>
              <a:pathLst>
                <a:path w="13391" h="9456" fill="none" extrusionOk="0">
                  <a:moveTo>
                    <a:pt x="1" y="1"/>
                  </a:moveTo>
                  <a:cubicBezTo>
                    <a:pt x="1" y="1"/>
                    <a:pt x="8748" y="3215"/>
                    <a:pt x="13390" y="945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4024825" y="363850"/>
              <a:ext cx="217250" cy="52625"/>
            </a:xfrm>
            <a:custGeom>
              <a:avLst/>
              <a:gdLst/>
              <a:ahLst/>
              <a:cxnLst/>
              <a:rect l="l" t="t" r="r" b="b"/>
              <a:pathLst>
                <a:path w="8690" h="2105" fill="none" extrusionOk="0">
                  <a:moveTo>
                    <a:pt x="0" y="0"/>
                  </a:moveTo>
                  <a:cubicBezTo>
                    <a:pt x="0" y="0"/>
                    <a:pt x="6872" y="953"/>
                    <a:pt x="8689" y="210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1086375" y="2484675"/>
              <a:ext cx="352275" cy="163075"/>
            </a:xfrm>
            <a:custGeom>
              <a:avLst/>
              <a:gdLst/>
              <a:ahLst/>
              <a:cxnLst/>
              <a:rect l="l" t="t" r="r" b="b"/>
              <a:pathLst>
                <a:path w="14091" h="6523" fill="none" extrusionOk="0">
                  <a:moveTo>
                    <a:pt x="1" y="4194"/>
                  </a:moveTo>
                  <a:cubicBezTo>
                    <a:pt x="1" y="4194"/>
                    <a:pt x="6882" y="1"/>
                    <a:pt x="14090" y="652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1339175" y="2433650"/>
              <a:ext cx="180425" cy="148250"/>
            </a:xfrm>
            <a:custGeom>
              <a:avLst/>
              <a:gdLst/>
              <a:ahLst/>
              <a:cxnLst/>
              <a:rect l="l" t="t" r="r" b="b"/>
              <a:pathLst>
                <a:path w="7217" h="5930" fill="none" extrusionOk="0">
                  <a:moveTo>
                    <a:pt x="1" y="5929"/>
                  </a:moveTo>
                  <a:cubicBezTo>
                    <a:pt x="1" y="5929"/>
                    <a:pt x="3316" y="1176"/>
                    <a:pt x="721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5143775" y="1097600"/>
              <a:ext cx="426550" cy="192775"/>
            </a:xfrm>
            <a:custGeom>
              <a:avLst/>
              <a:gdLst/>
              <a:ahLst/>
              <a:cxnLst/>
              <a:rect l="l" t="t" r="r" b="b"/>
              <a:pathLst>
                <a:path w="17062" h="7711" fill="none" extrusionOk="0">
                  <a:moveTo>
                    <a:pt x="0" y="1927"/>
                  </a:moveTo>
                  <a:cubicBezTo>
                    <a:pt x="0" y="1927"/>
                    <a:pt x="8389" y="0"/>
                    <a:pt x="17061" y="771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5401050" y="941925"/>
              <a:ext cx="212650" cy="239850"/>
            </a:xfrm>
            <a:custGeom>
              <a:avLst/>
              <a:gdLst/>
              <a:ahLst/>
              <a:cxnLst/>
              <a:rect l="l" t="t" r="r" b="b"/>
              <a:pathLst>
                <a:path w="8506" h="9594" fill="none" extrusionOk="0">
                  <a:moveTo>
                    <a:pt x="1" y="9594"/>
                  </a:moveTo>
                  <a:cubicBezTo>
                    <a:pt x="1" y="9594"/>
                    <a:pt x="1787" y="1057"/>
                    <a:pt x="8506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760625" y="912100"/>
              <a:ext cx="430850" cy="236900"/>
            </a:xfrm>
            <a:custGeom>
              <a:avLst/>
              <a:gdLst/>
              <a:ahLst/>
              <a:cxnLst/>
              <a:rect l="l" t="t" r="r" b="b"/>
              <a:pathLst>
                <a:path w="17234" h="9476" fill="none" extrusionOk="0">
                  <a:moveTo>
                    <a:pt x="0" y="9476"/>
                  </a:moveTo>
                  <a:cubicBezTo>
                    <a:pt x="0" y="9476"/>
                    <a:pt x="5345" y="1"/>
                    <a:pt x="17234" y="428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1578100" y="4721775"/>
              <a:ext cx="321800" cy="243575"/>
            </a:xfrm>
            <a:custGeom>
              <a:avLst/>
              <a:gdLst/>
              <a:ahLst/>
              <a:cxnLst/>
              <a:rect l="l" t="t" r="r" b="b"/>
              <a:pathLst>
                <a:path w="12872" h="9743" fill="none" extrusionOk="0">
                  <a:moveTo>
                    <a:pt x="1" y="1"/>
                  </a:moveTo>
                  <a:lnTo>
                    <a:pt x="12871" y="9742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1388025" y="4288775"/>
              <a:ext cx="1124675" cy="825700"/>
            </a:xfrm>
            <a:custGeom>
              <a:avLst/>
              <a:gdLst/>
              <a:ahLst/>
              <a:cxnLst/>
              <a:rect l="l" t="t" r="r" b="b"/>
              <a:pathLst>
                <a:path w="44987" h="33028" fill="none" extrusionOk="0">
                  <a:moveTo>
                    <a:pt x="0" y="0"/>
                  </a:moveTo>
                  <a:cubicBezTo>
                    <a:pt x="13537" y="12871"/>
                    <a:pt x="28652" y="23967"/>
                    <a:pt x="44986" y="3302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1180600" y="3613250"/>
              <a:ext cx="1938575" cy="1543700"/>
            </a:xfrm>
            <a:custGeom>
              <a:avLst/>
              <a:gdLst/>
              <a:ahLst/>
              <a:cxnLst/>
              <a:rect l="l" t="t" r="r" b="b"/>
              <a:pathLst>
                <a:path w="77543" h="61748" fill="none" extrusionOk="0">
                  <a:moveTo>
                    <a:pt x="1" y="1"/>
                  </a:moveTo>
                  <a:cubicBezTo>
                    <a:pt x="22115" y="24767"/>
                    <a:pt x="48457" y="45741"/>
                    <a:pt x="77543" y="6174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1286575" y="3247750"/>
              <a:ext cx="2205275" cy="1623725"/>
            </a:xfrm>
            <a:custGeom>
              <a:avLst/>
              <a:gdLst/>
              <a:ahLst/>
              <a:cxnLst/>
              <a:rect l="l" t="t" r="r" b="b"/>
              <a:pathLst>
                <a:path w="88211" h="64949" fill="none" extrusionOk="0">
                  <a:moveTo>
                    <a:pt x="1" y="1"/>
                  </a:moveTo>
                  <a:cubicBezTo>
                    <a:pt x="25841" y="26001"/>
                    <a:pt x="55710" y="47992"/>
                    <a:pt x="88210" y="6494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1841100" y="3194550"/>
              <a:ext cx="2229600" cy="1584825"/>
            </a:xfrm>
            <a:custGeom>
              <a:avLst/>
              <a:gdLst/>
              <a:ahLst/>
              <a:cxnLst/>
              <a:rect l="l" t="t" r="r" b="b"/>
              <a:pathLst>
                <a:path w="89184" h="63393" fill="none" extrusionOk="0">
                  <a:moveTo>
                    <a:pt x="0" y="0"/>
                  </a:moveTo>
                  <a:cubicBezTo>
                    <a:pt x="28405" y="22937"/>
                    <a:pt x="58191" y="44104"/>
                    <a:pt x="89184" y="6339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395425" y="3137050"/>
              <a:ext cx="2276750" cy="1562875"/>
            </a:xfrm>
            <a:custGeom>
              <a:avLst/>
              <a:gdLst/>
              <a:ahLst/>
              <a:cxnLst/>
              <a:rect l="l" t="t" r="r" b="b"/>
              <a:pathLst>
                <a:path w="91070" h="62515" fill="none" extrusionOk="0">
                  <a:moveTo>
                    <a:pt x="0" y="0"/>
                  </a:moveTo>
                  <a:cubicBezTo>
                    <a:pt x="28906" y="22876"/>
                    <a:pt x="59335" y="43760"/>
                    <a:pt x="91070" y="6251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985300" y="2986350"/>
              <a:ext cx="2210350" cy="1489450"/>
            </a:xfrm>
            <a:custGeom>
              <a:avLst/>
              <a:gdLst/>
              <a:ahLst/>
              <a:cxnLst/>
              <a:rect l="l" t="t" r="r" b="b"/>
              <a:pathLst>
                <a:path w="88414" h="59578" fill="none" extrusionOk="0">
                  <a:moveTo>
                    <a:pt x="1" y="0"/>
                  </a:moveTo>
                  <a:cubicBezTo>
                    <a:pt x="28689" y="20990"/>
                    <a:pt x="58160" y="40851"/>
                    <a:pt x="88414" y="5957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3603625" y="2806325"/>
              <a:ext cx="2019825" cy="1387450"/>
            </a:xfrm>
            <a:custGeom>
              <a:avLst/>
              <a:gdLst/>
              <a:ahLst/>
              <a:cxnLst/>
              <a:rect l="l" t="t" r="r" b="b"/>
              <a:pathLst>
                <a:path w="80793" h="55498" fill="none" extrusionOk="0">
                  <a:moveTo>
                    <a:pt x="0" y="0"/>
                  </a:moveTo>
                  <a:cubicBezTo>
                    <a:pt x="24973" y="21199"/>
                    <a:pt x="52044" y="39794"/>
                    <a:pt x="80793" y="55498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4183400" y="2741175"/>
              <a:ext cx="1847450" cy="1220725"/>
            </a:xfrm>
            <a:custGeom>
              <a:avLst/>
              <a:gdLst/>
              <a:ahLst/>
              <a:cxnLst/>
              <a:rect l="l" t="t" r="r" b="b"/>
              <a:pathLst>
                <a:path w="73898" h="48829" fill="none" extrusionOk="0">
                  <a:moveTo>
                    <a:pt x="0" y="1"/>
                  </a:moveTo>
                  <a:cubicBezTo>
                    <a:pt x="23855" y="17418"/>
                    <a:pt x="48486" y="33694"/>
                    <a:pt x="73897" y="48828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4559500" y="2542125"/>
              <a:ext cx="1757725" cy="1137150"/>
            </a:xfrm>
            <a:custGeom>
              <a:avLst/>
              <a:gdLst/>
              <a:ahLst/>
              <a:cxnLst/>
              <a:rect l="l" t="t" r="r" b="b"/>
              <a:pathLst>
                <a:path w="70309" h="45486" fill="none" extrusionOk="0">
                  <a:moveTo>
                    <a:pt x="1" y="0"/>
                  </a:moveTo>
                  <a:cubicBezTo>
                    <a:pt x="23165" y="15576"/>
                    <a:pt x="46601" y="30737"/>
                    <a:pt x="70308" y="4548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5058075" y="2349800"/>
              <a:ext cx="1486675" cy="958325"/>
            </a:xfrm>
            <a:custGeom>
              <a:avLst/>
              <a:gdLst/>
              <a:ahLst/>
              <a:cxnLst/>
              <a:rect l="l" t="t" r="r" b="b"/>
              <a:pathLst>
                <a:path w="59467" h="38333" fill="none" extrusionOk="0">
                  <a:moveTo>
                    <a:pt x="1" y="0"/>
                  </a:moveTo>
                  <a:cubicBezTo>
                    <a:pt x="19534" y="13215"/>
                    <a:pt x="39354" y="25995"/>
                    <a:pt x="59466" y="3833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5507525" y="2167825"/>
              <a:ext cx="774900" cy="522300"/>
            </a:xfrm>
            <a:custGeom>
              <a:avLst/>
              <a:gdLst/>
              <a:ahLst/>
              <a:cxnLst/>
              <a:rect l="l" t="t" r="r" b="b"/>
              <a:pathLst>
                <a:path w="30996" h="20892" fill="none" extrusionOk="0">
                  <a:moveTo>
                    <a:pt x="0" y="0"/>
                  </a:moveTo>
                  <a:cubicBezTo>
                    <a:pt x="10071" y="7345"/>
                    <a:pt x="20401" y="14308"/>
                    <a:pt x="30996" y="2089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5890475" y="2051425"/>
              <a:ext cx="211075" cy="133275"/>
            </a:xfrm>
            <a:custGeom>
              <a:avLst/>
              <a:gdLst/>
              <a:ahLst/>
              <a:cxnLst/>
              <a:rect l="l" t="t" r="r" b="b"/>
              <a:pathLst>
                <a:path w="8443" h="5331" fill="none" extrusionOk="0">
                  <a:moveTo>
                    <a:pt x="1" y="0"/>
                  </a:moveTo>
                  <a:cubicBezTo>
                    <a:pt x="2655" y="2019"/>
                    <a:pt x="5481" y="3803"/>
                    <a:pt x="8443" y="533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5950950" y="1740625"/>
              <a:ext cx="78975" cy="50500"/>
            </a:xfrm>
            <a:custGeom>
              <a:avLst/>
              <a:gdLst/>
              <a:ahLst/>
              <a:cxnLst/>
              <a:rect l="l" t="t" r="r" b="b"/>
              <a:pathLst>
                <a:path w="3159" h="2020" fill="none" extrusionOk="0">
                  <a:moveTo>
                    <a:pt x="1" y="1"/>
                  </a:moveTo>
                  <a:cubicBezTo>
                    <a:pt x="1053" y="674"/>
                    <a:pt x="2104" y="1346"/>
                    <a:pt x="3159" y="202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1941200" y="2501225"/>
              <a:ext cx="281475" cy="204900"/>
            </a:xfrm>
            <a:custGeom>
              <a:avLst/>
              <a:gdLst/>
              <a:ahLst/>
              <a:cxnLst/>
              <a:rect l="l" t="t" r="r" b="b"/>
              <a:pathLst>
                <a:path w="11259" h="8196" fill="none" extrusionOk="0">
                  <a:moveTo>
                    <a:pt x="97" y="8195"/>
                  </a:moveTo>
                  <a:cubicBezTo>
                    <a:pt x="0" y="5570"/>
                    <a:pt x="1462" y="2984"/>
                    <a:pt x="3689" y="1590"/>
                  </a:cubicBezTo>
                  <a:cubicBezTo>
                    <a:pt x="5917" y="199"/>
                    <a:pt x="8806" y="0"/>
                    <a:pt x="11259" y="93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1603250" y="1675125"/>
              <a:ext cx="255000" cy="128250"/>
            </a:xfrm>
            <a:custGeom>
              <a:avLst/>
              <a:gdLst/>
              <a:ahLst/>
              <a:cxnLst/>
              <a:rect l="l" t="t" r="r" b="b"/>
              <a:pathLst>
                <a:path w="10200" h="5130" fill="none" extrusionOk="0">
                  <a:moveTo>
                    <a:pt x="175" y="5129"/>
                  </a:moveTo>
                  <a:cubicBezTo>
                    <a:pt x="1" y="4245"/>
                    <a:pt x="410" y="3343"/>
                    <a:pt x="965" y="2628"/>
                  </a:cubicBezTo>
                  <a:cubicBezTo>
                    <a:pt x="2024" y="1258"/>
                    <a:pt x="3658" y="352"/>
                    <a:pt x="5379" y="177"/>
                  </a:cubicBezTo>
                  <a:cubicBezTo>
                    <a:pt x="7100" y="1"/>
                    <a:pt x="8884" y="558"/>
                    <a:pt x="10200" y="168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1880900" y="1538725"/>
              <a:ext cx="76200" cy="24575"/>
            </a:xfrm>
            <a:custGeom>
              <a:avLst/>
              <a:gdLst/>
              <a:ahLst/>
              <a:cxnLst/>
              <a:rect l="l" t="t" r="r" b="b"/>
              <a:pathLst>
                <a:path w="3048" h="983" fill="none" extrusionOk="0">
                  <a:moveTo>
                    <a:pt x="0" y="982"/>
                  </a:moveTo>
                  <a:cubicBezTo>
                    <a:pt x="764" y="182"/>
                    <a:pt x="2092" y="1"/>
                    <a:pt x="3047" y="5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1334400" y="2170250"/>
              <a:ext cx="206150" cy="62075"/>
            </a:xfrm>
            <a:custGeom>
              <a:avLst/>
              <a:gdLst/>
              <a:ahLst/>
              <a:cxnLst/>
              <a:rect l="l" t="t" r="r" b="b"/>
              <a:pathLst>
                <a:path w="8246" h="2483" fill="none" extrusionOk="0">
                  <a:moveTo>
                    <a:pt x="0" y="2482"/>
                  </a:moveTo>
                  <a:cubicBezTo>
                    <a:pt x="899" y="1205"/>
                    <a:pt x="2366" y="340"/>
                    <a:pt x="3919" y="170"/>
                  </a:cubicBezTo>
                  <a:cubicBezTo>
                    <a:pt x="5476" y="0"/>
                    <a:pt x="7092" y="529"/>
                    <a:pt x="8246" y="1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810925" y="2212350"/>
              <a:ext cx="293775" cy="147150"/>
            </a:xfrm>
            <a:custGeom>
              <a:avLst/>
              <a:gdLst/>
              <a:ahLst/>
              <a:cxnLst/>
              <a:rect l="l" t="t" r="r" b="b"/>
              <a:pathLst>
                <a:path w="11751" h="5886" fill="none" extrusionOk="0">
                  <a:moveTo>
                    <a:pt x="381" y="5886"/>
                  </a:moveTo>
                  <a:cubicBezTo>
                    <a:pt x="0" y="4834"/>
                    <a:pt x="594" y="3678"/>
                    <a:pt x="1343" y="2847"/>
                  </a:cubicBezTo>
                  <a:cubicBezTo>
                    <a:pt x="2618" y="1431"/>
                    <a:pt x="4409" y="493"/>
                    <a:pt x="6297" y="246"/>
                  </a:cubicBezTo>
                  <a:cubicBezTo>
                    <a:pt x="8185" y="1"/>
                    <a:pt x="10156" y="452"/>
                    <a:pt x="11751" y="14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3245075" y="2255675"/>
              <a:ext cx="65650" cy="15075"/>
            </a:xfrm>
            <a:custGeom>
              <a:avLst/>
              <a:gdLst/>
              <a:ahLst/>
              <a:cxnLst/>
              <a:rect l="l" t="t" r="r" b="b"/>
              <a:pathLst>
                <a:path w="2626" h="603" fill="none" extrusionOk="0">
                  <a:moveTo>
                    <a:pt x="1" y="532"/>
                  </a:moveTo>
                  <a:cubicBezTo>
                    <a:pt x="771" y="1"/>
                    <a:pt x="1886" y="30"/>
                    <a:pt x="2626" y="6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4814125" y="1458850"/>
              <a:ext cx="287850" cy="198425"/>
            </a:xfrm>
            <a:custGeom>
              <a:avLst/>
              <a:gdLst/>
              <a:ahLst/>
              <a:cxnLst/>
              <a:rect l="l" t="t" r="r" b="b"/>
              <a:pathLst>
                <a:path w="11514" h="7937" fill="none" extrusionOk="0">
                  <a:moveTo>
                    <a:pt x="638" y="7937"/>
                  </a:moveTo>
                  <a:cubicBezTo>
                    <a:pt x="1" y="6310"/>
                    <a:pt x="597" y="4383"/>
                    <a:pt x="1782" y="3096"/>
                  </a:cubicBezTo>
                  <a:cubicBezTo>
                    <a:pt x="2967" y="1812"/>
                    <a:pt x="4642" y="1077"/>
                    <a:pt x="6334" y="636"/>
                  </a:cubicBezTo>
                  <a:cubicBezTo>
                    <a:pt x="8023" y="192"/>
                    <a:pt x="9812" y="1"/>
                    <a:pt x="11514" y="38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5833650" y="1069850"/>
              <a:ext cx="101400" cy="54725"/>
            </a:xfrm>
            <a:custGeom>
              <a:avLst/>
              <a:gdLst/>
              <a:ahLst/>
              <a:cxnLst/>
              <a:rect l="l" t="t" r="r" b="b"/>
              <a:pathLst>
                <a:path w="4056" h="2189" fill="none" extrusionOk="0">
                  <a:moveTo>
                    <a:pt x="0" y="2189"/>
                  </a:moveTo>
                  <a:cubicBezTo>
                    <a:pt x="851" y="836"/>
                    <a:pt x="2460" y="0"/>
                    <a:pt x="4055" y="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4407300" y="615550"/>
              <a:ext cx="361900" cy="139475"/>
            </a:xfrm>
            <a:custGeom>
              <a:avLst/>
              <a:gdLst/>
              <a:ahLst/>
              <a:cxnLst/>
              <a:rect l="l" t="t" r="r" b="b"/>
              <a:pathLst>
                <a:path w="14476" h="5579" fill="none" extrusionOk="0">
                  <a:moveTo>
                    <a:pt x="0" y="5578"/>
                  </a:moveTo>
                  <a:cubicBezTo>
                    <a:pt x="807" y="2776"/>
                    <a:pt x="3524" y="740"/>
                    <a:pt x="6418" y="369"/>
                  </a:cubicBezTo>
                  <a:cubicBezTo>
                    <a:pt x="9312" y="1"/>
                    <a:pt x="12274" y="1140"/>
                    <a:pt x="14475" y="305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3736750" y="735850"/>
              <a:ext cx="140850" cy="134525"/>
            </a:xfrm>
            <a:custGeom>
              <a:avLst/>
              <a:gdLst/>
              <a:ahLst/>
              <a:cxnLst/>
              <a:rect l="l" t="t" r="r" b="b"/>
              <a:pathLst>
                <a:path w="5634" h="5381" fill="none" extrusionOk="0">
                  <a:moveTo>
                    <a:pt x="277" y="5381"/>
                  </a:moveTo>
                  <a:cubicBezTo>
                    <a:pt x="0" y="3978"/>
                    <a:pt x="638" y="2487"/>
                    <a:pt x="1704" y="1532"/>
                  </a:cubicBezTo>
                  <a:cubicBezTo>
                    <a:pt x="2771" y="579"/>
                    <a:pt x="4206" y="112"/>
                    <a:pt x="563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370625" y="1173875"/>
              <a:ext cx="115525" cy="34700"/>
            </a:xfrm>
            <a:custGeom>
              <a:avLst/>
              <a:gdLst/>
              <a:ahLst/>
              <a:cxnLst/>
              <a:rect l="l" t="t" r="r" b="b"/>
              <a:pathLst>
                <a:path w="4621" h="1388" fill="none" extrusionOk="0">
                  <a:moveTo>
                    <a:pt x="1" y="1387"/>
                  </a:moveTo>
                  <a:cubicBezTo>
                    <a:pt x="1319" y="432"/>
                    <a:pt x="3006" y="1"/>
                    <a:pt x="4620" y="20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625200" y="1416275"/>
              <a:ext cx="618625" cy="380800"/>
            </a:xfrm>
            <a:custGeom>
              <a:avLst/>
              <a:gdLst/>
              <a:ahLst/>
              <a:cxnLst/>
              <a:rect l="l" t="t" r="r" b="b"/>
              <a:pathLst>
                <a:path w="24745" h="15232" fill="none" extrusionOk="0">
                  <a:moveTo>
                    <a:pt x="0" y="15231"/>
                  </a:moveTo>
                  <a:cubicBezTo>
                    <a:pt x="7029" y="8462"/>
                    <a:pt x="15532" y="3226"/>
                    <a:pt x="24745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2844675" y="1641200"/>
              <a:ext cx="156400" cy="66725"/>
            </a:xfrm>
            <a:custGeom>
              <a:avLst/>
              <a:gdLst/>
              <a:ahLst/>
              <a:cxnLst/>
              <a:rect l="l" t="t" r="r" b="b"/>
              <a:pathLst>
                <a:path w="6256" h="2669" fill="none" extrusionOk="0">
                  <a:moveTo>
                    <a:pt x="0" y="2669"/>
                  </a:moveTo>
                  <a:cubicBezTo>
                    <a:pt x="2014" y="1622"/>
                    <a:pt x="4104" y="730"/>
                    <a:pt x="6256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4087525" y="1384575"/>
              <a:ext cx="298225" cy="72300"/>
            </a:xfrm>
            <a:custGeom>
              <a:avLst/>
              <a:gdLst/>
              <a:ahLst/>
              <a:cxnLst/>
              <a:rect l="l" t="t" r="r" b="b"/>
              <a:pathLst>
                <a:path w="11929" h="2892" fill="none" extrusionOk="0">
                  <a:moveTo>
                    <a:pt x="1" y="2892"/>
                  </a:moveTo>
                  <a:cubicBezTo>
                    <a:pt x="3479" y="633"/>
                    <a:pt x="7963" y="0"/>
                    <a:pt x="11928" y="120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4242775" y="1468550"/>
              <a:ext cx="40575" cy="8525"/>
            </a:xfrm>
            <a:custGeom>
              <a:avLst/>
              <a:gdLst/>
              <a:ahLst/>
              <a:cxnLst/>
              <a:rect l="l" t="t" r="r" b="b"/>
              <a:pathLst>
                <a:path w="1623" h="341" fill="none" extrusionOk="0">
                  <a:moveTo>
                    <a:pt x="1" y="1"/>
                  </a:moveTo>
                  <a:cubicBezTo>
                    <a:pt x="541" y="115"/>
                    <a:pt x="1079" y="229"/>
                    <a:pt x="1622" y="3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4241925" y="1562900"/>
              <a:ext cx="43100" cy="6100"/>
            </a:xfrm>
            <a:custGeom>
              <a:avLst/>
              <a:gdLst/>
              <a:ahLst/>
              <a:cxnLst/>
              <a:rect l="l" t="t" r="r" b="b"/>
              <a:pathLst>
                <a:path w="1724" h="244" fill="none" extrusionOk="0">
                  <a:moveTo>
                    <a:pt x="1" y="243"/>
                  </a:moveTo>
                  <a:cubicBezTo>
                    <a:pt x="575" y="161"/>
                    <a:pt x="1149" y="81"/>
                    <a:pt x="1724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4293000" y="1077350"/>
              <a:ext cx="292350" cy="30925"/>
            </a:xfrm>
            <a:custGeom>
              <a:avLst/>
              <a:gdLst/>
              <a:ahLst/>
              <a:cxnLst/>
              <a:rect l="l" t="t" r="r" b="b"/>
              <a:pathLst>
                <a:path w="11694" h="1237" fill="none" extrusionOk="0">
                  <a:moveTo>
                    <a:pt x="1" y="1237"/>
                  </a:moveTo>
                  <a:cubicBezTo>
                    <a:pt x="3828" y="330"/>
                    <a:pt x="7769" y="1"/>
                    <a:pt x="11693" y="26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4436500" y="1169700"/>
              <a:ext cx="54425" cy="2575"/>
            </a:xfrm>
            <a:custGeom>
              <a:avLst/>
              <a:gdLst/>
              <a:ahLst/>
              <a:cxnLst/>
              <a:rect l="l" t="t" r="r" b="b"/>
              <a:pathLst>
                <a:path w="2177" h="103" fill="none" extrusionOk="0">
                  <a:moveTo>
                    <a:pt x="0" y="102"/>
                  </a:moveTo>
                  <a:cubicBezTo>
                    <a:pt x="728" y="66"/>
                    <a:pt x="1450" y="35"/>
                    <a:pt x="2177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4430875" y="1256725"/>
              <a:ext cx="41775" cy="1225"/>
            </a:xfrm>
            <a:custGeom>
              <a:avLst/>
              <a:gdLst/>
              <a:ahLst/>
              <a:cxnLst/>
              <a:rect l="l" t="t" r="r" b="b"/>
              <a:pathLst>
                <a:path w="1671" h="49" fill="none" extrusionOk="0">
                  <a:moveTo>
                    <a:pt x="0" y="0"/>
                  </a:moveTo>
                  <a:cubicBezTo>
                    <a:pt x="557" y="15"/>
                    <a:pt x="1115" y="34"/>
                    <a:pt x="1670" y="4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" name="Google Shape;631;p2"/>
          <p:cNvGrpSpPr/>
          <p:nvPr/>
        </p:nvGrpSpPr>
        <p:grpSpPr>
          <a:xfrm rot="-1209505">
            <a:off x="8501219" y="837881"/>
            <a:ext cx="846765" cy="1029090"/>
            <a:chOff x="1260150" y="-357200"/>
            <a:chExt cx="4971200" cy="6041600"/>
          </a:xfrm>
        </p:grpSpPr>
        <p:sp>
          <p:nvSpPr>
            <p:cNvPr id="632" name="Google Shape;632;p2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939750" y="4726375"/>
              <a:ext cx="131925" cy="598700"/>
            </a:xfrm>
            <a:custGeom>
              <a:avLst/>
              <a:gdLst/>
              <a:ahLst/>
              <a:cxnLst/>
              <a:rect l="l" t="t" r="r" b="b"/>
              <a:pathLst>
                <a:path w="5277" h="23948" fill="none" extrusionOk="0">
                  <a:moveTo>
                    <a:pt x="5277" y="0"/>
                  </a:moveTo>
                  <a:cubicBezTo>
                    <a:pt x="4581" y="8180"/>
                    <a:pt x="2805" y="16233"/>
                    <a:pt x="0" y="239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5055025" y="5115300"/>
              <a:ext cx="41150" cy="179000"/>
            </a:xfrm>
            <a:custGeom>
              <a:avLst/>
              <a:gdLst/>
              <a:ahLst/>
              <a:cxnLst/>
              <a:rect l="l" t="t" r="r" b="b"/>
              <a:pathLst>
                <a:path w="1646" h="7160" fill="none" extrusionOk="0">
                  <a:moveTo>
                    <a:pt x="1646" y="0"/>
                  </a:moveTo>
                  <a:cubicBezTo>
                    <a:pt x="1097" y="2386"/>
                    <a:pt x="551" y="4771"/>
                    <a:pt x="1" y="715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5429425" y="4838675"/>
              <a:ext cx="32675" cy="463600"/>
            </a:xfrm>
            <a:custGeom>
              <a:avLst/>
              <a:gdLst/>
              <a:ahLst/>
              <a:cxnLst/>
              <a:rect l="l" t="t" r="r" b="b"/>
              <a:pathLst>
                <a:path w="1307" h="18544" fill="none" extrusionOk="0">
                  <a:moveTo>
                    <a:pt x="1" y="1"/>
                  </a:moveTo>
                  <a:cubicBezTo>
                    <a:pt x="1306" y="6067"/>
                    <a:pt x="922" y="12352"/>
                    <a:pt x="531" y="1854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5795550" y="4652450"/>
              <a:ext cx="117475" cy="346050"/>
            </a:xfrm>
            <a:custGeom>
              <a:avLst/>
              <a:gdLst/>
              <a:ahLst/>
              <a:cxnLst/>
              <a:rect l="l" t="t" r="r" b="b"/>
              <a:pathLst>
                <a:path w="4699" h="13842" fill="none" extrusionOk="0">
                  <a:moveTo>
                    <a:pt x="1" y="1"/>
                  </a:moveTo>
                  <a:cubicBezTo>
                    <a:pt x="2079" y="4426"/>
                    <a:pt x="3655" y="9066"/>
                    <a:pt x="4698" y="1384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5983775" y="4541725"/>
              <a:ext cx="92975" cy="211325"/>
            </a:xfrm>
            <a:custGeom>
              <a:avLst/>
              <a:gdLst/>
              <a:ahLst/>
              <a:cxnLst/>
              <a:rect l="l" t="t" r="r" b="b"/>
              <a:pathLst>
                <a:path w="3719" h="8453" fill="none" extrusionOk="0">
                  <a:moveTo>
                    <a:pt x="1" y="0"/>
                  </a:moveTo>
                  <a:cubicBezTo>
                    <a:pt x="1588" y="2652"/>
                    <a:pt x="2836" y="5492"/>
                    <a:pt x="3718" y="845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5896225" y="4354675"/>
              <a:ext cx="27025" cy="65550"/>
            </a:xfrm>
            <a:custGeom>
              <a:avLst/>
              <a:gdLst/>
              <a:ahLst/>
              <a:cxnLst/>
              <a:rect l="l" t="t" r="r" b="b"/>
              <a:pathLst>
                <a:path w="1081" h="2622" fill="none" extrusionOk="0">
                  <a:moveTo>
                    <a:pt x="0" y="0"/>
                  </a:moveTo>
                  <a:cubicBezTo>
                    <a:pt x="362" y="874"/>
                    <a:pt x="720" y="1750"/>
                    <a:pt x="1080" y="262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781850" y="3172900"/>
              <a:ext cx="31325" cy="62725"/>
            </a:xfrm>
            <a:custGeom>
              <a:avLst/>
              <a:gdLst/>
              <a:ahLst/>
              <a:cxnLst/>
              <a:rect l="l" t="t" r="r" b="b"/>
              <a:pathLst>
                <a:path w="1253" h="2509" fill="none" extrusionOk="0">
                  <a:moveTo>
                    <a:pt x="1" y="0"/>
                  </a:moveTo>
                  <a:cubicBezTo>
                    <a:pt x="418" y="835"/>
                    <a:pt x="837" y="1672"/>
                    <a:pt x="1253" y="250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859800" y="3114425"/>
              <a:ext cx="14500" cy="46225"/>
            </a:xfrm>
            <a:custGeom>
              <a:avLst/>
              <a:gdLst/>
              <a:ahLst/>
              <a:cxnLst/>
              <a:rect l="l" t="t" r="r" b="b"/>
              <a:pathLst>
                <a:path w="580" h="1849" fill="none" extrusionOk="0">
                  <a:moveTo>
                    <a:pt x="1" y="1"/>
                  </a:moveTo>
                  <a:cubicBezTo>
                    <a:pt x="195" y="617"/>
                    <a:pt x="385" y="1230"/>
                    <a:pt x="580" y="18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894175" y="3404700"/>
              <a:ext cx="800" cy="100275"/>
            </a:xfrm>
            <a:custGeom>
              <a:avLst/>
              <a:gdLst/>
              <a:ahLst/>
              <a:cxnLst/>
              <a:rect l="l" t="t" r="r" b="b"/>
              <a:pathLst>
                <a:path w="32" h="4011" fill="none" extrusionOk="0">
                  <a:moveTo>
                    <a:pt x="0" y="0"/>
                  </a:moveTo>
                  <a:cubicBezTo>
                    <a:pt x="11" y="1338"/>
                    <a:pt x="21" y="2672"/>
                    <a:pt x="31" y="401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5251950" y="3123025"/>
              <a:ext cx="12400" cy="125900"/>
            </a:xfrm>
            <a:custGeom>
              <a:avLst/>
              <a:gdLst/>
              <a:ahLst/>
              <a:cxnLst/>
              <a:rect l="l" t="t" r="r" b="b"/>
              <a:pathLst>
                <a:path w="496" h="5036" fill="none" extrusionOk="0">
                  <a:moveTo>
                    <a:pt x="1" y="0"/>
                  </a:moveTo>
                  <a:cubicBezTo>
                    <a:pt x="275" y="1664"/>
                    <a:pt x="441" y="3348"/>
                    <a:pt x="496" y="5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5271075" y="3458350"/>
              <a:ext cx="7200" cy="72050"/>
            </a:xfrm>
            <a:custGeom>
              <a:avLst/>
              <a:gdLst/>
              <a:ahLst/>
              <a:cxnLst/>
              <a:rect l="l" t="t" r="r" b="b"/>
              <a:pathLst>
                <a:path w="288" h="2882" fill="none" extrusionOk="0">
                  <a:moveTo>
                    <a:pt x="287" y="1"/>
                  </a:moveTo>
                  <a:cubicBezTo>
                    <a:pt x="193" y="962"/>
                    <a:pt x="95" y="1922"/>
                    <a:pt x="1" y="288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2699200" y="1577675"/>
              <a:ext cx="319750" cy="226150"/>
            </a:xfrm>
            <a:custGeom>
              <a:avLst/>
              <a:gdLst/>
              <a:ahLst/>
              <a:cxnLst/>
              <a:rect l="l" t="t" r="r" b="b"/>
              <a:pathLst>
                <a:path w="12790" h="9046" fill="none" extrusionOk="0">
                  <a:moveTo>
                    <a:pt x="1" y="1"/>
                  </a:moveTo>
                  <a:cubicBezTo>
                    <a:pt x="4379" y="2851"/>
                    <a:pt x="8643" y="5864"/>
                    <a:pt x="12790" y="904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2982300" y="1666075"/>
              <a:ext cx="58250" cy="44575"/>
            </a:xfrm>
            <a:custGeom>
              <a:avLst/>
              <a:gdLst/>
              <a:ahLst/>
              <a:cxnLst/>
              <a:rect l="l" t="t" r="r" b="b"/>
              <a:pathLst>
                <a:path w="2330" h="1783" fill="none" extrusionOk="0">
                  <a:moveTo>
                    <a:pt x="1" y="0"/>
                  </a:moveTo>
                  <a:cubicBezTo>
                    <a:pt x="776" y="594"/>
                    <a:pt x="1554" y="1187"/>
                    <a:pt x="2329" y="178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038275" y="1617375"/>
              <a:ext cx="68200" cy="26875"/>
            </a:xfrm>
            <a:custGeom>
              <a:avLst/>
              <a:gdLst/>
              <a:ahLst/>
              <a:cxnLst/>
              <a:rect l="l" t="t" r="r" b="b"/>
              <a:pathLst>
                <a:path w="2728" h="1075" fill="none" extrusionOk="0">
                  <a:moveTo>
                    <a:pt x="0" y="0"/>
                  </a:moveTo>
                  <a:cubicBezTo>
                    <a:pt x="909" y="359"/>
                    <a:pt x="1819" y="717"/>
                    <a:pt x="2727" y="10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721350" y="2183800"/>
              <a:ext cx="378150" cy="443775"/>
            </a:xfrm>
            <a:custGeom>
              <a:avLst/>
              <a:gdLst/>
              <a:ahLst/>
              <a:cxnLst/>
              <a:rect l="l" t="t" r="r" b="b"/>
              <a:pathLst>
                <a:path w="15126" h="17751" fill="none" extrusionOk="0">
                  <a:moveTo>
                    <a:pt x="0" y="0"/>
                  </a:moveTo>
                  <a:cubicBezTo>
                    <a:pt x="5330" y="5665"/>
                    <a:pt x="10371" y="11580"/>
                    <a:pt x="15126" y="1775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4047200" y="2411150"/>
              <a:ext cx="19625" cy="37150"/>
            </a:xfrm>
            <a:custGeom>
              <a:avLst/>
              <a:gdLst/>
              <a:ahLst/>
              <a:cxnLst/>
              <a:rect l="l" t="t" r="r" b="b"/>
              <a:pathLst>
                <a:path w="785" h="1486" fill="none" extrusionOk="0">
                  <a:moveTo>
                    <a:pt x="1" y="0"/>
                  </a:moveTo>
                  <a:cubicBezTo>
                    <a:pt x="263" y="497"/>
                    <a:pt x="523" y="990"/>
                    <a:pt x="785" y="148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4139175" y="2348800"/>
              <a:ext cx="74250" cy="100875"/>
            </a:xfrm>
            <a:custGeom>
              <a:avLst/>
              <a:gdLst/>
              <a:ahLst/>
              <a:cxnLst/>
              <a:rect l="l" t="t" r="r" b="b"/>
              <a:pathLst>
                <a:path w="2970" h="4035" fill="none" extrusionOk="0">
                  <a:moveTo>
                    <a:pt x="1" y="0"/>
                  </a:moveTo>
                  <a:cubicBezTo>
                    <a:pt x="706" y="1533"/>
                    <a:pt x="1717" y="2905"/>
                    <a:pt x="2969" y="4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4293750" y="2395225"/>
              <a:ext cx="60075" cy="71225"/>
            </a:xfrm>
            <a:custGeom>
              <a:avLst/>
              <a:gdLst/>
              <a:ahLst/>
              <a:cxnLst/>
              <a:rect l="l" t="t" r="r" b="b"/>
              <a:pathLst>
                <a:path w="2403" h="2849" fill="none" extrusionOk="0">
                  <a:moveTo>
                    <a:pt x="0" y="1"/>
                  </a:moveTo>
                  <a:cubicBezTo>
                    <a:pt x="704" y="1028"/>
                    <a:pt x="1510" y="1983"/>
                    <a:pt x="2402" y="284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3923700" y="1453700"/>
              <a:ext cx="411650" cy="420350"/>
            </a:xfrm>
            <a:custGeom>
              <a:avLst/>
              <a:gdLst/>
              <a:ahLst/>
              <a:cxnLst/>
              <a:rect l="l" t="t" r="r" b="b"/>
              <a:pathLst>
                <a:path w="16466" h="16814" fill="none" extrusionOk="0">
                  <a:moveTo>
                    <a:pt x="0" y="1"/>
                  </a:moveTo>
                  <a:cubicBezTo>
                    <a:pt x="5856" y="5236"/>
                    <a:pt x="11353" y="10852"/>
                    <a:pt x="16466" y="16814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3787800" y="1747200"/>
              <a:ext cx="85125" cy="76850"/>
            </a:xfrm>
            <a:custGeom>
              <a:avLst/>
              <a:gdLst/>
              <a:ahLst/>
              <a:cxnLst/>
              <a:rect l="l" t="t" r="r" b="b"/>
              <a:pathLst>
                <a:path w="3405" h="3074" fill="none" extrusionOk="0">
                  <a:moveTo>
                    <a:pt x="0" y="0"/>
                  </a:moveTo>
                  <a:cubicBezTo>
                    <a:pt x="982" y="1181"/>
                    <a:pt x="2128" y="2218"/>
                    <a:pt x="3404" y="307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4752400" y="2179500"/>
              <a:ext cx="48150" cy="79400"/>
            </a:xfrm>
            <a:custGeom>
              <a:avLst/>
              <a:gdLst/>
              <a:ahLst/>
              <a:cxnLst/>
              <a:rect l="l" t="t" r="r" b="b"/>
              <a:pathLst>
                <a:path w="1926" h="3176" fill="none" extrusionOk="0">
                  <a:moveTo>
                    <a:pt x="0" y="0"/>
                  </a:moveTo>
                  <a:cubicBezTo>
                    <a:pt x="640" y="1060"/>
                    <a:pt x="1283" y="2116"/>
                    <a:pt x="1925" y="31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3274475" y="2212700"/>
              <a:ext cx="40325" cy="67825"/>
            </a:xfrm>
            <a:custGeom>
              <a:avLst/>
              <a:gdLst/>
              <a:ahLst/>
              <a:cxnLst/>
              <a:rect l="l" t="t" r="r" b="b"/>
              <a:pathLst>
                <a:path w="1613" h="2713" fill="none" extrusionOk="0">
                  <a:moveTo>
                    <a:pt x="0" y="0"/>
                  </a:moveTo>
                  <a:cubicBezTo>
                    <a:pt x="422" y="970"/>
                    <a:pt x="964" y="1880"/>
                    <a:pt x="1612" y="271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" name="Google Shape;692;p2"/>
          <p:cNvGrpSpPr/>
          <p:nvPr/>
        </p:nvGrpSpPr>
        <p:grpSpPr>
          <a:xfrm rot="5566571">
            <a:off x="870356" y="973824"/>
            <a:ext cx="462394" cy="381735"/>
            <a:chOff x="1154850" y="1916575"/>
            <a:chExt cx="1658950" cy="1369100"/>
          </a:xfrm>
        </p:grpSpPr>
        <p:sp>
          <p:nvSpPr>
            <p:cNvPr id="693" name="Google Shape;693;p2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" name="Google Shape;695;p2"/>
          <p:cNvGrpSpPr/>
          <p:nvPr/>
        </p:nvGrpSpPr>
        <p:grpSpPr>
          <a:xfrm rot="-5154973">
            <a:off x="7124861" y="3908332"/>
            <a:ext cx="583778" cy="480201"/>
            <a:chOff x="4968050" y="4573150"/>
            <a:chExt cx="1315625" cy="1082200"/>
          </a:xfrm>
        </p:grpSpPr>
        <p:grpSp>
          <p:nvGrpSpPr>
            <p:cNvPr id="696" name="Google Shape;696;p2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97" name="Google Shape;697;p2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2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99" name="Google Shape;699;p2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" name="Google Shape;700;p2"/>
          <p:cNvGrpSpPr/>
          <p:nvPr/>
        </p:nvGrpSpPr>
        <p:grpSpPr>
          <a:xfrm rot="-906592">
            <a:off x="5725673" y="-46749"/>
            <a:ext cx="1124859" cy="1011101"/>
            <a:chOff x="857425" y="178550"/>
            <a:chExt cx="5911650" cy="5313800"/>
          </a:xfrm>
        </p:grpSpPr>
        <p:sp>
          <p:nvSpPr>
            <p:cNvPr id="701" name="Google Shape;701;p2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143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143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143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chemeClr val="accent4"/>
            </a:solidFill>
            <a:ln w="14325" cap="flat" cmpd="sng">
              <a:solidFill>
                <a:schemeClr val="accent4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1313525" y="2793125"/>
              <a:ext cx="96525" cy="399725"/>
            </a:xfrm>
            <a:custGeom>
              <a:avLst/>
              <a:gdLst/>
              <a:ahLst/>
              <a:cxnLst/>
              <a:rect l="l" t="t" r="r" b="b"/>
              <a:pathLst>
                <a:path w="3861" h="15989" fill="none" extrusionOk="0">
                  <a:moveTo>
                    <a:pt x="0" y="1"/>
                  </a:moveTo>
                  <a:lnTo>
                    <a:pt x="3861" y="15988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1499150" y="2548675"/>
              <a:ext cx="389925" cy="1235450"/>
            </a:xfrm>
            <a:custGeom>
              <a:avLst/>
              <a:gdLst/>
              <a:ahLst/>
              <a:cxnLst/>
              <a:rect l="l" t="t" r="r" b="b"/>
              <a:pathLst>
                <a:path w="15597" h="49418" fill="none" extrusionOk="0">
                  <a:moveTo>
                    <a:pt x="1" y="1"/>
                  </a:moveTo>
                  <a:cubicBezTo>
                    <a:pt x="3069" y="17072"/>
                    <a:pt x="8311" y="33680"/>
                    <a:pt x="15596" y="4941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1784975" y="2268025"/>
              <a:ext cx="527475" cy="1885925"/>
            </a:xfrm>
            <a:custGeom>
              <a:avLst/>
              <a:gdLst/>
              <a:ahLst/>
              <a:cxnLst/>
              <a:rect l="l" t="t" r="r" b="b"/>
              <a:pathLst>
                <a:path w="21099" h="75437" fill="none" extrusionOk="0">
                  <a:moveTo>
                    <a:pt x="0" y="0"/>
                  </a:moveTo>
                  <a:cubicBezTo>
                    <a:pt x="4209" y="25853"/>
                    <a:pt x="11284" y="51153"/>
                    <a:pt x="21099" y="7543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1990075" y="1654525"/>
              <a:ext cx="691075" cy="2751900"/>
            </a:xfrm>
            <a:custGeom>
              <a:avLst/>
              <a:gdLst/>
              <a:ahLst/>
              <a:cxnLst/>
              <a:rect l="l" t="t" r="r" b="b"/>
              <a:pathLst>
                <a:path w="27643" h="110076" fill="none" extrusionOk="0">
                  <a:moveTo>
                    <a:pt x="1" y="0"/>
                  </a:moveTo>
                  <a:cubicBezTo>
                    <a:pt x="4212" y="37712"/>
                    <a:pt x="13536" y="74850"/>
                    <a:pt x="27643" y="11007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2282475" y="1378550"/>
              <a:ext cx="962750" cy="3204350"/>
            </a:xfrm>
            <a:custGeom>
              <a:avLst/>
              <a:gdLst/>
              <a:ahLst/>
              <a:cxnLst/>
              <a:rect l="l" t="t" r="r" b="b"/>
              <a:pathLst>
                <a:path w="38510" h="128174" fill="none" extrusionOk="0">
                  <a:moveTo>
                    <a:pt x="1" y="1"/>
                  </a:moveTo>
                  <a:cubicBezTo>
                    <a:pt x="9165" y="43793"/>
                    <a:pt x="18522" y="88146"/>
                    <a:pt x="38509" y="128174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852550" y="1976825"/>
              <a:ext cx="1012525" cy="3014225"/>
            </a:xfrm>
            <a:custGeom>
              <a:avLst/>
              <a:gdLst/>
              <a:ahLst/>
              <a:cxnLst/>
              <a:rect l="l" t="t" r="r" b="b"/>
              <a:pathLst>
                <a:path w="40501" h="120569" fill="none" extrusionOk="0">
                  <a:moveTo>
                    <a:pt x="1" y="0"/>
                  </a:moveTo>
                  <a:cubicBezTo>
                    <a:pt x="9193" y="41510"/>
                    <a:pt x="22770" y="81927"/>
                    <a:pt x="40500" y="12056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3360325" y="2308000"/>
              <a:ext cx="1048600" cy="2807800"/>
            </a:xfrm>
            <a:custGeom>
              <a:avLst/>
              <a:gdLst/>
              <a:ahLst/>
              <a:cxnLst/>
              <a:rect l="l" t="t" r="r" b="b"/>
              <a:pathLst>
                <a:path w="41944" h="112312" fill="none" extrusionOk="0">
                  <a:moveTo>
                    <a:pt x="0" y="0"/>
                  </a:moveTo>
                  <a:cubicBezTo>
                    <a:pt x="11250" y="38401"/>
                    <a:pt x="25266" y="75934"/>
                    <a:pt x="41943" y="112312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3933150" y="2614900"/>
              <a:ext cx="943200" cy="2467625"/>
            </a:xfrm>
            <a:custGeom>
              <a:avLst/>
              <a:gdLst/>
              <a:ahLst/>
              <a:cxnLst/>
              <a:rect l="l" t="t" r="r" b="b"/>
              <a:pathLst>
                <a:path w="37728" h="98705" fill="none" extrusionOk="0">
                  <a:moveTo>
                    <a:pt x="0" y="0"/>
                  </a:moveTo>
                  <a:cubicBezTo>
                    <a:pt x="9875" y="33872"/>
                    <a:pt x="22492" y="66884"/>
                    <a:pt x="37728" y="987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4510500" y="2944800"/>
              <a:ext cx="849100" cy="2018150"/>
            </a:xfrm>
            <a:custGeom>
              <a:avLst/>
              <a:gdLst/>
              <a:ahLst/>
              <a:cxnLst/>
              <a:rect l="l" t="t" r="r" b="b"/>
              <a:pathLst>
                <a:path w="33964" h="80726" fill="none" extrusionOk="0">
                  <a:moveTo>
                    <a:pt x="1" y="1"/>
                  </a:moveTo>
                  <a:cubicBezTo>
                    <a:pt x="8773" y="27913"/>
                    <a:pt x="20142" y="54939"/>
                    <a:pt x="33964" y="8072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5064075" y="3186975"/>
              <a:ext cx="486150" cy="1232700"/>
            </a:xfrm>
            <a:custGeom>
              <a:avLst/>
              <a:gdLst/>
              <a:ahLst/>
              <a:cxnLst/>
              <a:rect l="l" t="t" r="r" b="b"/>
              <a:pathLst>
                <a:path w="19446" h="49308" fill="none" extrusionOk="0">
                  <a:moveTo>
                    <a:pt x="1" y="1"/>
                  </a:moveTo>
                  <a:cubicBezTo>
                    <a:pt x="5245" y="16897"/>
                    <a:pt x="11745" y="33379"/>
                    <a:pt x="19445" y="4930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5591600" y="3317625"/>
              <a:ext cx="207675" cy="625150"/>
            </a:xfrm>
            <a:custGeom>
              <a:avLst/>
              <a:gdLst/>
              <a:ahLst/>
              <a:cxnLst/>
              <a:rect l="l" t="t" r="r" b="b"/>
              <a:pathLst>
                <a:path w="8307" h="25006" fill="none" extrusionOk="0">
                  <a:moveTo>
                    <a:pt x="1" y="0"/>
                  </a:moveTo>
                  <a:cubicBezTo>
                    <a:pt x="3195" y="8189"/>
                    <a:pt x="5967" y="16533"/>
                    <a:pt x="8306" y="250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627925" y="991700"/>
              <a:ext cx="274550" cy="65725"/>
            </a:xfrm>
            <a:custGeom>
              <a:avLst/>
              <a:gdLst/>
              <a:ahLst/>
              <a:cxnLst/>
              <a:rect l="l" t="t" r="r" b="b"/>
              <a:pathLst>
                <a:path w="10982" h="2629" fill="none" extrusionOk="0">
                  <a:moveTo>
                    <a:pt x="0" y="2629"/>
                  </a:moveTo>
                  <a:cubicBezTo>
                    <a:pt x="3196" y="539"/>
                    <a:pt x="7357" y="1"/>
                    <a:pt x="10981" y="121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821525" y="1124250"/>
              <a:ext cx="60725" cy="18525"/>
            </a:xfrm>
            <a:custGeom>
              <a:avLst/>
              <a:gdLst/>
              <a:ahLst/>
              <a:cxnLst/>
              <a:rect l="l" t="t" r="r" b="b"/>
              <a:pathLst>
                <a:path w="2429" h="741" fill="none" extrusionOk="0">
                  <a:moveTo>
                    <a:pt x="0" y="273"/>
                  </a:moveTo>
                  <a:cubicBezTo>
                    <a:pt x="820" y="0"/>
                    <a:pt x="1771" y="184"/>
                    <a:pt x="2429" y="7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866825" y="1242125"/>
              <a:ext cx="65325" cy="20025"/>
            </a:xfrm>
            <a:custGeom>
              <a:avLst/>
              <a:gdLst/>
              <a:ahLst/>
              <a:cxnLst/>
              <a:rect l="l" t="t" r="r" b="b"/>
              <a:pathLst>
                <a:path w="2613" h="801" fill="none" extrusionOk="0">
                  <a:moveTo>
                    <a:pt x="0" y="1"/>
                  </a:moveTo>
                  <a:cubicBezTo>
                    <a:pt x="926" y="35"/>
                    <a:pt x="1826" y="310"/>
                    <a:pt x="2612" y="80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982525" y="1389725"/>
              <a:ext cx="24200" cy="7425"/>
            </a:xfrm>
            <a:custGeom>
              <a:avLst/>
              <a:gdLst/>
              <a:ahLst/>
              <a:cxnLst/>
              <a:rect l="l" t="t" r="r" b="b"/>
              <a:pathLst>
                <a:path w="968" h="297" fill="none" extrusionOk="0">
                  <a:moveTo>
                    <a:pt x="0" y="1"/>
                  </a:moveTo>
                  <a:cubicBezTo>
                    <a:pt x="321" y="99"/>
                    <a:pt x="646" y="195"/>
                    <a:pt x="967" y="29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4870775" y="1653325"/>
              <a:ext cx="180575" cy="397650"/>
            </a:xfrm>
            <a:custGeom>
              <a:avLst/>
              <a:gdLst/>
              <a:ahLst/>
              <a:cxnLst/>
              <a:rect l="l" t="t" r="r" b="b"/>
              <a:pathLst>
                <a:path w="7223" h="15906" fill="none" extrusionOk="0">
                  <a:moveTo>
                    <a:pt x="1" y="0"/>
                  </a:moveTo>
                  <a:cubicBezTo>
                    <a:pt x="1985" y="1893"/>
                    <a:pt x="4037" y="3886"/>
                    <a:pt x="4936" y="6479"/>
                  </a:cubicBezTo>
                  <a:cubicBezTo>
                    <a:pt x="6001" y="9566"/>
                    <a:pt x="5332" y="13247"/>
                    <a:pt x="7222" y="159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4892200" y="1837925"/>
              <a:ext cx="12400" cy="65250"/>
            </a:xfrm>
            <a:custGeom>
              <a:avLst/>
              <a:gdLst/>
              <a:ahLst/>
              <a:cxnLst/>
              <a:rect l="l" t="t" r="r" b="b"/>
              <a:pathLst>
                <a:path w="496" h="2610" fill="none" extrusionOk="0">
                  <a:moveTo>
                    <a:pt x="0" y="0"/>
                  </a:moveTo>
                  <a:cubicBezTo>
                    <a:pt x="165" y="869"/>
                    <a:pt x="328" y="1739"/>
                    <a:pt x="495" y="261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4734175" y="1820050"/>
              <a:ext cx="28375" cy="56850"/>
            </a:xfrm>
            <a:custGeom>
              <a:avLst/>
              <a:gdLst/>
              <a:ahLst/>
              <a:cxnLst/>
              <a:rect l="l" t="t" r="r" b="b"/>
              <a:pathLst>
                <a:path w="1135" h="2274" fill="none" extrusionOk="0">
                  <a:moveTo>
                    <a:pt x="0" y="1"/>
                  </a:moveTo>
                  <a:cubicBezTo>
                    <a:pt x="378" y="759"/>
                    <a:pt x="756" y="1515"/>
                    <a:pt x="1134" y="227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4531700" y="1756700"/>
              <a:ext cx="39600" cy="50025"/>
            </a:xfrm>
            <a:custGeom>
              <a:avLst/>
              <a:gdLst/>
              <a:ahLst/>
              <a:cxnLst/>
              <a:rect l="l" t="t" r="r" b="b"/>
              <a:pathLst>
                <a:path w="1584" h="2001" fill="none" extrusionOk="0">
                  <a:moveTo>
                    <a:pt x="0" y="1"/>
                  </a:moveTo>
                  <a:cubicBezTo>
                    <a:pt x="449" y="727"/>
                    <a:pt x="979" y="1398"/>
                    <a:pt x="1583" y="200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5262100" y="1735675"/>
              <a:ext cx="190925" cy="341350"/>
            </a:xfrm>
            <a:custGeom>
              <a:avLst/>
              <a:gdLst/>
              <a:ahLst/>
              <a:cxnLst/>
              <a:rect l="l" t="t" r="r" b="b"/>
              <a:pathLst>
                <a:path w="7637" h="13654" fill="none" extrusionOk="0">
                  <a:moveTo>
                    <a:pt x="0" y="1"/>
                  </a:moveTo>
                  <a:cubicBezTo>
                    <a:pt x="2995" y="4287"/>
                    <a:pt x="5552" y="8863"/>
                    <a:pt x="7636" y="1365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5270625" y="1928425"/>
              <a:ext cx="60050" cy="99000"/>
            </a:xfrm>
            <a:custGeom>
              <a:avLst/>
              <a:gdLst/>
              <a:ahLst/>
              <a:cxnLst/>
              <a:rect l="l" t="t" r="r" b="b"/>
              <a:pathLst>
                <a:path w="2402" h="3960" fill="none" extrusionOk="0">
                  <a:moveTo>
                    <a:pt x="1" y="0"/>
                  </a:moveTo>
                  <a:cubicBezTo>
                    <a:pt x="800" y="1322"/>
                    <a:pt x="1602" y="2642"/>
                    <a:pt x="2402" y="395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" name="Google Shape;759;p2"/>
          <p:cNvGrpSpPr/>
          <p:nvPr/>
        </p:nvGrpSpPr>
        <p:grpSpPr>
          <a:xfrm rot="-3599694">
            <a:off x="5087642" y="3600601"/>
            <a:ext cx="1923603" cy="2167440"/>
            <a:chOff x="1344175" y="-9525"/>
            <a:chExt cx="4727025" cy="5326225"/>
          </a:xfrm>
        </p:grpSpPr>
        <p:sp>
          <p:nvSpPr>
            <p:cNvPr id="760" name="Google Shape;760;p2"/>
            <p:cNvSpPr/>
            <p:nvPr/>
          </p:nvSpPr>
          <p:spPr>
            <a:xfrm>
              <a:off x="3896725" y="2188175"/>
              <a:ext cx="563150" cy="307050"/>
            </a:xfrm>
            <a:custGeom>
              <a:avLst/>
              <a:gdLst/>
              <a:ahLst/>
              <a:cxnLst/>
              <a:rect l="l" t="t" r="r" b="b"/>
              <a:pathLst>
                <a:path w="22526" h="12282" fill="none" extrusionOk="0">
                  <a:moveTo>
                    <a:pt x="0" y="0"/>
                  </a:moveTo>
                  <a:cubicBezTo>
                    <a:pt x="0" y="0"/>
                    <a:pt x="952" y="8780"/>
                    <a:pt x="10047" y="10686"/>
                  </a:cubicBezTo>
                  <a:cubicBezTo>
                    <a:pt x="17657" y="12281"/>
                    <a:pt x="20016" y="8553"/>
                    <a:pt x="22525" y="4727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aseline="-25000"/>
            </a:p>
          </p:txBody>
        </p:sp>
        <p:grpSp>
          <p:nvGrpSpPr>
            <p:cNvPr id="761" name="Google Shape;761;p2"/>
            <p:cNvGrpSpPr/>
            <p:nvPr/>
          </p:nvGrpSpPr>
          <p:grpSpPr>
            <a:xfrm>
              <a:off x="1344175" y="-9525"/>
              <a:ext cx="4727025" cy="5326225"/>
              <a:chOff x="1344175" y="-9525"/>
              <a:chExt cx="4727025" cy="5326225"/>
            </a:xfrm>
          </p:grpSpPr>
          <p:sp>
            <p:nvSpPr>
              <p:cNvPr id="762" name="Google Shape;762;p2"/>
              <p:cNvSpPr/>
              <p:nvPr/>
            </p:nvSpPr>
            <p:spPr>
              <a:xfrm>
                <a:off x="4431100" y="1067225"/>
                <a:ext cx="1248825" cy="1275025"/>
              </a:xfrm>
              <a:custGeom>
                <a:avLst/>
                <a:gdLst/>
                <a:ahLst/>
                <a:cxnLst/>
                <a:rect l="l" t="t" r="r" b="b"/>
                <a:pathLst>
                  <a:path w="49953" h="51001" extrusionOk="0">
                    <a:moveTo>
                      <a:pt x="30884" y="1"/>
                    </a:moveTo>
                    <a:cubicBezTo>
                      <a:pt x="30767" y="1"/>
                      <a:pt x="30665" y="90"/>
                      <a:pt x="30646" y="214"/>
                    </a:cubicBezTo>
                    <a:cubicBezTo>
                      <a:pt x="29698" y="7936"/>
                      <a:pt x="26469" y="16792"/>
                      <a:pt x="22631" y="22246"/>
                    </a:cubicBezTo>
                    <a:cubicBezTo>
                      <a:pt x="21100" y="24421"/>
                      <a:pt x="19569" y="26730"/>
                      <a:pt x="18084" y="28974"/>
                    </a:cubicBezTo>
                    <a:cubicBezTo>
                      <a:pt x="13705" y="35563"/>
                      <a:pt x="9199" y="42371"/>
                      <a:pt x="4181" y="46397"/>
                    </a:cubicBezTo>
                    <a:cubicBezTo>
                      <a:pt x="3956" y="46577"/>
                      <a:pt x="3723" y="46745"/>
                      <a:pt x="3482" y="46909"/>
                    </a:cubicBezTo>
                    <a:cubicBezTo>
                      <a:pt x="2601" y="47515"/>
                      <a:pt x="1613" y="47996"/>
                      <a:pt x="566" y="48341"/>
                    </a:cubicBezTo>
                    <a:cubicBezTo>
                      <a:pt x="481" y="48370"/>
                      <a:pt x="36" y="48345"/>
                      <a:pt x="13" y="48430"/>
                    </a:cubicBezTo>
                    <a:cubicBezTo>
                      <a:pt x="1" y="48517"/>
                      <a:pt x="415" y="48696"/>
                      <a:pt x="485" y="48755"/>
                    </a:cubicBezTo>
                    <a:cubicBezTo>
                      <a:pt x="973" y="49175"/>
                      <a:pt x="1801" y="49782"/>
                      <a:pt x="3004" y="50255"/>
                    </a:cubicBezTo>
                    <a:cubicBezTo>
                      <a:pt x="4161" y="50711"/>
                      <a:pt x="5444" y="50957"/>
                      <a:pt x="6806" y="50996"/>
                    </a:cubicBezTo>
                    <a:cubicBezTo>
                      <a:pt x="6916" y="50999"/>
                      <a:pt x="7027" y="51000"/>
                      <a:pt x="7140" y="51000"/>
                    </a:cubicBezTo>
                    <a:cubicBezTo>
                      <a:pt x="12869" y="51000"/>
                      <a:pt x="22733" y="47344"/>
                      <a:pt x="37702" y="30349"/>
                    </a:cubicBezTo>
                    <a:cubicBezTo>
                      <a:pt x="46653" y="20182"/>
                      <a:pt x="49952" y="12360"/>
                      <a:pt x="47516" y="7098"/>
                    </a:cubicBezTo>
                    <a:cubicBezTo>
                      <a:pt x="46472" y="4852"/>
                      <a:pt x="44358" y="3086"/>
                      <a:pt x="41245" y="1860"/>
                    </a:cubicBezTo>
                    <a:cubicBezTo>
                      <a:pt x="40338" y="1503"/>
                      <a:pt x="39422" y="1224"/>
                      <a:pt x="38497" y="995"/>
                    </a:cubicBezTo>
                    <a:cubicBezTo>
                      <a:pt x="38486" y="984"/>
                      <a:pt x="38479" y="978"/>
                      <a:pt x="38470" y="978"/>
                    </a:cubicBezTo>
                    <a:cubicBezTo>
                      <a:pt x="38467" y="978"/>
                      <a:pt x="38464" y="979"/>
                      <a:pt x="38460" y="981"/>
                    </a:cubicBezTo>
                    <a:cubicBezTo>
                      <a:pt x="35134" y="137"/>
                      <a:pt x="31967" y="19"/>
                      <a:pt x="30896" y="1"/>
                    </a:cubicBezTo>
                    <a:cubicBezTo>
                      <a:pt x="30892" y="1"/>
                      <a:pt x="30888" y="1"/>
                      <a:pt x="30884" y="1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63" name="Google Shape;763;p2"/>
              <p:cNvSpPr/>
              <p:nvPr/>
            </p:nvSpPr>
            <p:spPr>
              <a:xfrm>
                <a:off x="4081425" y="651600"/>
                <a:ext cx="1187025" cy="1626400"/>
              </a:xfrm>
              <a:custGeom>
                <a:avLst/>
                <a:gdLst/>
                <a:ahLst/>
                <a:cxnLst/>
                <a:rect l="l" t="t" r="r" b="b"/>
                <a:pathLst>
                  <a:path w="47481" h="65056" extrusionOk="0">
                    <a:moveTo>
                      <a:pt x="36366" y="1"/>
                    </a:moveTo>
                    <a:cubicBezTo>
                      <a:pt x="32992" y="1"/>
                      <a:pt x="28673" y="1800"/>
                      <a:pt x="23480" y="5386"/>
                    </a:cubicBezTo>
                    <a:cubicBezTo>
                      <a:pt x="4259" y="18630"/>
                      <a:pt x="619" y="41369"/>
                      <a:pt x="164" y="53733"/>
                    </a:cubicBezTo>
                    <a:cubicBezTo>
                      <a:pt x="1" y="58041"/>
                      <a:pt x="2310" y="61917"/>
                      <a:pt x="6176" y="63865"/>
                    </a:cubicBezTo>
                    <a:cubicBezTo>
                      <a:pt x="6488" y="64018"/>
                      <a:pt x="6794" y="64160"/>
                      <a:pt x="7118" y="64288"/>
                    </a:cubicBezTo>
                    <a:cubicBezTo>
                      <a:pt x="8426" y="64803"/>
                      <a:pt x="9779" y="65056"/>
                      <a:pt x="11118" y="65056"/>
                    </a:cubicBezTo>
                    <a:cubicBezTo>
                      <a:pt x="11652" y="65056"/>
                      <a:pt x="12184" y="65015"/>
                      <a:pt x="12710" y="64935"/>
                    </a:cubicBezTo>
                    <a:cubicBezTo>
                      <a:pt x="14563" y="64650"/>
                      <a:pt x="16327" y="63882"/>
                      <a:pt x="17872" y="62645"/>
                    </a:cubicBezTo>
                    <a:cubicBezTo>
                      <a:pt x="22819" y="58666"/>
                      <a:pt x="27314" y="51885"/>
                      <a:pt x="31678" y="45310"/>
                    </a:cubicBezTo>
                    <a:cubicBezTo>
                      <a:pt x="33155" y="43083"/>
                      <a:pt x="34688" y="40774"/>
                      <a:pt x="36221" y="38590"/>
                    </a:cubicBezTo>
                    <a:cubicBezTo>
                      <a:pt x="43588" y="28151"/>
                      <a:pt x="47481" y="8112"/>
                      <a:pt x="41370" y="1943"/>
                    </a:cubicBezTo>
                    <a:cubicBezTo>
                      <a:pt x="40738" y="1311"/>
                      <a:pt x="40006" y="825"/>
                      <a:pt x="39189" y="504"/>
                    </a:cubicBezTo>
                    <a:cubicBezTo>
                      <a:pt x="38337" y="168"/>
                      <a:pt x="37396" y="1"/>
                      <a:pt x="36366" y="1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64" name="Google Shape;764;p2"/>
              <p:cNvSpPr/>
              <p:nvPr/>
            </p:nvSpPr>
            <p:spPr>
              <a:xfrm>
                <a:off x="3541375" y="430225"/>
                <a:ext cx="942125" cy="1760775"/>
              </a:xfrm>
              <a:custGeom>
                <a:avLst/>
                <a:gdLst/>
                <a:ahLst/>
                <a:cxnLst/>
                <a:rect l="l" t="t" r="r" b="b"/>
                <a:pathLst>
                  <a:path w="37685" h="70431" extrusionOk="0">
                    <a:moveTo>
                      <a:pt x="18001" y="1"/>
                    </a:moveTo>
                    <a:cubicBezTo>
                      <a:pt x="15879" y="1"/>
                      <a:pt x="13845" y="474"/>
                      <a:pt x="12007" y="1418"/>
                    </a:cubicBezTo>
                    <a:cubicBezTo>
                      <a:pt x="8909" y="3018"/>
                      <a:pt x="4740" y="6838"/>
                      <a:pt x="2442" y="15988"/>
                    </a:cubicBezTo>
                    <a:cubicBezTo>
                      <a:pt x="1581" y="19463"/>
                      <a:pt x="1034" y="23456"/>
                      <a:pt x="823" y="27861"/>
                    </a:cubicBezTo>
                    <a:cubicBezTo>
                      <a:pt x="0" y="45553"/>
                      <a:pt x="3278" y="58019"/>
                      <a:pt x="10575" y="64916"/>
                    </a:cubicBezTo>
                    <a:cubicBezTo>
                      <a:pt x="12465" y="66696"/>
                      <a:pt x="14599" y="68066"/>
                      <a:pt x="16950" y="68993"/>
                    </a:cubicBezTo>
                    <a:cubicBezTo>
                      <a:pt x="18191" y="69479"/>
                      <a:pt x="19477" y="69837"/>
                      <a:pt x="20791" y="70061"/>
                    </a:cubicBezTo>
                    <a:cubicBezTo>
                      <a:pt x="21663" y="70210"/>
                      <a:pt x="22544" y="70294"/>
                      <a:pt x="23429" y="70312"/>
                    </a:cubicBezTo>
                    <a:cubicBezTo>
                      <a:pt x="23502" y="70316"/>
                      <a:pt x="23883" y="70431"/>
                      <a:pt x="24052" y="70431"/>
                    </a:cubicBezTo>
                    <a:cubicBezTo>
                      <a:pt x="24093" y="70431"/>
                      <a:pt x="24122" y="70424"/>
                      <a:pt x="24131" y="70407"/>
                    </a:cubicBezTo>
                    <a:cubicBezTo>
                      <a:pt x="24166" y="70317"/>
                      <a:pt x="23687" y="69997"/>
                      <a:pt x="23624" y="69921"/>
                    </a:cubicBezTo>
                    <a:cubicBezTo>
                      <a:pt x="22016" y="67847"/>
                      <a:pt x="21178" y="65236"/>
                      <a:pt x="21284" y="62572"/>
                    </a:cubicBezTo>
                    <a:cubicBezTo>
                      <a:pt x="21651" y="52590"/>
                      <a:pt x="24231" y="33807"/>
                      <a:pt x="37370" y="20159"/>
                    </a:cubicBezTo>
                    <a:cubicBezTo>
                      <a:pt x="37416" y="20118"/>
                      <a:pt x="37441" y="20061"/>
                      <a:pt x="37442" y="20000"/>
                    </a:cubicBezTo>
                    <a:cubicBezTo>
                      <a:pt x="37684" y="13835"/>
                      <a:pt x="33727" y="7041"/>
                      <a:pt x="27596" y="3080"/>
                    </a:cubicBezTo>
                    <a:cubicBezTo>
                      <a:pt x="26934" y="2655"/>
                      <a:pt x="26259" y="2264"/>
                      <a:pt x="25540" y="1928"/>
                    </a:cubicBezTo>
                    <a:cubicBezTo>
                      <a:pt x="25520" y="1902"/>
                      <a:pt x="25493" y="1880"/>
                      <a:pt x="25461" y="1866"/>
                    </a:cubicBezTo>
                    <a:cubicBezTo>
                      <a:pt x="24949" y="1613"/>
                      <a:pt x="24431" y="1378"/>
                      <a:pt x="23919" y="1176"/>
                    </a:cubicBezTo>
                    <a:cubicBezTo>
                      <a:pt x="21928" y="391"/>
                      <a:pt x="19928" y="1"/>
                      <a:pt x="18001" y="1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65" name="Google Shape;765;p2"/>
              <p:cNvSpPr/>
              <p:nvPr/>
            </p:nvSpPr>
            <p:spPr>
              <a:xfrm>
                <a:off x="1351500" y="2436125"/>
                <a:ext cx="2818750" cy="2856175"/>
              </a:xfrm>
              <a:custGeom>
                <a:avLst/>
                <a:gdLst/>
                <a:ahLst/>
                <a:cxnLst/>
                <a:rect l="l" t="t" r="r" b="b"/>
                <a:pathLst>
                  <a:path w="112750" h="114247" extrusionOk="0">
                    <a:moveTo>
                      <a:pt x="108752" y="0"/>
                    </a:moveTo>
                    <a:cubicBezTo>
                      <a:pt x="108643" y="0"/>
                      <a:pt x="108542" y="76"/>
                      <a:pt x="108518" y="190"/>
                    </a:cubicBezTo>
                    <a:cubicBezTo>
                      <a:pt x="107456" y="5059"/>
                      <a:pt x="101428" y="30631"/>
                      <a:pt x="86860" y="55897"/>
                    </a:cubicBezTo>
                    <a:cubicBezTo>
                      <a:pt x="72493" y="80815"/>
                      <a:pt x="46779" y="110099"/>
                      <a:pt x="5314" y="110099"/>
                    </a:cubicBezTo>
                    <a:cubicBezTo>
                      <a:pt x="4281" y="110099"/>
                      <a:pt x="3239" y="110081"/>
                      <a:pt x="2188" y="110044"/>
                    </a:cubicBezTo>
                    <a:cubicBezTo>
                      <a:pt x="2163" y="110044"/>
                      <a:pt x="2139" y="110043"/>
                      <a:pt x="2115" y="110043"/>
                    </a:cubicBezTo>
                    <a:cubicBezTo>
                      <a:pt x="1549" y="110043"/>
                      <a:pt x="1005" y="110271"/>
                      <a:pt x="608" y="110678"/>
                    </a:cubicBezTo>
                    <a:cubicBezTo>
                      <a:pt x="205" y="111091"/>
                      <a:pt x="0" y="111656"/>
                      <a:pt x="43" y="112230"/>
                    </a:cubicBezTo>
                    <a:cubicBezTo>
                      <a:pt x="100" y="113017"/>
                      <a:pt x="602" y="113702"/>
                      <a:pt x="1333" y="113995"/>
                    </a:cubicBezTo>
                    <a:cubicBezTo>
                      <a:pt x="1526" y="114069"/>
                      <a:pt x="1729" y="114115"/>
                      <a:pt x="1935" y="114128"/>
                    </a:cubicBezTo>
                    <a:cubicBezTo>
                      <a:pt x="2868" y="114190"/>
                      <a:pt x="4155" y="114247"/>
                      <a:pt x="5747" y="114247"/>
                    </a:cubicBezTo>
                    <a:cubicBezTo>
                      <a:pt x="14876" y="114247"/>
                      <a:pt x="34043" y="112383"/>
                      <a:pt x="54101" y="99061"/>
                    </a:cubicBezTo>
                    <a:cubicBezTo>
                      <a:pt x="54138" y="99035"/>
                      <a:pt x="54168" y="99001"/>
                      <a:pt x="54186" y="98959"/>
                    </a:cubicBezTo>
                    <a:cubicBezTo>
                      <a:pt x="54224" y="98878"/>
                      <a:pt x="54305" y="98826"/>
                      <a:pt x="54395" y="98825"/>
                    </a:cubicBezTo>
                    <a:cubicBezTo>
                      <a:pt x="54439" y="98824"/>
                      <a:pt x="54482" y="98809"/>
                      <a:pt x="54520" y="98784"/>
                    </a:cubicBezTo>
                    <a:cubicBezTo>
                      <a:pt x="58702" y="95975"/>
                      <a:pt x="62794" y="92741"/>
                      <a:pt x="66682" y="89171"/>
                    </a:cubicBezTo>
                    <a:cubicBezTo>
                      <a:pt x="66712" y="89143"/>
                      <a:pt x="66734" y="89109"/>
                      <a:pt x="66747" y="89071"/>
                    </a:cubicBezTo>
                    <a:cubicBezTo>
                      <a:pt x="66764" y="89024"/>
                      <a:pt x="66805" y="88940"/>
                      <a:pt x="66941" y="88902"/>
                    </a:cubicBezTo>
                    <a:cubicBezTo>
                      <a:pt x="66978" y="88892"/>
                      <a:pt x="67011" y="88873"/>
                      <a:pt x="67040" y="88846"/>
                    </a:cubicBezTo>
                    <a:cubicBezTo>
                      <a:pt x="70541" y="85603"/>
                      <a:pt x="73958" y="81993"/>
                      <a:pt x="77193" y="78119"/>
                    </a:cubicBezTo>
                    <a:cubicBezTo>
                      <a:pt x="77216" y="78092"/>
                      <a:pt x="77233" y="78059"/>
                      <a:pt x="77242" y="78024"/>
                    </a:cubicBezTo>
                    <a:cubicBezTo>
                      <a:pt x="77253" y="77981"/>
                      <a:pt x="77278" y="77921"/>
                      <a:pt x="77378" y="77854"/>
                    </a:cubicBezTo>
                    <a:cubicBezTo>
                      <a:pt x="77418" y="77828"/>
                      <a:pt x="77454" y="77799"/>
                      <a:pt x="77490" y="77769"/>
                    </a:cubicBezTo>
                    <a:cubicBezTo>
                      <a:pt x="93114" y="58920"/>
                      <a:pt x="104967" y="33235"/>
                      <a:pt x="112722" y="1423"/>
                    </a:cubicBezTo>
                    <a:cubicBezTo>
                      <a:pt x="112750" y="1307"/>
                      <a:pt x="112688" y="1187"/>
                      <a:pt x="112576" y="1143"/>
                    </a:cubicBezTo>
                    <a:cubicBezTo>
                      <a:pt x="112560" y="1137"/>
                      <a:pt x="112544" y="1132"/>
                      <a:pt x="112528" y="1129"/>
                    </a:cubicBezTo>
                    <a:lnTo>
                      <a:pt x="112301" y="1092"/>
                    </a:lnTo>
                    <a:cubicBezTo>
                      <a:pt x="112140" y="1067"/>
                      <a:pt x="111978" y="1040"/>
                      <a:pt x="111807" y="1005"/>
                    </a:cubicBezTo>
                    <a:cubicBezTo>
                      <a:pt x="111024" y="843"/>
                      <a:pt x="110254" y="615"/>
                      <a:pt x="109509" y="322"/>
                    </a:cubicBezTo>
                    <a:cubicBezTo>
                      <a:pt x="109353" y="261"/>
                      <a:pt x="109210" y="191"/>
                      <a:pt x="109066" y="123"/>
                    </a:cubicBezTo>
                    <a:cubicBezTo>
                      <a:pt x="109066" y="123"/>
                      <a:pt x="108845" y="19"/>
                      <a:pt x="108841" y="18"/>
                    </a:cubicBezTo>
                    <a:cubicBezTo>
                      <a:pt x="108812" y="6"/>
                      <a:pt x="108781" y="0"/>
                      <a:pt x="108752" y="0"/>
                    </a:cubicBezTo>
                    <a:close/>
                  </a:path>
                </a:pathLst>
              </a:custGeom>
              <a:solidFill>
                <a:srgbClr val="279D3F"/>
              </a:solidFill>
              <a:ln w="9525" cap="flat" cmpd="sng">
                <a:solidFill>
                  <a:srgbClr val="269D3E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66" name="Google Shape;766;p2"/>
              <p:cNvSpPr/>
              <p:nvPr/>
            </p:nvSpPr>
            <p:spPr>
              <a:xfrm>
                <a:off x="2723025" y="3649375"/>
                <a:ext cx="2652350" cy="1260125"/>
              </a:xfrm>
              <a:custGeom>
                <a:avLst/>
                <a:gdLst/>
                <a:ahLst/>
                <a:cxnLst/>
                <a:rect l="l" t="t" r="r" b="b"/>
                <a:pathLst>
                  <a:path w="106094" h="50405" extrusionOk="0">
                    <a:moveTo>
                      <a:pt x="106019" y="0"/>
                    </a:moveTo>
                    <a:cubicBezTo>
                      <a:pt x="105939" y="0"/>
                      <a:pt x="104381" y="999"/>
                      <a:pt x="104318" y="999"/>
                    </a:cubicBezTo>
                    <a:cubicBezTo>
                      <a:pt x="104318" y="999"/>
                      <a:pt x="104317" y="999"/>
                      <a:pt x="104317" y="998"/>
                    </a:cubicBezTo>
                    <a:cubicBezTo>
                      <a:pt x="104313" y="997"/>
                      <a:pt x="104309" y="996"/>
                      <a:pt x="104305" y="996"/>
                    </a:cubicBezTo>
                    <a:cubicBezTo>
                      <a:pt x="104239" y="996"/>
                      <a:pt x="104145" y="1172"/>
                      <a:pt x="104083" y="1206"/>
                    </a:cubicBezTo>
                    <a:cubicBezTo>
                      <a:pt x="92376" y="7761"/>
                      <a:pt x="51168" y="29984"/>
                      <a:pt x="12441" y="40771"/>
                    </a:cubicBezTo>
                    <a:cubicBezTo>
                      <a:pt x="12404" y="40781"/>
                      <a:pt x="12371" y="40800"/>
                      <a:pt x="12344" y="40826"/>
                    </a:cubicBezTo>
                    <a:cubicBezTo>
                      <a:pt x="8736" y="44155"/>
                      <a:pt x="4912" y="47218"/>
                      <a:pt x="980" y="49934"/>
                    </a:cubicBezTo>
                    <a:cubicBezTo>
                      <a:pt x="894" y="49992"/>
                      <a:pt x="0" y="50263"/>
                      <a:pt x="31" y="50362"/>
                    </a:cubicBezTo>
                    <a:cubicBezTo>
                      <a:pt x="36" y="50382"/>
                      <a:pt x="105" y="50389"/>
                      <a:pt x="203" y="50389"/>
                    </a:cubicBezTo>
                    <a:cubicBezTo>
                      <a:pt x="432" y="50389"/>
                      <a:pt x="826" y="50351"/>
                      <a:pt x="973" y="50351"/>
                    </a:cubicBezTo>
                    <a:cubicBezTo>
                      <a:pt x="1001" y="50351"/>
                      <a:pt x="1020" y="50353"/>
                      <a:pt x="1028" y="50356"/>
                    </a:cubicBezTo>
                    <a:cubicBezTo>
                      <a:pt x="1053" y="50366"/>
                      <a:pt x="1080" y="50371"/>
                      <a:pt x="1108" y="50372"/>
                    </a:cubicBezTo>
                    <a:cubicBezTo>
                      <a:pt x="1640" y="50391"/>
                      <a:pt x="2307" y="50405"/>
                      <a:pt x="3101" y="50405"/>
                    </a:cubicBezTo>
                    <a:cubicBezTo>
                      <a:pt x="15643" y="50405"/>
                      <a:pt x="59855" y="46904"/>
                      <a:pt x="104373" y="1585"/>
                    </a:cubicBezTo>
                    <a:cubicBezTo>
                      <a:pt x="104457" y="1499"/>
                      <a:pt x="106094" y="96"/>
                      <a:pt x="106022" y="1"/>
                    </a:cubicBezTo>
                    <a:cubicBezTo>
                      <a:pt x="106021" y="0"/>
                      <a:pt x="106020" y="0"/>
                      <a:pt x="106019" y="0"/>
                    </a:cubicBezTo>
                    <a:close/>
                  </a:path>
                </a:pathLst>
              </a:custGeom>
              <a:solidFill>
                <a:srgbClr val="279D3F"/>
              </a:solidFill>
              <a:ln w="9525" cap="flat" cmpd="sng">
                <a:solidFill>
                  <a:srgbClr val="269D3E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67" name="Google Shape;767;p2"/>
              <p:cNvSpPr/>
              <p:nvPr/>
            </p:nvSpPr>
            <p:spPr>
              <a:xfrm>
                <a:off x="3276875" y="248050"/>
                <a:ext cx="600325" cy="578175"/>
              </a:xfrm>
              <a:custGeom>
                <a:avLst/>
                <a:gdLst/>
                <a:ahLst/>
                <a:cxnLst/>
                <a:rect l="l" t="t" r="r" b="b"/>
                <a:pathLst>
                  <a:path w="24013" h="23127" extrusionOk="0">
                    <a:moveTo>
                      <a:pt x="11563" y="0"/>
                    </a:moveTo>
                    <a:cubicBezTo>
                      <a:pt x="11455" y="0"/>
                      <a:pt x="11348" y="3"/>
                      <a:pt x="11242" y="7"/>
                    </a:cubicBezTo>
                    <a:cubicBezTo>
                      <a:pt x="8630" y="139"/>
                      <a:pt x="6353" y="1709"/>
                      <a:pt x="4486" y="4685"/>
                    </a:cubicBezTo>
                    <a:cubicBezTo>
                      <a:pt x="1" y="11832"/>
                      <a:pt x="2150" y="20351"/>
                      <a:pt x="2912" y="22786"/>
                    </a:cubicBezTo>
                    <a:cubicBezTo>
                      <a:pt x="2936" y="22857"/>
                      <a:pt x="2873" y="23097"/>
                      <a:pt x="2945" y="23125"/>
                    </a:cubicBezTo>
                    <a:cubicBezTo>
                      <a:pt x="2947" y="23126"/>
                      <a:pt x="2950" y="23127"/>
                      <a:pt x="2953" y="23127"/>
                    </a:cubicBezTo>
                    <a:cubicBezTo>
                      <a:pt x="3008" y="23127"/>
                      <a:pt x="3164" y="22966"/>
                      <a:pt x="3212" y="22945"/>
                    </a:cubicBezTo>
                    <a:cubicBezTo>
                      <a:pt x="4813" y="22467"/>
                      <a:pt x="6424" y="22310"/>
                      <a:pt x="7852" y="22310"/>
                    </a:cubicBezTo>
                    <a:cubicBezTo>
                      <a:pt x="8319" y="22310"/>
                      <a:pt x="8766" y="22327"/>
                      <a:pt x="9188" y="22355"/>
                    </a:cubicBezTo>
                    <a:cubicBezTo>
                      <a:pt x="10702" y="22455"/>
                      <a:pt x="12045" y="22831"/>
                      <a:pt x="12576" y="22958"/>
                    </a:cubicBezTo>
                    <a:cubicBezTo>
                      <a:pt x="12586" y="22960"/>
                      <a:pt x="12594" y="22961"/>
                      <a:pt x="12602" y="22961"/>
                    </a:cubicBezTo>
                    <a:cubicBezTo>
                      <a:pt x="12701" y="22961"/>
                      <a:pt x="12658" y="22779"/>
                      <a:pt x="12695" y="22659"/>
                    </a:cubicBezTo>
                    <a:cubicBezTo>
                      <a:pt x="15055" y="13669"/>
                      <a:pt x="19262" y="9883"/>
                      <a:pt x="22371" y="8279"/>
                    </a:cubicBezTo>
                    <a:cubicBezTo>
                      <a:pt x="22723" y="8096"/>
                      <a:pt x="23086" y="7938"/>
                      <a:pt x="23446" y="7790"/>
                    </a:cubicBezTo>
                    <a:cubicBezTo>
                      <a:pt x="23517" y="7766"/>
                      <a:pt x="23973" y="7748"/>
                      <a:pt x="23992" y="7672"/>
                    </a:cubicBezTo>
                    <a:cubicBezTo>
                      <a:pt x="24012" y="7597"/>
                      <a:pt x="23590" y="7473"/>
                      <a:pt x="23542" y="7413"/>
                    </a:cubicBezTo>
                    <a:cubicBezTo>
                      <a:pt x="22381" y="6043"/>
                      <a:pt x="19483" y="2901"/>
                      <a:pt x="16027" y="1177"/>
                    </a:cubicBezTo>
                    <a:cubicBezTo>
                      <a:pt x="15672" y="996"/>
                      <a:pt x="15321" y="836"/>
                      <a:pt x="14952" y="692"/>
                    </a:cubicBezTo>
                    <a:cubicBezTo>
                      <a:pt x="13779" y="229"/>
                      <a:pt x="12634" y="0"/>
                      <a:pt x="11563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68" name="Google Shape;768;p2"/>
              <p:cNvSpPr/>
              <p:nvPr/>
            </p:nvSpPr>
            <p:spPr>
              <a:xfrm>
                <a:off x="3037600" y="3639700"/>
                <a:ext cx="2338675" cy="1016150"/>
              </a:xfrm>
              <a:custGeom>
                <a:avLst/>
                <a:gdLst/>
                <a:ahLst/>
                <a:cxnLst/>
                <a:rect l="l" t="t" r="r" b="b"/>
                <a:pathLst>
                  <a:path w="93547" h="40646" extrusionOk="0">
                    <a:moveTo>
                      <a:pt x="93488" y="1"/>
                    </a:moveTo>
                    <a:cubicBezTo>
                      <a:pt x="93306" y="1"/>
                      <a:pt x="91688" y="553"/>
                      <a:pt x="91571" y="553"/>
                    </a:cubicBezTo>
                    <a:cubicBezTo>
                      <a:pt x="91569" y="553"/>
                      <a:pt x="91567" y="553"/>
                      <a:pt x="91566" y="553"/>
                    </a:cubicBezTo>
                    <a:cubicBezTo>
                      <a:pt x="91537" y="542"/>
                      <a:pt x="91508" y="536"/>
                      <a:pt x="91478" y="536"/>
                    </a:cubicBezTo>
                    <a:cubicBezTo>
                      <a:pt x="91461" y="536"/>
                      <a:pt x="91444" y="538"/>
                      <a:pt x="91427" y="541"/>
                    </a:cubicBezTo>
                    <a:cubicBezTo>
                      <a:pt x="78895" y="3134"/>
                      <a:pt x="36010" y="12925"/>
                      <a:pt x="10334" y="30040"/>
                    </a:cubicBezTo>
                    <a:cubicBezTo>
                      <a:pt x="7467" y="33490"/>
                      <a:pt x="4418" y="36770"/>
                      <a:pt x="1269" y="39787"/>
                    </a:cubicBezTo>
                    <a:cubicBezTo>
                      <a:pt x="1212" y="39841"/>
                      <a:pt x="1" y="40645"/>
                      <a:pt x="130" y="40645"/>
                    </a:cubicBezTo>
                    <a:cubicBezTo>
                      <a:pt x="152" y="40645"/>
                      <a:pt x="213" y="40622"/>
                      <a:pt x="326" y="40567"/>
                    </a:cubicBezTo>
                    <a:lnTo>
                      <a:pt x="326" y="40567"/>
                    </a:lnTo>
                    <a:cubicBezTo>
                      <a:pt x="253" y="40611"/>
                      <a:pt x="210" y="40641"/>
                      <a:pt x="221" y="40645"/>
                    </a:cubicBezTo>
                    <a:cubicBezTo>
                      <a:pt x="222" y="40645"/>
                      <a:pt x="223" y="40646"/>
                      <a:pt x="225" y="40646"/>
                    </a:cubicBezTo>
                    <a:cubicBezTo>
                      <a:pt x="318" y="40646"/>
                      <a:pt x="1450" y="40209"/>
                      <a:pt x="1502" y="40194"/>
                    </a:cubicBezTo>
                    <a:cubicBezTo>
                      <a:pt x="39939" y="29166"/>
                      <a:pt x="80178" y="7396"/>
                      <a:pt x="91595" y="988"/>
                    </a:cubicBezTo>
                    <a:cubicBezTo>
                      <a:pt x="91699" y="929"/>
                      <a:pt x="93546" y="116"/>
                      <a:pt x="93505" y="5"/>
                    </a:cubicBezTo>
                    <a:cubicBezTo>
                      <a:pt x="93503" y="2"/>
                      <a:pt x="93498" y="1"/>
                      <a:pt x="93488" y="1"/>
                    </a:cubicBezTo>
                    <a:close/>
                  </a:path>
                </a:pathLst>
              </a:custGeom>
              <a:solidFill>
                <a:srgbClr val="269D3E"/>
              </a:solidFill>
              <a:ln w="9525" cap="flat" cmpd="sng">
                <a:solidFill>
                  <a:srgbClr val="269D3E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69" name="Google Shape;769;p2"/>
              <p:cNvSpPr/>
              <p:nvPr/>
            </p:nvSpPr>
            <p:spPr>
              <a:xfrm>
                <a:off x="4186350" y="275750"/>
                <a:ext cx="722925" cy="649025"/>
              </a:xfrm>
              <a:custGeom>
                <a:avLst/>
                <a:gdLst/>
                <a:ahLst/>
                <a:cxnLst/>
                <a:rect l="l" t="t" r="r" b="b"/>
                <a:pathLst>
                  <a:path w="28917" h="25961" extrusionOk="0">
                    <a:moveTo>
                      <a:pt x="13678" y="0"/>
                    </a:moveTo>
                    <a:cubicBezTo>
                      <a:pt x="6408" y="0"/>
                      <a:pt x="1407" y="6127"/>
                      <a:pt x="345" y="7549"/>
                    </a:cubicBezTo>
                    <a:cubicBezTo>
                      <a:pt x="302" y="7604"/>
                      <a:pt x="1" y="7742"/>
                      <a:pt x="16" y="7810"/>
                    </a:cubicBezTo>
                    <a:cubicBezTo>
                      <a:pt x="30" y="7878"/>
                      <a:pt x="364" y="7867"/>
                      <a:pt x="424" y="7901"/>
                    </a:cubicBezTo>
                    <a:cubicBezTo>
                      <a:pt x="1034" y="8224"/>
                      <a:pt x="1563" y="8536"/>
                      <a:pt x="2059" y="8855"/>
                    </a:cubicBezTo>
                    <a:cubicBezTo>
                      <a:pt x="7983" y="12682"/>
                      <a:pt x="11939" y="19091"/>
                      <a:pt x="12131" y="25179"/>
                    </a:cubicBezTo>
                    <a:cubicBezTo>
                      <a:pt x="12131" y="25283"/>
                      <a:pt x="11953" y="25914"/>
                      <a:pt x="12039" y="25959"/>
                    </a:cubicBezTo>
                    <a:cubicBezTo>
                      <a:pt x="12041" y="25960"/>
                      <a:pt x="12044" y="25960"/>
                      <a:pt x="12047" y="25960"/>
                    </a:cubicBezTo>
                    <a:cubicBezTo>
                      <a:pt x="12149" y="25960"/>
                      <a:pt x="12474" y="25415"/>
                      <a:pt x="12541" y="25352"/>
                    </a:cubicBezTo>
                    <a:cubicBezTo>
                      <a:pt x="14540" y="23394"/>
                      <a:pt x="16702" y="21610"/>
                      <a:pt x="19005" y="20020"/>
                    </a:cubicBezTo>
                    <a:cubicBezTo>
                      <a:pt x="22621" y="17526"/>
                      <a:pt x="25885" y="15868"/>
                      <a:pt x="28700" y="15090"/>
                    </a:cubicBezTo>
                    <a:cubicBezTo>
                      <a:pt x="28806" y="15060"/>
                      <a:pt x="28872" y="14971"/>
                      <a:pt x="28875" y="14858"/>
                    </a:cubicBezTo>
                    <a:cubicBezTo>
                      <a:pt x="28917" y="13226"/>
                      <a:pt x="28621" y="4870"/>
                      <a:pt x="19190" y="1154"/>
                    </a:cubicBezTo>
                    <a:cubicBezTo>
                      <a:pt x="18733" y="974"/>
                      <a:pt x="18262" y="799"/>
                      <a:pt x="17756" y="641"/>
                    </a:cubicBezTo>
                    <a:cubicBezTo>
                      <a:pt x="16331" y="194"/>
                      <a:pt x="14968" y="0"/>
                      <a:pt x="13678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70" name="Google Shape;770;p2"/>
              <p:cNvSpPr/>
              <p:nvPr/>
            </p:nvSpPr>
            <p:spPr>
              <a:xfrm>
                <a:off x="3903750" y="2164250"/>
                <a:ext cx="546375" cy="294500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1780" extrusionOk="0">
                    <a:moveTo>
                      <a:pt x="2003" y="1"/>
                    </a:moveTo>
                    <a:cubicBezTo>
                      <a:pt x="1951" y="1"/>
                      <a:pt x="1900" y="17"/>
                      <a:pt x="1857" y="48"/>
                    </a:cubicBezTo>
                    <a:cubicBezTo>
                      <a:pt x="1289" y="488"/>
                      <a:pt x="734" y="819"/>
                      <a:pt x="163" y="1060"/>
                    </a:cubicBezTo>
                    <a:cubicBezTo>
                      <a:pt x="60" y="1105"/>
                      <a:pt x="1" y="1213"/>
                      <a:pt x="17" y="1325"/>
                    </a:cubicBezTo>
                    <a:cubicBezTo>
                      <a:pt x="300" y="2949"/>
                      <a:pt x="1677" y="8427"/>
                      <a:pt x="7555" y="10742"/>
                    </a:cubicBezTo>
                    <a:lnTo>
                      <a:pt x="7635" y="10774"/>
                    </a:lnTo>
                    <a:cubicBezTo>
                      <a:pt x="8320" y="11032"/>
                      <a:pt x="9058" y="11240"/>
                      <a:pt x="9813" y="11402"/>
                    </a:cubicBezTo>
                    <a:cubicBezTo>
                      <a:pt x="10964" y="11639"/>
                      <a:pt x="11993" y="11763"/>
                      <a:pt x="12921" y="11777"/>
                    </a:cubicBezTo>
                    <a:cubicBezTo>
                      <a:pt x="12925" y="11779"/>
                      <a:pt x="12928" y="11779"/>
                      <a:pt x="12931" y="11779"/>
                    </a:cubicBezTo>
                    <a:cubicBezTo>
                      <a:pt x="12940" y="11779"/>
                      <a:pt x="12943" y="11773"/>
                      <a:pt x="12945" y="11766"/>
                    </a:cubicBezTo>
                    <a:cubicBezTo>
                      <a:pt x="12996" y="11767"/>
                      <a:pt x="13046" y="11767"/>
                      <a:pt x="13097" y="11767"/>
                    </a:cubicBezTo>
                    <a:cubicBezTo>
                      <a:pt x="17956" y="11767"/>
                      <a:pt x="19898" y="8819"/>
                      <a:pt x="21781" y="5939"/>
                    </a:cubicBezTo>
                    <a:cubicBezTo>
                      <a:pt x="21855" y="5832"/>
                      <a:pt x="21825" y="5697"/>
                      <a:pt x="21732" y="5618"/>
                    </a:cubicBezTo>
                    <a:cubicBezTo>
                      <a:pt x="21244" y="5249"/>
                      <a:pt x="20946" y="4955"/>
                      <a:pt x="20813" y="4820"/>
                    </a:cubicBezTo>
                    <a:cubicBezTo>
                      <a:pt x="20790" y="4791"/>
                      <a:pt x="20760" y="4767"/>
                      <a:pt x="20725" y="4754"/>
                    </a:cubicBezTo>
                    <a:cubicBezTo>
                      <a:pt x="20695" y="4742"/>
                      <a:pt x="20665" y="4736"/>
                      <a:pt x="20634" y="4736"/>
                    </a:cubicBezTo>
                    <a:cubicBezTo>
                      <a:pt x="20617" y="4736"/>
                      <a:pt x="20601" y="4738"/>
                      <a:pt x="20585" y="4741"/>
                    </a:cubicBezTo>
                    <a:cubicBezTo>
                      <a:pt x="19829" y="4909"/>
                      <a:pt x="19057" y="4996"/>
                      <a:pt x="18284" y="5005"/>
                    </a:cubicBezTo>
                    <a:cubicBezTo>
                      <a:pt x="18224" y="5006"/>
                      <a:pt x="18164" y="5006"/>
                      <a:pt x="18104" y="5006"/>
                    </a:cubicBezTo>
                    <a:cubicBezTo>
                      <a:pt x="16723" y="5006"/>
                      <a:pt x="15348" y="4741"/>
                      <a:pt x="14048" y="4229"/>
                    </a:cubicBezTo>
                    <a:cubicBezTo>
                      <a:pt x="13716" y="4099"/>
                      <a:pt x="13392" y="3949"/>
                      <a:pt x="13061" y="3788"/>
                    </a:cubicBezTo>
                    <a:cubicBezTo>
                      <a:pt x="11905" y="3198"/>
                      <a:pt x="10850" y="2430"/>
                      <a:pt x="9950" y="1505"/>
                    </a:cubicBezTo>
                    <a:cubicBezTo>
                      <a:pt x="9926" y="1477"/>
                      <a:pt x="9896" y="1454"/>
                      <a:pt x="9861" y="1439"/>
                    </a:cubicBezTo>
                    <a:cubicBezTo>
                      <a:pt x="9841" y="1431"/>
                      <a:pt x="9819" y="1428"/>
                      <a:pt x="9797" y="1428"/>
                    </a:cubicBezTo>
                    <a:cubicBezTo>
                      <a:pt x="9785" y="1428"/>
                      <a:pt x="9773" y="1429"/>
                      <a:pt x="9761" y="1431"/>
                    </a:cubicBezTo>
                    <a:cubicBezTo>
                      <a:pt x="9607" y="1439"/>
                      <a:pt x="9380" y="1447"/>
                      <a:pt x="9089" y="1447"/>
                    </a:cubicBezTo>
                    <a:cubicBezTo>
                      <a:pt x="8103" y="1447"/>
                      <a:pt x="6388" y="1349"/>
                      <a:pt x="4313" y="787"/>
                    </a:cubicBezTo>
                    <a:cubicBezTo>
                      <a:pt x="3636" y="598"/>
                      <a:pt x="2971" y="374"/>
                      <a:pt x="2318" y="116"/>
                    </a:cubicBezTo>
                    <a:lnTo>
                      <a:pt x="2088" y="15"/>
                    </a:lnTo>
                    <a:cubicBezTo>
                      <a:pt x="2060" y="6"/>
                      <a:pt x="2031" y="1"/>
                      <a:pt x="2003" y="1"/>
                    </a:cubicBezTo>
                    <a:close/>
                  </a:path>
                </a:pathLst>
              </a:custGeom>
              <a:solidFill>
                <a:srgbClr val="279D3F"/>
              </a:solidFill>
              <a:ln w="9525" cap="flat" cmpd="sng">
                <a:solidFill>
                  <a:srgbClr val="000000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71" name="Google Shape;771;p2"/>
              <p:cNvSpPr/>
              <p:nvPr/>
            </p:nvSpPr>
            <p:spPr>
              <a:xfrm>
                <a:off x="3133975" y="818075"/>
                <a:ext cx="820275" cy="1374450"/>
              </a:xfrm>
              <a:custGeom>
                <a:avLst/>
                <a:gdLst/>
                <a:ahLst/>
                <a:cxnLst/>
                <a:rect l="l" t="t" r="r" b="b"/>
                <a:pathLst>
                  <a:path w="32811" h="54978" extrusionOk="0">
                    <a:moveTo>
                      <a:pt x="13584" y="0"/>
                    </a:moveTo>
                    <a:cubicBezTo>
                      <a:pt x="13097" y="0"/>
                      <a:pt x="12589" y="19"/>
                      <a:pt x="12069" y="64"/>
                    </a:cubicBezTo>
                    <a:cubicBezTo>
                      <a:pt x="10967" y="149"/>
                      <a:pt x="9799" y="352"/>
                      <a:pt x="8639" y="746"/>
                    </a:cubicBezTo>
                    <a:cubicBezTo>
                      <a:pt x="7433" y="1152"/>
                      <a:pt x="6339" y="1716"/>
                      <a:pt x="5394" y="2432"/>
                    </a:cubicBezTo>
                    <a:cubicBezTo>
                      <a:pt x="1793" y="5150"/>
                      <a:pt x="0" y="10020"/>
                      <a:pt x="66" y="16930"/>
                    </a:cubicBezTo>
                    <a:cubicBezTo>
                      <a:pt x="214" y="32578"/>
                      <a:pt x="12031" y="48843"/>
                      <a:pt x="22549" y="53639"/>
                    </a:cubicBezTo>
                    <a:cubicBezTo>
                      <a:pt x="22838" y="53774"/>
                      <a:pt x="23140" y="53903"/>
                      <a:pt x="23445" y="54023"/>
                    </a:cubicBezTo>
                    <a:cubicBezTo>
                      <a:pt x="25060" y="54660"/>
                      <a:pt x="26573" y="54978"/>
                      <a:pt x="27949" y="54978"/>
                    </a:cubicBezTo>
                    <a:cubicBezTo>
                      <a:pt x="29448" y="54978"/>
                      <a:pt x="30786" y="54601"/>
                      <a:pt x="31919" y="53849"/>
                    </a:cubicBezTo>
                    <a:cubicBezTo>
                      <a:pt x="31994" y="53794"/>
                      <a:pt x="32021" y="53675"/>
                      <a:pt x="32107" y="53664"/>
                    </a:cubicBezTo>
                    <a:cubicBezTo>
                      <a:pt x="32810" y="53574"/>
                      <a:pt x="31969" y="53462"/>
                      <a:pt x="31888" y="53430"/>
                    </a:cubicBezTo>
                    <a:cubicBezTo>
                      <a:pt x="29958" y="52514"/>
                      <a:pt x="28163" y="51278"/>
                      <a:pt x="26561" y="49767"/>
                    </a:cubicBezTo>
                    <a:cubicBezTo>
                      <a:pt x="19145" y="42781"/>
                      <a:pt x="15806" y="30178"/>
                      <a:pt x="16641" y="12326"/>
                    </a:cubicBezTo>
                    <a:cubicBezTo>
                      <a:pt x="16842" y="8051"/>
                      <a:pt x="17356" y="4169"/>
                      <a:pt x="18160" y="786"/>
                    </a:cubicBezTo>
                    <a:cubicBezTo>
                      <a:pt x="18181" y="731"/>
                      <a:pt x="18167" y="664"/>
                      <a:pt x="18135" y="609"/>
                    </a:cubicBezTo>
                    <a:cubicBezTo>
                      <a:pt x="18102" y="565"/>
                      <a:pt x="18064" y="530"/>
                      <a:pt x="18019" y="512"/>
                    </a:cubicBezTo>
                    <a:lnTo>
                      <a:pt x="17983" y="498"/>
                    </a:lnTo>
                    <a:cubicBezTo>
                      <a:pt x="17132" y="304"/>
                      <a:pt x="15517" y="0"/>
                      <a:pt x="13584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72" name="Google Shape;772;p2"/>
              <p:cNvSpPr/>
              <p:nvPr/>
            </p:nvSpPr>
            <p:spPr>
              <a:xfrm>
                <a:off x="4070550" y="295875"/>
                <a:ext cx="1298350" cy="2075375"/>
              </a:xfrm>
              <a:custGeom>
                <a:avLst/>
                <a:gdLst/>
                <a:ahLst/>
                <a:cxnLst/>
                <a:rect l="l" t="t" r="r" b="b"/>
                <a:pathLst>
                  <a:path w="51934" h="83015" fill="none" extrusionOk="0">
                    <a:moveTo>
                      <a:pt x="18451" y="77065"/>
                    </a:moveTo>
                    <a:cubicBezTo>
                      <a:pt x="11041" y="83015"/>
                      <a:pt x="1" y="77451"/>
                      <a:pt x="353" y="67955"/>
                    </a:cubicBezTo>
                    <a:cubicBezTo>
                      <a:pt x="835" y="54962"/>
                      <a:pt x="4653" y="32595"/>
                      <a:pt x="23776" y="19411"/>
                    </a:cubicBezTo>
                    <a:cubicBezTo>
                      <a:pt x="51933" y="0"/>
                      <a:pt x="47588" y="37732"/>
                      <a:pt x="36855" y="52962"/>
                    </a:cubicBezTo>
                    <a:cubicBezTo>
                      <a:pt x="30783" y="61578"/>
                      <a:pt x="25126" y="71706"/>
                      <a:pt x="18451" y="77065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73" name="Google Shape;773;p2"/>
              <p:cNvSpPr/>
              <p:nvPr/>
            </p:nvSpPr>
            <p:spPr>
              <a:xfrm>
                <a:off x="3502900" y="-9525"/>
                <a:ext cx="1004625" cy="2272125"/>
              </a:xfrm>
              <a:custGeom>
                <a:avLst/>
                <a:gdLst/>
                <a:ahLst/>
                <a:cxnLst/>
                <a:rect l="l" t="t" r="r" b="b"/>
                <a:pathLst>
                  <a:path w="40185" h="90885" fill="none" extrusionOk="0">
                    <a:moveTo>
                      <a:pt x="25998" y="88121"/>
                    </a:moveTo>
                    <a:cubicBezTo>
                      <a:pt x="25998" y="88121"/>
                      <a:pt x="1" y="90885"/>
                      <a:pt x="2125" y="45444"/>
                    </a:cubicBezTo>
                    <a:cubicBezTo>
                      <a:pt x="4247" y="1"/>
                      <a:pt x="40184" y="19018"/>
                      <a:pt x="39220" y="37769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74" name="Google Shape;774;p2"/>
              <p:cNvSpPr/>
              <p:nvPr/>
            </p:nvSpPr>
            <p:spPr>
              <a:xfrm>
                <a:off x="4424475" y="1042775"/>
                <a:ext cx="1646725" cy="1570650"/>
              </a:xfrm>
              <a:custGeom>
                <a:avLst/>
                <a:gdLst/>
                <a:ahLst/>
                <a:cxnLst/>
                <a:rect l="l" t="t" r="r" b="b"/>
                <a:pathLst>
                  <a:path w="65869" h="62826" fill="none" extrusionOk="0">
                    <a:moveTo>
                      <a:pt x="1" y="49329"/>
                    </a:moveTo>
                    <a:cubicBezTo>
                      <a:pt x="1" y="49329"/>
                      <a:pt x="10551" y="62826"/>
                      <a:pt x="38147" y="31482"/>
                    </a:cubicBezTo>
                    <a:cubicBezTo>
                      <a:pt x="65868" y="1"/>
                      <a:pt x="30692" y="735"/>
                      <a:pt x="30692" y="73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75" name="Google Shape;775;p2"/>
              <p:cNvSpPr/>
              <p:nvPr/>
            </p:nvSpPr>
            <p:spPr>
              <a:xfrm>
                <a:off x="3124375" y="687000"/>
                <a:ext cx="827875" cy="1671525"/>
              </a:xfrm>
              <a:custGeom>
                <a:avLst/>
                <a:gdLst/>
                <a:ahLst/>
                <a:cxnLst/>
                <a:rect l="l" t="t" r="r" b="b"/>
                <a:pathLst>
                  <a:path w="33115" h="66861" fill="none" extrusionOk="0">
                    <a:moveTo>
                      <a:pt x="18902" y="5629"/>
                    </a:moveTo>
                    <a:cubicBezTo>
                      <a:pt x="18902" y="5629"/>
                      <a:pt x="0" y="0"/>
                      <a:pt x="208" y="22169"/>
                    </a:cubicBezTo>
                    <a:cubicBezTo>
                      <a:pt x="415" y="44339"/>
                      <a:pt x="23623" y="66860"/>
                      <a:pt x="33115" y="58782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76" name="Google Shape;776;p2"/>
              <p:cNvSpPr/>
              <p:nvPr/>
            </p:nvSpPr>
            <p:spPr>
              <a:xfrm>
                <a:off x="4181900" y="200475"/>
                <a:ext cx="753900" cy="455625"/>
              </a:xfrm>
              <a:custGeom>
                <a:avLst/>
                <a:gdLst/>
                <a:ahLst/>
                <a:cxnLst/>
                <a:rect l="l" t="t" r="r" b="b"/>
                <a:pathLst>
                  <a:path w="30156" h="18225" fill="none" extrusionOk="0">
                    <a:moveTo>
                      <a:pt x="0" y="10873"/>
                    </a:moveTo>
                    <a:cubicBezTo>
                      <a:pt x="0" y="10873"/>
                      <a:pt x="7087" y="0"/>
                      <a:pt x="18008" y="3426"/>
                    </a:cubicBezTo>
                    <a:cubicBezTo>
                      <a:pt x="30155" y="7237"/>
                      <a:pt x="29280" y="18224"/>
                      <a:pt x="29280" y="18224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77" name="Google Shape;777;p2"/>
              <p:cNvSpPr/>
              <p:nvPr/>
            </p:nvSpPr>
            <p:spPr>
              <a:xfrm>
                <a:off x="3251575" y="51350"/>
                <a:ext cx="629125" cy="779750"/>
              </a:xfrm>
              <a:custGeom>
                <a:avLst/>
                <a:gdLst/>
                <a:ahLst/>
                <a:cxnLst/>
                <a:rect l="l" t="t" r="r" b="b"/>
                <a:pathLst>
                  <a:path w="25165" h="31190" fill="none" extrusionOk="0">
                    <a:moveTo>
                      <a:pt x="3848" y="31190"/>
                    </a:moveTo>
                    <a:cubicBezTo>
                      <a:pt x="3848" y="31190"/>
                      <a:pt x="0" y="20856"/>
                      <a:pt x="5294" y="12424"/>
                    </a:cubicBezTo>
                    <a:cubicBezTo>
                      <a:pt x="13094" y="0"/>
                      <a:pt x="25165" y="15646"/>
                      <a:pt x="25165" y="15646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78" name="Google Shape;778;p2"/>
              <p:cNvSpPr/>
              <p:nvPr/>
            </p:nvSpPr>
            <p:spPr>
              <a:xfrm>
                <a:off x="1344175" y="2425000"/>
                <a:ext cx="2834350" cy="2891700"/>
              </a:xfrm>
              <a:custGeom>
                <a:avLst/>
                <a:gdLst/>
                <a:ahLst/>
                <a:cxnLst/>
                <a:rect l="l" t="t" r="r" b="b"/>
                <a:pathLst>
                  <a:path w="113374" h="115668" fill="none" extrusionOk="0">
                    <a:moveTo>
                      <a:pt x="108698" y="0"/>
                    </a:moveTo>
                    <a:cubicBezTo>
                      <a:pt x="108698" y="0"/>
                      <a:pt x="86089" y="113174"/>
                      <a:pt x="2488" y="110250"/>
                    </a:cubicBezTo>
                    <a:cubicBezTo>
                      <a:pt x="1119" y="110202"/>
                      <a:pt x="0" y="111327"/>
                      <a:pt x="97" y="112692"/>
                    </a:cubicBezTo>
                    <a:lnTo>
                      <a:pt x="97" y="112692"/>
                    </a:lnTo>
                    <a:cubicBezTo>
                      <a:pt x="175" y="113831"/>
                      <a:pt x="1074" y="114737"/>
                      <a:pt x="2213" y="114813"/>
                    </a:cubicBezTo>
                    <a:cubicBezTo>
                      <a:pt x="14967" y="115668"/>
                      <a:pt x="85868" y="115128"/>
                      <a:pt x="113373" y="143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79" name="Google Shape;779;p2"/>
              <p:cNvSpPr/>
              <p:nvPr/>
            </p:nvSpPr>
            <p:spPr>
              <a:xfrm>
                <a:off x="2711475" y="3632625"/>
                <a:ext cx="2684000" cy="1415450"/>
              </a:xfrm>
              <a:custGeom>
                <a:avLst/>
                <a:gdLst/>
                <a:ahLst/>
                <a:cxnLst/>
                <a:rect l="l" t="t" r="r" b="b"/>
                <a:pathLst>
                  <a:path w="107360" h="56618" fill="none" extrusionOk="0">
                    <a:moveTo>
                      <a:pt x="1" y="51197"/>
                    </a:moveTo>
                    <a:cubicBezTo>
                      <a:pt x="1" y="51197"/>
                      <a:pt x="53503" y="56617"/>
                      <a:pt x="107359" y="1"/>
                    </a:cubicBezTo>
                    <a:cubicBezTo>
                      <a:pt x="107359" y="1"/>
                      <a:pt x="53238" y="10000"/>
                      <a:pt x="23073" y="3022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80" name="Google Shape;780;p2"/>
              <p:cNvSpPr/>
              <p:nvPr/>
            </p:nvSpPr>
            <p:spPr>
              <a:xfrm>
                <a:off x="3025675" y="3632625"/>
                <a:ext cx="2369800" cy="1032150"/>
              </a:xfrm>
              <a:custGeom>
                <a:avLst/>
                <a:gdLst/>
                <a:ahLst/>
                <a:cxnLst/>
                <a:rect l="l" t="t" r="r" b="b"/>
                <a:pathLst>
                  <a:path w="94792" h="41286" fill="none" extrusionOk="0">
                    <a:moveTo>
                      <a:pt x="94791" y="1"/>
                    </a:moveTo>
                    <a:cubicBezTo>
                      <a:pt x="94791" y="1"/>
                      <a:pt x="45846" y="28576"/>
                      <a:pt x="1" y="4128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</p:grpSp>
        <p:sp>
          <p:nvSpPr>
            <p:cNvPr id="781" name="Google Shape;781;p2"/>
            <p:cNvSpPr/>
            <p:nvPr/>
          </p:nvSpPr>
          <p:spPr>
            <a:xfrm>
              <a:off x="3821000" y="1839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aseline="-25000"/>
            </a:p>
          </p:txBody>
        </p:sp>
      </p:grpSp>
      <p:grpSp>
        <p:nvGrpSpPr>
          <p:cNvPr id="782" name="Google Shape;782;p2"/>
          <p:cNvGrpSpPr/>
          <p:nvPr/>
        </p:nvGrpSpPr>
        <p:grpSpPr>
          <a:xfrm rot="1233">
            <a:off x="1605649" y="4530523"/>
            <a:ext cx="462349" cy="381705"/>
            <a:chOff x="1154850" y="1916575"/>
            <a:chExt cx="1658950" cy="1369100"/>
          </a:xfrm>
        </p:grpSpPr>
        <p:sp>
          <p:nvSpPr>
            <p:cNvPr id="783" name="Google Shape;783;p2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" name="Google Shape;785;p2"/>
          <p:cNvGrpSpPr/>
          <p:nvPr/>
        </p:nvGrpSpPr>
        <p:grpSpPr>
          <a:xfrm rot="9302508" flipH="1">
            <a:off x="7080836" y="453527"/>
            <a:ext cx="411253" cy="338286"/>
            <a:chOff x="4968050" y="4573150"/>
            <a:chExt cx="1315625" cy="1082200"/>
          </a:xfrm>
        </p:grpSpPr>
        <p:grpSp>
          <p:nvGrpSpPr>
            <p:cNvPr id="786" name="Google Shape;786;p2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87" name="Google Shape;787;p2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89" name="Google Shape;789;p2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" name="Google Shape;790;p2"/>
          <p:cNvGrpSpPr/>
          <p:nvPr/>
        </p:nvGrpSpPr>
        <p:grpSpPr>
          <a:xfrm rot="-9302211">
            <a:off x="6762138" y="3895762"/>
            <a:ext cx="322021" cy="264886"/>
            <a:chOff x="4968050" y="4573150"/>
            <a:chExt cx="1315625" cy="1082200"/>
          </a:xfrm>
        </p:grpSpPr>
        <p:grpSp>
          <p:nvGrpSpPr>
            <p:cNvPr id="791" name="Google Shape;791;p2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92" name="Google Shape;792;p2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4" name="Google Shape;794;p2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" name="Google Shape;795;p2"/>
          <p:cNvGrpSpPr/>
          <p:nvPr/>
        </p:nvGrpSpPr>
        <p:grpSpPr>
          <a:xfrm rot="-766048">
            <a:off x="6833473" y="3495487"/>
            <a:ext cx="2743689" cy="2186633"/>
            <a:chOff x="498250" y="211450"/>
            <a:chExt cx="6626675" cy="5281250"/>
          </a:xfrm>
        </p:grpSpPr>
        <p:sp>
          <p:nvSpPr>
            <p:cNvPr id="796" name="Google Shape;796;p2"/>
            <p:cNvSpPr/>
            <p:nvPr/>
          </p:nvSpPr>
          <p:spPr>
            <a:xfrm>
              <a:off x="502950" y="3420000"/>
              <a:ext cx="638300" cy="463925"/>
            </a:xfrm>
            <a:custGeom>
              <a:avLst/>
              <a:gdLst/>
              <a:ahLst/>
              <a:cxnLst/>
              <a:rect l="l" t="t" r="r" b="b"/>
              <a:pathLst>
                <a:path w="25532" h="18557" extrusionOk="0">
                  <a:moveTo>
                    <a:pt x="20588" y="0"/>
                  </a:moveTo>
                  <a:cubicBezTo>
                    <a:pt x="20564" y="0"/>
                    <a:pt x="20539" y="6"/>
                    <a:pt x="20515" y="17"/>
                  </a:cubicBezTo>
                  <a:lnTo>
                    <a:pt x="4559" y="7780"/>
                  </a:lnTo>
                  <a:cubicBezTo>
                    <a:pt x="1439" y="9299"/>
                    <a:pt x="0" y="12794"/>
                    <a:pt x="1352" y="15570"/>
                  </a:cubicBezTo>
                  <a:cubicBezTo>
                    <a:pt x="2280" y="17476"/>
                    <a:pt x="4283" y="18557"/>
                    <a:pt x="6458" y="18557"/>
                  </a:cubicBezTo>
                  <a:cubicBezTo>
                    <a:pt x="7452" y="18557"/>
                    <a:pt x="8483" y="18331"/>
                    <a:pt x="9462" y="17854"/>
                  </a:cubicBezTo>
                  <a:lnTo>
                    <a:pt x="25421" y="10086"/>
                  </a:lnTo>
                  <a:cubicBezTo>
                    <a:pt x="25498" y="10052"/>
                    <a:pt x="25532" y="9955"/>
                    <a:pt x="25493" y="9875"/>
                  </a:cubicBezTo>
                  <a:lnTo>
                    <a:pt x="20731" y="89"/>
                  </a:lnTo>
                  <a:cubicBezTo>
                    <a:pt x="20704" y="32"/>
                    <a:pt x="20648" y="0"/>
                    <a:pt x="20588" y="0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1027575" y="3131675"/>
              <a:ext cx="706150" cy="533950"/>
            </a:xfrm>
            <a:custGeom>
              <a:avLst/>
              <a:gdLst/>
              <a:ahLst/>
              <a:cxnLst/>
              <a:rect l="l" t="t" r="r" b="b"/>
              <a:pathLst>
                <a:path w="28246" h="21358" extrusionOk="0">
                  <a:moveTo>
                    <a:pt x="23303" y="0"/>
                  </a:moveTo>
                  <a:cubicBezTo>
                    <a:pt x="23280" y="0"/>
                    <a:pt x="23256" y="6"/>
                    <a:pt x="23235" y="17"/>
                  </a:cubicBezTo>
                  <a:lnTo>
                    <a:pt x="114" y="11270"/>
                  </a:lnTo>
                  <a:cubicBezTo>
                    <a:pt x="34" y="11308"/>
                    <a:pt x="1" y="11403"/>
                    <a:pt x="39" y="11481"/>
                  </a:cubicBezTo>
                  <a:lnTo>
                    <a:pt x="4801" y="21267"/>
                  </a:lnTo>
                  <a:cubicBezTo>
                    <a:pt x="4829" y="21324"/>
                    <a:pt x="4886" y="21357"/>
                    <a:pt x="4944" y="21357"/>
                  </a:cubicBezTo>
                  <a:cubicBezTo>
                    <a:pt x="4967" y="21357"/>
                    <a:pt x="4990" y="21352"/>
                    <a:pt x="5012" y="21341"/>
                  </a:cubicBezTo>
                  <a:lnTo>
                    <a:pt x="28135" y="10090"/>
                  </a:lnTo>
                  <a:cubicBezTo>
                    <a:pt x="28212" y="10052"/>
                    <a:pt x="28246" y="9957"/>
                    <a:pt x="28207" y="9874"/>
                  </a:cubicBezTo>
                  <a:lnTo>
                    <a:pt x="23448" y="91"/>
                  </a:lnTo>
                  <a:cubicBezTo>
                    <a:pt x="23420" y="34"/>
                    <a:pt x="23362" y="0"/>
                    <a:pt x="23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1620000" y="599775"/>
              <a:ext cx="5478525" cy="2777375"/>
            </a:xfrm>
            <a:custGeom>
              <a:avLst/>
              <a:gdLst/>
              <a:ahLst/>
              <a:cxnLst/>
              <a:rect l="l" t="t" r="r" b="b"/>
              <a:pathLst>
                <a:path w="219141" h="111095" extrusionOk="0">
                  <a:moveTo>
                    <a:pt x="217530" y="0"/>
                  </a:moveTo>
                  <a:cubicBezTo>
                    <a:pt x="217279" y="0"/>
                    <a:pt x="217001" y="59"/>
                    <a:pt x="216702" y="195"/>
                  </a:cubicBezTo>
                  <a:lnTo>
                    <a:pt x="113" y="101018"/>
                  </a:lnTo>
                  <a:cubicBezTo>
                    <a:pt x="33" y="101051"/>
                    <a:pt x="0" y="101149"/>
                    <a:pt x="39" y="101231"/>
                  </a:cubicBezTo>
                  <a:lnTo>
                    <a:pt x="4798" y="111007"/>
                  </a:lnTo>
                  <a:cubicBezTo>
                    <a:pt x="4816" y="111045"/>
                    <a:pt x="4847" y="111073"/>
                    <a:pt x="4890" y="111086"/>
                  </a:cubicBezTo>
                  <a:cubicBezTo>
                    <a:pt x="4908" y="111092"/>
                    <a:pt x="4925" y="111094"/>
                    <a:pt x="4942" y="111094"/>
                  </a:cubicBezTo>
                  <a:cubicBezTo>
                    <a:pt x="4965" y="111094"/>
                    <a:pt x="4989" y="111089"/>
                    <a:pt x="5011" y="111078"/>
                  </a:cubicBezTo>
                  <a:lnTo>
                    <a:pt x="218007" y="2868"/>
                  </a:lnTo>
                  <a:cubicBezTo>
                    <a:pt x="219010" y="2348"/>
                    <a:pt x="219141" y="1462"/>
                    <a:pt x="218827" y="814"/>
                  </a:cubicBezTo>
                  <a:cubicBezTo>
                    <a:pt x="218603" y="356"/>
                    <a:pt x="218146" y="0"/>
                    <a:pt x="217530" y="0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1021350" y="3124950"/>
              <a:ext cx="592425" cy="417875"/>
            </a:xfrm>
            <a:custGeom>
              <a:avLst/>
              <a:gdLst/>
              <a:ahLst/>
              <a:cxnLst/>
              <a:rect l="l" t="t" r="r" b="b"/>
              <a:pathLst>
                <a:path w="23697" h="16715" fill="none" extrusionOk="0">
                  <a:moveTo>
                    <a:pt x="23697" y="0"/>
                  </a:moveTo>
                  <a:lnTo>
                    <a:pt x="0" y="11531"/>
                  </a:lnTo>
                  <a:lnTo>
                    <a:pt x="2521" y="16715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498250" y="3413225"/>
              <a:ext cx="523125" cy="397825"/>
            </a:xfrm>
            <a:custGeom>
              <a:avLst/>
              <a:gdLst/>
              <a:ahLst/>
              <a:cxnLst/>
              <a:rect l="l" t="t" r="r" b="b"/>
              <a:pathLst>
                <a:path w="20925" h="15913" fill="none" extrusionOk="0">
                  <a:moveTo>
                    <a:pt x="20924" y="0"/>
                  </a:moveTo>
                  <a:lnTo>
                    <a:pt x="4675" y="7908"/>
                  </a:lnTo>
                  <a:cubicBezTo>
                    <a:pt x="1471" y="9467"/>
                    <a:pt x="1" y="13052"/>
                    <a:pt x="1394" y="15913"/>
                  </a:cubicBezTo>
                  <a:lnTo>
                    <a:pt x="1394" y="15913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1613750" y="576300"/>
              <a:ext cx="5511175" cy="2807700"/>
            </a:xfrm>
            <a:custGeom>
              <a:avLst/>
              <a:gdLst/>
              <a:ahLst/>
              <a:cxnLst/>
              <a:rect l="l" t="t" r="r" b="b"/>
              <a:pathLst>
                <a:path w="220447" h="112308" fill="none" extrusionOk="0">
                  <a:moveTo>
                    <a:pt x="2522" y="107127"/>
                  </a:moveTo>
                  <a:lnTo>
                    <a:pt x="5043" y="112308"/>
                  </a:lnTo>
                  <a:lnTo>
                    <a:pt x="218327" y="3950"/>
                  </a:lnTo>
                  <a:cubicBezTo>
                    <a:pt x="220447" y="2851"/>
                    <a:pt x="219059" y="1"/>
                    <a:pt x="216885" y="987"/>
                  </a:cubicBezTo>
                  <a:lnTo>
                    <a:pt x="1" y="101946"/>
                  </a:lnTo>
                  <a:lnTo>
                    <a:pt x="2522" y="107127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1084375" y="3383975"/>
              <a:ext cx="655450" cy="288375"/>
            </a:xfrm>
            <a:custGeom>
              <a:avLst/>
              <a:gdLst/>
              <a:ahLst/>
              <a:cxnLst/>
              <a:rect l="l" t="t" r="r" b="b"/>
              <a:pathLst>
                <a:path w="26218" h="11535" fill="none" extrusionOk="0">
                  <a:moveTo>
                    <a:pt x="26218" y="1"/>
                  </a:moveTo>
                  <a:lnTo>
                    <a:pt x="2521" y="11534"/>
                  </a:lnTo>
                  <a:lnTo>
                    <a:pt x="0" y="635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533075" y="3672325"/>
              <a:ext cx="614350" cy="236700"/>
            </a:xfrm>
            <a:custGeom>
              <a:avLst/>
              <a:gdLst/>
              <a:ahLst/>
              <a:cxnLst/>
              <a:rect l="l" t="t" r="r" b="b"/>
              <a:pathLst>
                <a:path w="24574" h="9468" fill="none" extrusionOk="0">
                  <a:moveTo>
                    <a:pt x="24573" y="0"/>
                  </a:moveTo>
                  <a:lnTo>
                    <a:pt x="8327" y="7905"/>
                  </a:lnTo>
                  <a:cubicBezTo>
                    <a:pt x="5120" y="9468"/>
                    <a:pt x="1393" y="8409"/>
                    <a:pt x="1" y="5549"/>
                  </a:cubicBezTo>
                  <a:lnTo>
                    <a:pt x="1" y="5549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1141625" y="3389375"/>
              <a:ext cx="58800" cy="93175"/>
            </a:xfrm>
            <a:custGeom>
              <a:avLst/>
              <a:gdLst/>
              <a:ahLst/>
              <a:cxnLst/>
              <a:rect l="l" t="t" r="r" b="b"/>
              <a:pathLst>
                <a:path w="2352" h="3727" fill="none" extrusionOk="0">
                  <a:moveTo>
                    <a:pt x="2351" y="1"/>
                  </a:moveTo>
                  <a:cubicBezTo>
                    <a:pt x="1421" y="1142"/>
                    <a:pt x="630" y="2393"/>
                    <a:pt x="0" y="3727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1284425" y="3295975"/>
              <a:ext cx="130650" cy="205925"/>
            </a:xfrm>
            <a:custGeom>
              <a:avLst/>
              <a:gdLst/>
              <a:ahLst/>
              <a:cxnLst/>
              <a:rect l="l" t="t" r="r" b="b"/>
              <a:pathLst>
                <a:path w="5226" h="8237" fill="none" extrusionOk="0">
                  <a:moveTo>
                    <a:pt x="5225" y="0"/>
                  </a:moveTo>
                  <a:lnTo>
                    <a:pt x="1" y="8237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1390125" y="3289800"/>
              <a:ext cx="116750" cy="173050"/>
            </a:xfrm>
            <a:custGeom>
              <a:avLst/>
              <a:gdLst/>
              <a:ahLst/>
              <a:cxnLst/>
              <a:rect l="l" t="t" r="r" b="b"/>
              <a:pathLst>
                <a:path w="4670" h="6922" fill="none" extrusionOk="0">
                  <a:moveTo>
                    <a:pt x="4670" y="0"/>
                  </a:moveTo>
                  <a:lnTo>
                    <a:pt x="0" y="692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1528125" y="3314600"/>
              <a:ext cx="32725" cy="48525"/>
            </a:xfrm>
            <a:custGeom>
              <a:avLst/>
              <a:gdLst/>
              <a:ahLst/>
              <a:cxnLst/>
              <a:rect l="l" t="t" r="r" b="b"/>
              <a:pathLst>
                <a:path w="1309" h="1941" fill="none" extrusionOk="0">
                  <a:moveTo>
                    <a:pt x="1308" y="0"/>
                  </a:moveTo>
                  <a:lnTo>
                    <a:pt x="0" y="194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1602975" y="3348650"/>
              <a:ext cx="21800" cy="28425"/>
            </a:xfrm>
            <a:custGeom>
              <a:avLst/>
              <a:gdLst/>
              <a:ahLst/>
              <a:cxnLst/>
              <a:rect l="l" t="t" r="r" b="b"/>
              <a:pathLst>
                <a:path w="872" h="1137" fill="none" extrusionOk="0">
                  <a:moveTo>
                    <a:pt x="871" y="0"/>
                  </a:moveTo>
                  <a:lnTo>
                    <a:pt x="0" y="1136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1647100" y="3363300"/>
              <a:ext cx="8500" cy="13000"/>
            </a:xfrm>
            <a:custGeom>
              <a:avLst/>
              <a:gdLst/>
              <a:ahLst/>
              <a:cxnLst/>
              <a:rect l="l" t="t" r="r" b="b"/>
              <a:pathLst>
                <a:path w="340" h="520" fill="none" extrusionOk="0">
                  <a:moveTo>
                    <a:pt x="340" y="0"/>
                  </a:moveTo>
                  <a:cubicBezTo>
                    <a:pt x="227" y="173"/>
                    <a:pt x="116" y="347"/>
                    <a:pt x="1" y="519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1400975" y="4906925"/>
              <a:ext cx="578750" cy="564075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1788825" y="4438575"/>
              <a:ext cx="654375" cy="656250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252300" y="242200"/>
              <a:ext cx="4347225" cy="4384200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1781825" y="4431200"/>
              <a:ext cx="463500" cy="569750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1396550" y="4899550"/>
              <a:ext cx="385300" cy="537125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245225" y="211450"/>
              <a:ext cx="4378600" cy="4422475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1884225" y="4633900"/>
              <a:ext cx="565850" cy="468375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1453075" y="5102250"/>
              <a:ext cx="533600" cy="3904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1918350" y="4817775"/>
              <a:ext cx="24625" cy="107375"/>
            </a:xfrm>
            <a:custGeom>
              <a:avLst/>
              <a:gdLst/>
              <a:ahLst/>
              <a:cxnLst/>
              <a:rect l="l" t="t" r="r" b="b"/>
              <a:pathLst>
                <a:path w="985" h="4295" fill="none" extrusionOk="0">
                  <a:moveTo>
                    <a:pt x="985" y="0"/>
                  </a:moveTo>
                  <a:cubicBezTo>
                    <a:pt x="484" y="1388"/>
                    <a:pt x="152" y="2827"/>
                    <a:pt x="0" y="429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1973850" y="4737975"/>
              <a:ext cx="50925" cy="241525"/>
            </a:xfrm>
            <a:custGeom>
              <a:avLst/>
              <a:gdLst/>
              <a:ahLst/>
              <a:cxnLst/>
              <a:rect l="l" t="t" r="r" b="b"/>
              <a:pathLst>
                <a:path w="2037" h="9661" fill="none" extrusionOk="0">
                  <a:moveTo>
                    <a:pt x="2036" y="0"/>
                  </a:moveTo>
                  <a:cubicBezTo>
                    <a:pt x="1162" y="3174"/>
                    <a:pt x="486" y="6404"/>
                    <a:pt x="1" y="966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059375" y="4658425"/>
              <a:ext cx="55150" cy="237625"/>
            </a:xfrm>
            <a:custGeom>
              <a:avLst/>
              <a:gdLst/>
              <a:ahLst/>
              <a:cxnLst/>
              <a:rect l="l" t="t" r="r" b="b"/>
              <a:pathLst>
                <a:path w="2206" h="9505" fill="none" extrusionOk="0">
                  <a:moveTo>
                    <a:pt x="2205" y="1"/>
                  </a:moveTo>
                  <a:cubicBezTo>
                    <a:pt x="1468" y="3167"/>
                    <a:pt x="735" y="6335"/>
                    <a:pt x="0" y="950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146175" y="4622200"/>
              <a:ext cx="52900" cy="202000"/>
            </a:xfrm>
            <a:custGeom>
              <a:avLst/>
              <a:gdLst/>
              <a:ahLst/>
              <a:cxnLst/>
              <a:rect l="l" t="t" r="r" b="b"/>
              <a:pathLst>
                <a:path w="2116" h="8080" fill="none" extrusionOk="0">
                  <a:moveTo>
                    <a:pt x="2115" y="0"/>
                  </a:moveTo>
                  <a:cubicBezTo>
                    <a:pt x="1411" y="2691"/>
                    <a:pt x="704" y="5387"/>
                    <a:pt x="0" y="808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243375" y="4627725"/>
              <a:ext cx="14800" cy="56550"/>
            </a:xfrm>
            <a:custGeom>
              <a:avLst/>
              <a:gdLst/>
              <a:ahLst/>
              <a:cxnLst/>
              <a:rect l="l" t="t" r="r" b="b"/>
              <a:pathLst>
                <a:path w="592" h="2262" fill="none" extrusionOk="0">
                  <a:moveTo>
                    <a:pt x="591" y="0"/>
                  </a:moveTo>
                  <a:lnTo>
                    <a:pt x="0" y="2262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318675" y="4638650"/>
              <a:ext cx="11125" cy="34000"/>
            </a:xfrm>
            <a:custGeom>
              <a:avLst/>
              <a:gdLst/>
              <a:ahLst/>
              <a:cxnLst/>
              <a:rect l="l" t="t" r="r" b="b"/>
              <a:pathLst>
                <a:path w="445" h="1360" fill="none" extrusionOk="0">
                  <a:moveTo>
                    <a:pt x="445" y="0"/>
                  </a:moveTo>
                  <a:lnTo>
                    <a:pt x="0" y="136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359975" y="4642175"/>
              <a:ext cx="3675" cy="15125"/>
            </a:xfrm>
            <a:custGeom>
              <a:avLst/>
              <a:gdLst/>
              <a:ahLst/>
              <a:cxnLst/>
              <a:rect l="l" t="t" r="r" b="b"/>
              <a:pathLst>
                <a:path w="147" h="605" fill="none" extrusionOk="0">
                  <a:moveTo>
                    <a:pt x="147" y="1"/>
                  </a:moveTo>
                  <a:lnTo>
                    <a:pt x="1" y="605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1175975" y="3341250"/>
              <a:ext cx="128075" cy="211025"/>
            </a:xfrm>
            <a:custGeom>
              <a:avLst/>
              <a:gdLst/>
              <a:ahLst/>
              <a:cxnLst/>
              <a:rect l="l" t="t" r="r" b="b"/>
              <a:pathLst>
                <a:path w="5123" h="8441" fill="none" extrusionOk="0">
                  <a:moveTo>
                    <a:pt x="5123" y="1"/>
                  </a:moveTo>
                  <a:cubicBezTo>
                    <a:pt x="3247" y="2710"/>
                    <a:pt x="1533" y="5526"/>
                    <a:pt x="1" y="844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" name="Google Shape;826;p2"/>
          <p:cNvGrpSpPr/>
          <p:nvPr/>
        </p:nvGrpSpPr>
        <p:grpSpPr>
          <a:xfrm rot="-3157637">
            <a:off x="7180314" y="-1069834"/>
            <a:ext cx="1745209" cy="1977137"/>
            <a:chOff x="1427300" y="217050"/>
            <a:chExt cx="4727075" cy="5355275"/>
          </a:xfrm>
        </p:grpSpPr>
        <p:sp>
          <p:nvSpPr>
            <p:cNvPr id="827" name="Google Shape;827;p2"/>
            <p:cNvSpPr/>
            <p:nvPr/>
          </p:nvSpPr>
          <p:spPr>
            <a:xfrm>
              <a:off x="3084750" y="238125"/>
              <a:ext cx="3067575" cy="1468800"/>
            </a:xfrm>
            <a:custGeom>
              <a:avLst/>
              <a:gdLst/>
              <a:ahLst/>
              <a:cxnLst/>
              <a:rect l="l" t="t" r="r" b="b"/>
              <a:pathLst>
                <a:path w="122703" h="58752" extrusionOk="0">
                  <a:moveTo>
                    <a:pt x="12372" y="3519"/>
                  </a:moveTo>
                  <a:cubicBezTo>
                    <a:pt x="15300" y="3519"/>
                    <a:pt x="19602" y="4187"/>
                    <a:pt x="24952" y="5493"/>
                  </a:cubicBezTo>
                  <a:cubicBezTo>
                    <a:pt x="24967" y="5493"/>
                    <a:pt x="24981" y="5495"/>
                    <a:pt x="24993" y="5501"/>
                  </a:cubicBezTo>
                  <a:cubicBezTo>
                    <a:pt x="35415" y="8038"/>
                    <a:pt x="49800" y="13004"/>
                    <a:pt x="65705" y="20142"/>
                  </a:cubicBezTo>
                  <a:cubicBezTo>
                    <a:pt x="82300" y="27589"/>
                    <a:pt x="96022" y="35376"/>
                    <a:pt x="104823" y="41602"/>
                  </a:cubicBezTo>
                  <a:cubicBezTo>
                    <a:pt x="112307" y="46905"/>
                    <a:pt x="116245" y="51087"/>
                    <a:pt x="115396" y="52981"/>
                  </a:cubicBezTo>
                  <a:cubicBezTo>
                    <a:pt x="115031" y="53795"/>
                    <a:pt x="114028" y="54127"/>
                    <a:pt x="112404" y="54127"/>
                  </a:cubicBezTo>
                  <a:cubicBezTo>
                    <a:pt x="109386" y="54127"/>
                    <a:pt x="104224" y="52984"/>
                    <a:pt x="97012" y="51670"/>
                  </a:cubicBezTo>
                  <a:cubicBezTo>
                    <a:pt x="86127" y="48047"/>
                    <a:pt x="71814" y="43365"/>
                    <a:pt x="58053" y="37191"/>
                  </a:cubicBezTo>
                  <a:cubicBezTo>
                    <a:pt x="44421" y="31074"/>
                    <a:pt x="30704" y="23813"/>
                    <a:pt x="21088" y="17575"/>
                  </a:cubicBezTo>
                  <a:cubicBezTo>
                    <a:pt x="15288" y="12570"/>
                    <a:pt x="7083" y="7193"/>
                    <a:pt x="8139" y="4845"/>
                  </a:cubicBezTo>
                  <a:cubicBezTo>
                    <a:pt x="8539" y="3955"/>
                    <a:pt x="10007" y="3519"/>
                    <a:pt x="12372" y="3519"/>
                  </a:cubicBezTo>
                  <a:close/>
                  <a:moveTo>
                    <a:pt x="8709" y="0"/>
                  </a:moveTo>
                  <a:cubicBezTo>
                    <a:pt x="4654" y="0"/>
                    <a:pt x="2113" y="808"/>
                    <a:pt x="1400" y="2404"/>
                  </a:cubicBezTo>
                  <a:cubicBezTo>
                    <a:pt x="0" y="5526"/>
                    <a:pt x="5518" y="11897"/>
                    <a:pt x="16482" y="19639"/>
                  </a:cubicBezTo>
                  <a:lnTo>
                    <a:pt x="16493" y="19643"/>
                  </a:lnTo>
                  <a:cubicBezTo>
                    <a:pt x="25943" y="26290"/>
                    <a:pt x="39419" y="33942"/>
                    <a:pt x="56007" y="41399"/>
                  </a:cubicBezTo>
                  <a:cubicBezTo>
                    <a:pt x="73034" y="49053"/>
                    <a:pt x="88028" y="54111"/>
                    <a:pt x="99373" y="56709"/>
                  </a:cubicBezTo>
                  <a:cubicBezTo>
                    <a:pt x="105375" y="58075"/>
                    <a:pt x="110354" y="58751"/>
                    <a:pt x="114067" y="58751"/>
                  </a:cubicBezTo>
                  <a:cubicBezTo>
                    <a:pt x="118126" y="58751"/>
                    <a:pt x="120672" y="57943"/>
                    <a:pt x="121387" y="56347"/>
                  </a:cubicBezTo>
                  <a:cubicBezTo>
                    <a:pt x="122702" y="53415"/>
                    <a:pt x="117921" y="47617"/>
                    <a:pt x="108242" y="40511"/>
                  </a:cubicBezTo>
                  <a:cubicBezTo>
                    <a:pt x="98747" y="33557"/>
                    <a:pt x="84550" y="25341"/>
                    <a:pt x="66779" y="17352"/>
                  </a:cubicBezTo>
                  <a:cubicBezTo>
                    <a:pt x="49305" y="9495"/>
                    <a:pt x="33961" y="4376"/>
                    <a:pt x="22518" y="1847"/>
                  </a:cubicBezTo>
                  <a:cubicBezTo>
                    <a:pt x="16907" y="611"/>
                    <a:pt x="12236" y="0"/>
                    <a:pt x="8709" y="0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3279325" y="335900"/>
              <a:ext cx="2697050" cy="1247675"/>
            </a:xfrm>
            <a:custGeom>
              <a:avLst/>
              <a:gdLst/>
              <a:ahLst/>
              <a:cxnLst/>
              <a:rect l="l" t="t" r="r" b="b"/>
              <a:pathLst>
                <a:path w="107882" h="49907" extrusionOk="0">
                  <a:moveTo>
                    <a:pt x="4561" y="1"/>
                  </a:moveTo>
                  <a:cubicBezTo>
                    <a:pt x="2472" y="1"/>
                    <a:pt x="1178" y="376"/>
                    <a:pt x="833" y="1144"/>
                  </a:cubicBezTo>
                  <a:cubicBezTo>
                    <a:pt x="0" y="2998"/>
                    <a:pt x="4892" y="7565"/>
                    <a:pt x="13835" y="13375"/>
                  </a:cubicBezTo>
                  <a:cubicBezTo>
                    <a:pt x="22648" y="19093"/>
                    <a:pt x="35397" y="26031"/>
                    <a:pt x="50485" y="32803"/>
                  </a:cubicBezTo>
                  <a:cubicBezTo>
                    <a:pt x="66738" y="40097"/>
                    <a:pt x="81311" y="45228"/>
                    <a:pt x="91631" y="47867"/>
                  </a:cubicBezTo>
                  <a:cubicBezTo>
                    <a:pt x="91639" y="47871"/>
                    <a:pt x="91661" y="47869"/>
                    <a:pt x="91672" y="47873"/>
                  </a:cubicBezTo>
                  <a:lnTo>
                    <a:pt x="91682" y="47880"/>
                  </a:lnTo>
                  <a:cubicBezTo>
                    <a:pt x="96934" y="49216"/>
                    <a:pt x="101074" y="49906"/>
                    <a:pt x="103758" y="49906"/>
                  </a:cubicBezTo>
                  <a:cubicBezTo>
                    <a:pt x="105656" y="49906"/>
                    <a:pt x="106825" y="49560"/>
                    <a:pt x="107141" y="48853"/>
                  </a:cubicBezTo>
                  <a:cubicBezTo>
                    <a:pt x="107881" y="47206"/>
                    <a:pt x="104352" y="43483"/>
                    <a:pt x="97683" y="38704"/>
                  </a:cubicBezTo>
                  <a:cubicBezTo>
                    <a:pt x="88910" y="32435"/>
                    <a:pt x="74723" y="24337"/>
                    <a:pt x="57711" y="16704"/>
                  </a:cubicBezTo>
                  <a:cubicBezTo>
                    <a:pt x="40833" y="9130"/>
                    <a:pt x="25447" y="3933"/>
                    <a:pt x="14948" y="1519"/>
                  </a:cubicBezTo>
                  <a:cubicBezTo>
                    <a:pt x="14945" y="1517"/>
                    <a:pt x="14943" y="1517"/>
                    <a:pt x="14941" y="1517"/>
                  </a:cubicBezTo>
                  <a:cubicBezTo>
                    <a:pt x="14937" y="1517"/>
                    <a:pt x="14934" y="1520"/>
                    <a:pt x="14930" y="1520"/>
                  </a:cubicBezTo>
                  <a:cubicBezTo>
                    <a:pt x="14928" y="1520"/>
                    <a:pt x="14927" y="1520"/>
                    <a:pt x="14925" y="1519"/>
                  </a:cubicBezTo>
                  <a:cubicBezTo>
                    <a:pt x="10544" y="516"/>
                    <a:pt x="7007" y="1"/>
                    <a:pt x="4561" y="1"/>
                  </a:cubicBezTo>
                  <a:close/>
                </a:path>
              </a:pathLst>
            </a:custGeom>
            <a:solidFill>
              <a:srgbClr val="111B2E"/>
            </a:solidFill>
            <a:ln w="28575" cap="flat" cmpd="sng">
              <a:solidFill>
                <a:srgbClr val="111B2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1467700" y="4006275"/>
              <a:ext cx="2930350" cy="1464450"/>
            </a:xfrm>
            <a:custGeom>
              <a:avLst/>
              <a:gdLst/>
              <a:ahLst/>
              <a:cxnLst/>
              <a:rect l="l" t="t" r="r" b="b"/>
              <a:pathLst>
                <a:path w="117214" h="58578" extrusionOk="0">
                  <a:moveTo>
                    <a:pt x="4117" y="1"/>
                  </a:moveTo>
                  <a:cubicBezTo>
                    <a:pt x="4103" y="1"/>
                    <a:pt x="4087" y="2"/>
                    <a:pt x="4072" y="6"/>
                  </a:cubicBezTo>
                  <a:cubicBezTo>
                    <a:pt x="3984" y="16"/>
                    <a:pt x="3906" y="71"/>
                    <a:pt x="3870" y="153"/>
                  </a:cubicBezTo>
                  <a:lnTo>
                    <a:pt x="1476" y="5487"/>
                  </a:lnTo>
                  <a:cubicBezTo>
                    <a:pt x="1" y="8774"/>
                    <a:pt x="6366" y="15761"/>
                    <a:pt x="19349" y="24229"/>
                  </a:cubicBezTo>
                  <a:cubicBezTo>
                    <a:pt x="27825" y="29762"/>
                    <a:pt x="39110" y="35930"/>
                    <a:pt x="52882" y="42111"/>
                  </a:cubicBezTo>
                  <a:cubicBezTo>
                    <a:pt x="67025" y="48457"/>
                    <a:pt x="79411" y="52856"/>
                    <a:pt x="89313" y="55491"/>
                  </a:cubicBezTo>
                  <a:cubicBezTo>
                    <a:pt x="97033" y="57545"/>
                    <a:pt x="103237" y="58578"/>
                    <a:pt x="107570" y="58578"/>
                  </a:cubicBezTo>
                  <a:cubicBezTo>
                    <a:pt x="111379" y="58578"/>
                    <a:pt x="113742" y="57780"/>
                    <a:pt x="114417" y="56175"/>
                  </a:cubicBezTo>
                  <a:lnTo>
                    <a:pt x="116841" y="50871"/>
                  </a:lnTo>
                  <a:cubicBezTo>
                    <a:pt x="116871" y="50802"/>
                    <a:pt x="117213" y="50325"/>
                    <a:pt x="117142" y="50325"/>
                  </a:cubicBezTo>
                  <a:cubicBezTo>
                    <a:pt x="117130" y="50325"/>
                    <a:pt x="117106" y="50338"/>
                    <a:pt x="117066" y="50370"/>
                  </a:cubicBezTo>
                  <a:cubicBezTo>
                    <a:pt x="117061" y="50362"/>
                    <a:pt x="117048" y="50358"/>
                    <a:pt x="117030" y="50358"/>
                  </a:cubicBezTo>
                  <a:cubicBezTo>
                    <a:pt x="116974" y="50358"/>
                    <a:pt x="116870" y="50394"/>
                    <a:pt x="116821" y="50394"/>
                  </a:cubicBezTo>
                  <a:cubicBezTo>
                    <a:pt x="116813" y="50394"/>
                    <a:pt x="116807" y="50393"/>
                    <a:pt x="116802" y="50391"/>
                  </a:cubicBezTo>
                  <a:cubicBezTo>
                    <a:pt x="116796" y="50388"/>
                    <a:pt x="116787" y="50387"/>
                    <a:pt x="116776" y="50387"/>
                  </a:cubicBezTo>
                  <a:cubicBezTo>
                    <a:pt x="116716" y="50387"/>
                    <a:pt x="116599" y="50420"/>
                    <a:pt x="116561" y="50421"/>
                  </a:cubicBezTo>
                  <a:cubicBezTo>
                    <a:pt x="116168" y="50437"/>
                    <a:pt x="115758" y="50445"/>
                    <a:pt x="115330" y="50445"/>
                  </a:cubicBezTo>
                  <a:cubicBezTo>
                    <a:pt x="110383" y="50445"/>
                    <a:pt x="103129" y="49380"/>
                    <a:pt x="94565" y="47035"/>
                  </a:cubicBezTo>
                  <a:cubicBezTo>
                    <a:pt x="83568" y="44024"/>
                    <a:pt x="70358" y="39210"/>
                    <a:pt x="56898" y="33170"/>
                  </a:cubicBezTo>
                  <a:cubicBezTo>
                    <a:pt x="43787" y="27286"/>
                    <a:pt x="31710" y="20807"/>
                    <a:pt x="22260" y="14734"/>
                  </a:cubicBezTo>
                  <a:cubicBezTo>
                    <a:pt x="13798" y="9296"/>
                    <a:pt x="7436" y="4177"/>
                    <a:pt x="4316" y="102"/>
                  </a:cubicBezTo>
                  <a:cubicBezTo>
                    <a:pt x="4287" y="69"/>
                    <a:pt x="4250" y="40"/>
                    <a:pt x="4213" y="24"/>
                  </a:cubicBezTo>
                  <a:cubicBezTo>
                    <a:pt x="4182" y="9"/>
                    <a:pt x="4150" y="1"/>
                    <a:pt x="4117" y="1"/>
                  </a:cubicBezTo>
                  <a:close/>
                </a:path>
              </a:pathLst>
            </a:custGeom>
            <a:solidFill>
              <a:srgbClr val="111B2E"/>
            </a:solidFill>
            <a:ln w="19050" cap="flat" cmpd="sng">
              <a:solidFill>
                <a:srgbClr val="111B2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1495875" y="3168075"/>
              <a:ext cx="3338775" cy="2090125"/>
            </a:xfrm>
            <a:custGeom>
              <a:avLst/>
              <a:gdLst/>
              <a:ahLst/>
              <a:cxnLst/>
              <a:rect l="l" t="t" r="r" b="b"/>
              <a:pathLst>
                <a:path w="133551" h="83605" extrusionOk="0">
                  <a:moveTo>
                    <a:pt x="13953" y="1"/>
                  </a:moveTo>
                  <a:cubicBezTo>
                    <a:pt x="13848" y="1"/>
                    <a:pt x="13723" y="812"/>
                    <a:pt x="13678" y="911"/>
                  </a:cubicBezTo>
                  <a:lnTo>
                    <a:pt x="1724" y="27545"/>
                  </a:lnTo>
                  <a:cubicBezTo>
                    <a:pt x="1" y="31396"/>
                    <a:pt x="6521" y="38211"/>
                    <a:pt x="19202" y="46701"/>
                  </a:cubicBezTo>
                  <a:cubicBezTo>
                    <a:pt x="28380" y="52847"/>
                    <a:pt x="41005" y="59501"/>
                    <a:pt x="55979" y="66221"/>
                  </a:cubicBezTo>
                  <a:cubicBezTo>
                    <a:pt x="71285" y="73092"/>
                    <a:pt x="84878" y="77977"/>
                    <a:pt x="95680" y="80733"/>
                  </a:cubicBezTo>
                  <a:lnTo>
                    <a:pt x="95744" y="80608"/>
                  </a:lnTo>
                  <a:lnTo>
                    <a:pt x="95744" y="80608"/>
                  </a:lnTo>
                  <a:cubicBezTo>
                    <a:pt x="95748" y="80610"/>
                    <a:pt x="95680" y="80733"/>
                    <a:pt x="95680" y="80733"/>
                  </a:cubicBezTo>
                  <a:cubicBezTo>
                    <a:pt x="95683" y="80733"/>
                    <a:pt x="95685" y="80734"/>
                    <a:pt x="95689" y="80734"/>
                  </a:cubicBezTo>
                  <a:cubicBezTo>
                    <a:pt x="95707" y="80734"/>
                    <a:pt x="95740" y="80731"/>
                    <a:pt x="95765" y="80731"/>
                  </a:cubicBezTo>
                  <a:cubicBezTo>
                    <a:pt x="95776" y="80731"/>
                    <a:pt x="95786" y="80731"/>
                    <a:pt x="95791" y="80733"/>
                  </a:cubicBezTo>
                  <a:cubicBezTo>
                    <a:pt x="103676" y="82704"/>
                    <a:pt x="109582" y="83604"/>
                    <a:pt x="113705" y="83604"/>
                  </a:cubicBezTo>
                  <a:cubicBezTo>
                    <a:pt x="117854" y="83604"/>
                    <a:pt x="120198" y="82693"/>
                    <a:pt x="120937" y="81046"/>
                  </a:cubicBezTo>
                  <a:lnTo>
                    <a:pt x="133049" y="54474"/>
                  </a:lnTo>
                  <a:cubicBezTo>
                    <a:pt x="133092" y="54382"/>
                    <a:pt x="133550" y="53809"/>
                    <a:pt x="133477" y="53733"/>
                  </a:cubicBezTo>
                  <a:cubicBezTo>
                    <a:pt x="133454" y="53713"/>
                    <a:pt x="133327" y="53565"/>
                    <a:pt x="133301" y="53549"/>
                  </a:cubicBezTo>
                  <a:cubicBezTo>
                    <a:pt x="133299" y="53548"/>
                    <a:pt x="133297" y="53548"/>
                    <a:pt x="133294" y="53548"/>
                  </a:cubicBezTo>
                  <a:cubicBezTo>
                    <a:pt x="133198" y="53548"/>
                    <a:pt x="132607" y="54045"/>
                    <a:pt x="132540" y="54069"/>
                  </a:cubicBezTo>
                  <a:cubicBezTo>
                    <a:pt x="131158" y="54630"/>
                    <a:pt x="129445" y="54878"/>
                    <a:pt x="127400" y="54878"/>
                  </a:cubicBezTo>
                  <a:cubicBezTo>
                    <a:pt x="123530" y="54878"/>
                    <a:pt x="118471" y="53988"/>
                    <a:pt x="112222" y="52639"/>
                  </a:cubicBezTo>
                  <a:cubicBezTo>
                    <a:pt x="99547" y="49670"/>
                    <a:pt x="83262" y="44244"/>
                    <a:pt x="68762" y="37734"/>
                  </a:cubicBezTo>
                  <a:cubicBezTo>
                    <a:pt x="54584" y="31373"/>
                    <a:pt x="40042" y="23376"/>
                    <a:pt x="29446" y="16025"/>
                  </a:cubicBezTo>
                  <a:cubicBezTo>
                    <a:pt x="21180" y="10278"/>
                    <a:pt x="15261" y="4964"/>
                    <a:pt x="14163" y="944"/>
                  </a:cubicBezTo>
                  <a:cubicBezTo>
                    <a:pt x="14136" y="877"/>
                    <a:pt x="14167" y="140"/>
                    <a:pt x="14099" y="109"/>
                  </a:cubicBezTo>
                  <a:cubicBezTo>
                    <a:pt x="14071" y="99"/>
                    <a:pt x="13985" y="1"/>
                    <a:pt x="13956" y="1"/>
                  </a:cubicBezTo>
                  <a:cubicBezTo>
                    <a:pt x="13955" y="1"/>
                    <a:pt x="13954" y="1"/>
                    <a:pt x="13953" y="1"/>
                  </a:cubicBezTo>
                  <a:close/>
                </a:path>
              </a:pathLst>
            </a:custGeom>
            <a:solidFill>
              <a:srgbClr val="232E43"/>
            </a:solidFill>
            <a:ln w="19050" cap="flat" cmpd="sng">
              <a:solidFill>
                <a:srgbClr val="232E4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1829375" y="2910475"/>
              <a:ext cx="3111825" cy="1621675"/>
            </a:xfrm>
            <a:custGeom>
              <a:avLst/>
              <a:gdLst/>
              <a:ahLst/>
              <a:cxnLst/>
              <a:rect l="l" t="t" r="r" b="b"/>
              <a:pathLst>
                <a:path w="124473" h="64867" extrusionOk="0">
                  <a:moveTo>
                    <a:pt x="4977" y="0"/>
                  </a:moveTo>
                  <a:cubicBezTo>
                    <a:pt x="4938" y="0"/>
                    <a:pt x="4777" y="1329"/>
                    <a:pt x="4739" y="1415"/>
                  </a:cubicBezTo>
                  <a:lnTo>
                    <a:pt x="1381" y="8897"/>
                  </a:lnTo>
                  <a:cubicBezTo>
                    <a:pt x="0" y="11974"/>
                    <a:pt x="5195" y="18650"/>
                    <a:pt x="16112" y="26036"/>
                  </a:cubicBezTo>
                  <a:cubicBezTo>
                    <a:pt x="25495" y="32659"/>
                    <a:pt x="39051" y="40128"/>
                    <a:pt x="55637" y="47574"/>
                  </a:cubicBezTo>
                  <a:cubicBezTo>
                    <a:pt x="72657" y="55213"/>
                    <a:pt x="87594" y="60399"/>
                    <a:pt x="98884" y="62951"/>
                  </a:cubicBezTo>
                  <a:cubicBezTo>
                    <a:pt x="104595" y="64243"/>
                    <a:pt x="109374" y="64866"/>
                    <a:pt x="112995" y="64866"/>
                  </a:cubicBezTo>
                  <a:cubicBezTo>
                    <a:pt x="117214" y="64866"/>
                    <a:pt x="119864" y="64020"/>
                    <a:pt x="120593" y="62398"/>
                  </a:cubicBezTo>
                  <a:lnTo>
                    <a:pt x="123950" y="54916"/>
                  </a:lnTo>
                  <a:cubicBezTo>
                    <a:pt x="123993" y="54816"/>
                    <a:pt x="124472" y="54894"/>
                    <a:pt x="124392" y="54816"/>
                  </a:cubicBezTo>
                  <a:cubicBezTo>
                    <a:pt x="124370" y="54796"/>
                    <a:pt x="124423" y="54120"/>
                    <a:pt x="124392" y="54110"/>
                  </a:cubicBezTo>
                  <a:cubicBezTo>
                    <a:pt x="124390" y="54109"/>
                    <a:pt x="124387" y="54109"/>
                    <a:pt x="124384" y="54109"/>
                  </a:cubicBezTo>
                  <a:cubicBezTo>
                    <a:pt x="124281" y="54109"/>
                    <a:pt x="123664" y="54545"/>
                    <a:pt x="123596" y="54579"/>
                  </a:cubicBezTo>
                  <a:cubicBezTo>
                    <a:pt x="122152" y="55167"/>
                    <a:pt x="120117" y="55459"/>
                    <a:pt x="117602" y="55459"/>
                  </a:cubicBezTo>
                  <a:cubicBezTo>
                    <a:pt x="113779" y="55459"/>
                    <a:pt x="108846" y="54785"/>
                    <a:pt x="103188" y="53456"/>
                  </a:cubicBezTo>
                  <a:cubicBezTo>
                    <a:pt x="90514" y="50487"/>
                    <a:pt x="74325" y="44742"/>
                    <a:pt x="59823" y="38234"/>
                  </a:cubicBezTo>
                  <a:cubicBezTo>
                    <a:pt x="45645" y="31871"/>
                    <a:pt x="31055" y="23943"/>
                    <a:pt x="20460" y="16592"/>
                  </a:cubicBezTo>
                  <a:cubicBezTo>
                    <a:pt x="12327" y="10816"/>
                    <a:pt x="6527" y="5470"/>
                    <a:pt x="5222" y="1450"/>
                  </a:cubicBezTo>
                  <a:cubicBezTo>
                    <a:pt x="5203" y="1376"/>
                    <a:pt x="5598" y="1131"/>
                    <a:pt x="5528" y="1100"/>
                  </a:cubicBezTo>
                  <a:cubicBezTo>
                    <a:pt x="5507" y="1090"/>
                    <a:pt x="5253" y="9"/>
                    <a:pt x="5085" y="9"/>
                  </a:cubicBezTo>
                  <a:cubicBezTo>
                    <a:pt x="5044" y="9"/>
                    <a:pt x="5008" y="73"/>
                    <a:pt x="4982" y="235"/>
                  </a:cubicBezTo>
                  <a:cubicBezTo>
                    <a:pt x="4989" y="69"/>
                    <a:pt x="4986" y="0"/>
                    <a:pt x="4977" y="0"/>
                  </a:cubicBezTo>
                  <a:close/>
                </a:path>
              </a:pathLst>
            </a:custGeom>
            <a:solidFill>
              <a:srgbClr val="F49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251025" y="1981925"/>
              <a:ext cx="3114125" cy="1613650"/>
            </a:xfrm>
            <a:custGeom>
              <a:avLst/>
              <a:gdLst/>
              <a:ahLst/>
              <a:cxnLst/>
              <a:rect l="l" t="t" r="r" b="b"/>
              <a:pathLst>
                <a:path w="124565" h="64546" extrusionOk="0">
                  <a:moveTo>
                    <a:pt x="5158" y="0"/>
                  </a:moveTo>
                  <a:cubicBezTo>
                    <a:pt x="5118" y="0"/>
                    <a:pt x="5067" y="6"/>
                    <a:pt x="5050" y="6"/>
                  </a:cubicBezTo>
                  <a:cubicBezTo>
                    <a:pt x="5050" y="6"/>
                    <a:pt x="5050" y="6"/>
                    <a:pt x="5049" y="6"/>
                  </a:cubicBezTo>
                  <a:cubicBezTo>
                    <a:pt x="4937" y="6"/>
                    <a:pt x="4784" y="876"/>
                    <a:pt x="4739" y="982"/>
                  </a:cubicBezTo>
                  <a:lnTo>
                    <a:pt x="1382" y="8464"/>
                  </a:lnTo>
                  <a:cubicBezTo>
                    <a:pt x="1" y="11543"/>
                    <a:pt x="4979" y="17904"/>
                    <a:pt x="16219" y="25815"/>
                  </a:cubicBezTo>
                  <a:cubicBezTo>
                    <a:pt x="25608" y="32432"/>
                    <a:pt x="39049" y="39695"/>
                    <a:pt x="55634" y="47140"/>
                  </a:cubicBezTo>
                  <a:cubicBezTo>
                    <a:pt x="72654" y="54780"/>
                    <a:pt x="87802" y="60160"/>
                    <a:pt x="99089" y="62722"/>
                  </a:cubicBezTo>
                  <a:cubicBezTo>
                    <a:pt x="104593" y="63962"/>
                    <a:pt x="109188" y="64546"/>
                    <a:pt x="112712" y="64546"/>
                  </a:cubicBezTo>
                  <a:cubicBezTo>
                    <a:pt x="117109" y="64546"/>
                    <a:pt x="119839" y="63638"/>
                    <a:pt x="120589" y="61965"/>
                  </a:cubicBezTo>
                  <a:lnTo>
                    <a:pt x="123947" y="54483"/>
                  </a:lnTo>
                  <a:cubicBezTo>
                    <a:pt x="123955" y="54471"/>
                    <a:pt x="123961" y="54458"/>
                    <a:pt x="123971" y="54446"/>
                  </a:cubicBezTo>
                  <a:cubicBezTo>
                    <a:pt x="124014" y="54321"/>
                    <a:pt x="124565" y="53351"/>
                    <a:pt x="124438" y="53308"/>
                  </a:cubicBezTo>
                  <a:cubicBezTo>
                    <a:pt x="124437" y="53308"/>
                    <a:pt x="124435" y="53308"/>
                    <a:pt x="124433" y="53308"/>
                  </a:cubicBezTo>
                  <a:cubicBezTo>
                    <a:pt x="124344" y="53308"/>
                    <a:pt x="123673" y="54111"/>
                    <a:pt x="123605" y="54145"/>
                  </a:cubicBezTo>
                  <a:cubicBezTo>
                    <a:pt x="122161" y="54859"/>
                    <a:pt x="120102" y="55190"/>
                    <a:pt x="117555" y="55190"/>
                  </a:cubicBezTo>
                  <a:cubicBezTo>
                    <a:pt x="113702" y="55190"/>
                    <a:pt x="108733" y="54434"/>
                    <a:pt x="103087" y="53106"/>
                  </a:cubicBezTo>
                  <a:cubicBezTo>
                    <a:pt x="90410" y="50137"/>
                    <a:pt x="74329" y="44308"/>
                    <a:pt x="59828" y="37800"/>
                  </a:cubicBezTo>
                  <a:cubicBezTo>
                    <a:pt x="45649" y="31438"/>
                    <a:pt x="30964" y="23514"/>
                    <a:pt x="20368" y="16165"/>
                  </a:cubicBezTo>
                  <a:cubicBezTo>
                    <a:pt x="12096" y="10428"/>
                    <a:pt x="6466" y="5043"/>
                    <a:pt x="5224" y="1017"/>
                  </a:cubicBezTo>
                  <a:cubicBezTo>
                    <a:pt x="5204" y="943"/>
                    <a:pt x="5273" y="37"/>
                    <a:pt x="5204" y="6"/>
                  </a:cubicBezTo>
                  <a:cubicBezTo>
                    <a:pt x="5195" y="2"/>
                    <a:pt x="5178" y="0"/>
                    <a:pt x="515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1939500" y="2227825"/>
              <a:ext cx="3310075" cy="2056800"/>
            </a:xfrm>
            <a:custGeom>
              <a:avLst/>
              <a:gdLst/>
              <a:ahLst/>
              <a:cxnLst/>
              <a:rect l="l" t="t" r="r" b="b"/>
              <a:pathLst>
                <a:path w="132403" h="82272" extrusionOk="0">
                  <a:moveTo>
                    <a:pt x="13216" y="0"/>
                  </a:moveTo>
                  <a:cubicBezTo>
                    <a:pt x="13186" y="0"/>
                    <a:pt x="13105" y="128"/>
                    <a:pt x="13078" y="130"/>
                  </a:cubicBezTo>
                  <a:cubicBezTo>
                    <a:pt x="13077" y="129"/>
                    <a:pt x="13076" y="129"/>
                    <a:pt x="13075" y="129"/>
                  </a:cubicBezTo>
                  <a:cubicBezTo>
                    <a:pt x="12965" y="129"/>
                    <a:pt x="12842" y="855"/>
                    <a:pt x="12797" y="952"/>
                  </a:cubicBezTo>
                  <a:lnTo>
                    <a:pt x="1381" y="26391"/>
                  </a:lnTo>
                  <a:cubicBezTo>
                    <a:pt x="0" y="29470"/>
                    <a:pt x="5412" y="35743"/>
                    <a:pt x="16208" y="43354"/>
                  </a:cubicBezTo>
                  <a:cubicBezTo>
                    <a:pt x="25595" y="49979"/>
                    <a:pt x="39051" y="57622"/>
                    <a:pt x="55635" y="65067"/>
                  </a:cubicBezTo>
                  <a:cubicBezTo>
                    <a:pt x="72655" y="72707"/>
                    <a:pt x="87639" y="77734"/>
                    <a:pt x="98929" y="80287"/>
                  </a:cubicBezTo>
                  <a:cubicBezTo>
                    <a:pt x="104805" y="81615"/>
                    <a:pt x="109684" y="82271"/>
                    <a:pt x="113330" y="82271"/>
                  </a:cubicBezTo>
                  <a:cubicBezTo>
                    <a:pt x="117356" y="82271"/>
                    <a:pt x="119881" y="81471"/>
                    <a:pt x="120591" y="79892"/>
                  </a:cubicBezTo>
                  <a:lnTo>
                    <a:pt x="132009" y="54451"/>
                  </a:lnTo>
                  <a:cubicBezTo>
                    <a:pt x="132036" y="54390"/>
                    <a:pt x="132248" y="54079"/>
                    <a:pt x="132373" y="53845"/>
                  </a:cubicBezTo>
                  <a:cubicBezTo>
                    <a:pt x="132402" y="53792"/>
                    <a:pt x="132359" y="53740"/>
                    <a:pt x="132311" y="53740"/>
                  </a:cubicBezTo>
                  <a:cubicBezTo>
                    <a:pt x="132294" y="53740"/>
                    <a:pt x="132276" y="53747"/>
                    <a:pt x="132261" y="53761"/>
                  </a:cubicBezTo>
                  <a:cubicBezTo>
                    <a:pt x="132218" y="53802"/>
                    <a:pt x="132174" y="53818"/>
                    <a:pt x="132132" y="53818"/>
                  </a:cubicBezTo>
                  <a:cubicBezTo>
                    <a:pt x="132017" y="53818"/>
                    <a:pt x="131920" y="53703"/>
                    <a:pt x="131907" y="53696"/>
                  </a:cubicBezTo>
                  <a:cubicBezTo>
                    <a:pt x="131905" y="53695"/>
                    <a:pt x="131902" y="53694"/>
                    <a:pt x="131900" y="53694"/>
                  </a:cubicBezTo>
                  <a:cubicBezTo>
                    <a:pt x="131833" y="53694"/>
                    <a:pt x="131724" y="54090"/>
                    <a:pt x="131657" y="54113"/>
                  </a:cubicBezTo>
                  <a:cubicBezTo>
                    <a:pt x="130072" y="54493"/>
                    <a:pt x="128051" y="54716"/>
                    <a:pt x="125622" y="54716"/>
                  </a:cubicBezTo>
                  <a:cubicBezTo>
                    <a:pt x="121800" y="54716"/>
                    <a:pt x="116968" y="54166"/>
                    <a:pt x="111237" y="52816"/>
                  </a:cubicBezTo>
                  <a:cubicBezTo>
                    <a:pt x="98562" y="49848"/>
                    <a:pt x="82379" y="44289"/>
                    <a:pt x="67878" y="37779"/>
                  </a:cubicBezTo>
                  <a:cubicBezTo>
                    <a:pt x="53699" y="31416"/>
                    <a:pt x="39012" y="23494"/>
                    <a:pt x="28418" y="16143"/>
                  </a:cubicBezTo>
                  <a:cubicBezTo>
                    <a:pt x="20848" y="10380"/>
                    <a:pt x="14375" y="5017"/>
                    <a:pt x="13280" y="987"/>
                  </a:cubicBezTo>
                  <a:cubicBezTo>
                    <a:pt x="13254" y="917"/>
                    <a:pt x="13284" y="29"/>
                    <a:pt x="13219" y="1"/>
                  </a:cubicBezTo>
                  <a:cubicBezTo>
                    <a:pt x="13218" y="0"/>
                    <a:pt x="13217" y="0"/>
                    <a:pt x="13216" y="0"/>
                  </a:cubicBezTo>
                  <a:close/>
                </a:path>
              </a:pathLst>
            </a:custGeom>
            <a:solidFill>
              <a:srgbClr val="232E43"/>
            </a:solidFill>
            <a:ln w="19050" cap="flat" cmpd="sng">
              <a:solidFill>
                <a:srgbClr val="232E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361050" y="304100"/>
              <a:ext cx="3753725" cy="3045900"/>
            </a:xfrm>
            <a:custGeom>
              <a:avLst/>
              <a:gdLst/>
              <a:ahLst/>
              <a:cxnLst/>
              <a:rect l="l" t="t" r="r" b="b"/>
              <a:pathLst>
                <a:path w="150149" h="121836" extrusionOk="0">
                  <a:moveTo>
                    <a:pt x="32406" y="6058"/>
                  </a:moveTo>
                  <a:lnTo>
                    <a:pt x="32930" y="6999"/>
                  </a:lnTo>
                  <a:cubicBezTo>
                    <a:pt x="32799" y="6836"/>
                    <a:pt x="32670" y="6678"/>
                    <a:pt x="32543" y="6519"/>
                  </a:cubicBezTo>
                  <a:lnTo>
                    <a:pt x="32406" y="6058"/>
                  </a:lnTo>
                  <a:close/>
                  <a:moveTo>
                    <a:pt x="30612" y="0"/>
                  </a:moveTo>
                  <a:lnTo>
                    <a:pt x="30166" y="1271"/>
                  </a:lnTo>
                  <a:lnTo>
                    <a:pt x="29902" y="2322"/>
                  </a:lnTo>
                  <a:cubicBezTo>
                    <a:pt x="29861" y="2347"/>
                    <a:pt x="29828" y="2384"/>
                    <a:pt x="29808" y="2427"/>
                  </a:cubicBezTo>
                  <a:lnTo>
                    <a:pt x="1382" y="65767"/>
                  </a:lnTo>
                  <a:cubicBezTo>
                    <a:pt x="1" y="68846"/>
                    <a:pt x="3149" y="74693"/>
                    <a:pt x="15961" y="83280"/>
                  </a:cubicBezTo>
                  <a:cubicBezTo>
                    <a:pt x="25503" y="89673"/>
                    <a:pt x="39049" y="96998"/>
                    <a:pt x="55635" y="104443"/>
                  </a:cubicBezTo>
                  <a:cubicBezTo>
                    <a:pt x="72653" y="112082"/>
                    <a:pt x="87689" y="117443"/>
                    <a:pt x="98978" y="120004"/>
                  </a:cubicBezTo>
                  <a:cubicBezTo>
                    <a:pt x="104504" y="121248"/>
                    <a:pt x="109137" y="121835"/>
                    <a:pt x="112692" y="121835"/>
                  </a:cubicBezTo>
                  <a:cubicBezTo>
                    <a:pt x="117094" y="121835"/>
                    <a:pt x="119844" y="120935"/>
                    <a:pt x="120593" y="119268"/>
                  </a:cubicBezTo>
                  <a:lnTo>
                    <a:pt x="147102" y="60198"/>
                  </a:lnTo>
                  <a:lnTo>
                    <a:pt x="150149" y="54045"/>
                  </a:lnTo>
                  <a:lnTo>
                    <a:pt x="149038" y="53788"/>
                  </a:lnTo>
                  <a:lnTo>
                    <a:pt x="146010" y="56190"/>
                  </a:lnTo>
                  <a:cubicBezTo>
                    <a:pt x="141621" y="55341"/>
                    <a:pt x="129822" y="52896"/>
                    <a:pt x="108985" y="47492"/>
                  </a:cubicBezTo>
                  <a:cubicBezTo>
                    <a:pt x="84061" y="41023"/>
                    <a:pt x="38096" y="8835"/>
                    <a:pt x="31938" y="4471"/>
                  </a:cubicBezTo>
                  <a:lnTo>
                    <a:pt x="30612" y="0"/>
                  </a:lnTo>
                  <a:close/>
                </a:path>
              </a:pathLst>
            </a:custGeom>
            <a:solidFill>
              <a:srgbClr val="232E43"/>
            </a:solidFill>
            <a:ln w="19050" cap="flat" cmpd="sng">
              <a:solidFill>
                <a:srgbClr val="232E4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3279325" y="335900"/>
              <a:ext cx="373150" cy="334400"/>
            </a:xfrm>
            <a:custGeom>
              <a:avLst/>
              <a:gdLst/>
              <a:ahLst/>
              <a:cxnLst/>
              <a:rect l="l" t="t" r="r" b="b"/>
              <a:pathLst>
                <a:path w="14926" h="13376" extrusionOk="0">
                  <a:moveTo>
                    <a:pt x="4561" y="1"/>
                  </a:moveTo>
                  <a:cubicBezTo>
                    <a:pt x="2472" y="1"/>
                    <a:pt x="1178" y="376"/>
                    <a:pt x="833" y="1144"/>
                  </a:cubicBezTo>
                  <a:cubicBezTo>
                    <a:pt x="0" y="3000"/>
                    <a:pt x="4892" y="7565"/>
                    <a:pt x="13835" y="13375"/>
                  </a:cubicBezTo>
                  <a:lnTo>
                    <a:pt x="13847" y="13369"/>
                  </a:lnTo>
                  <a:cubicBezTo>
                    <a:pt x="2204" y="2953"/>
                    <a:pt x="10502" y="1603"/>
                    <a:pt x="14925" y="1519"/>
                  </a:cubicBezTo>
                  <a:cubicBezTo>
                    <a:pt x="10544" y="516"/>
                    <a:pt x="7007" y="1"/>
                    <a:pt x="4561" y="1"/>
                  </a:cubicBezTo>
                  <a:close/>
                </a:path>
              </a:pathLst>
            </a:custGeom>
            <a:solidFill>
              <a:srgbClr val="0B11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3090025" y="217050"/>
              <a:ext cx="3064350" cy="1517125"/>
            </a:xfrm>
            <a:custGeom>
              <a:avLst/>
              <a:gdLst/>
              <a:ahLst/>
              <a:cxnLst/>
              <a:rect l="l" t="t" r="r" b="b"/>
              <a:pathLst>
                <a:path w="122574" h="60685" fill="none" extrusionOk="0">
                  <a:moveTo>
                    <a:pt x="66744" y="18182"/>
                  </a:moveTo>
                  <a:cubicBezTo>
                    <a:pt x="82614" y="25304"/>
                    <a:pt x="97259" y="33414"/>
                    <a:pt x="107458" y="40732"/>
                  </a:cubicBezTo>
                  <a:cubicBezTo>
                    <a:pt x="117657" y="48049"/>
                    <a:pt x="122573" y="53970"/>
                    <a:pt x="121127" y="57196"/>
                  </a:cubicBezTo>
                  <a:cubicBezTo>
                    <a:pt x="119680" y="60420"/>
                    <a:pt x="111988" y="60684"/>
                    <a:pt x="99741" y="57928"/>
                  </a:cubicBezTo>
                  <a:cubicBezTo>
                    <a:pt x="87496" y="55173"/>
                    <a:pt x="71701" y="49624"/>
                    <a:pt x="55829" y="42502"/>
                  </a:cubicBezTo>
                  <a:cubicBezTo>
                    <a:pt x="39959" y="35380"/>
                    <a:pt x="25314" y="27268"/>
                    <a:pt x="15115" y="19952"/>
                  </a:cubicBezTo>
                  <a:cubicBezTo>
                    <a:pt x="4916" y="12636"/>
                    <a:pt x="0" y="6713"/>
                    <a:pt x="1447" y="3488"/>
                  </a:cubicBezTo>
                  <a:cubicBezTo>
                    <a:pt x="2895" y="264"/>
                    <a:pt x="10588" y="0"/>
                    <a:pt x="22833" y="2756"/>
                  </a:cubicBezTo>
                  <a:cubicBezTo>
                    <a:pt x="35077" y="5510"/>
                    <a:pt x="50874" y="11060"/>
                    <a:pt x="66744" y="18182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3247950" y="258775"/>
              <a:ext cx="2762075" cy="1404050"/>
            </a:xfrm>
            <a:custGeom>
              <a:avLst/>
              <a:gdLst/>
              <a:ahLst/>
              <a:cxnLst/>
              <a:rect l="l" t="t" r="r" b="b"/>
              <a:pathLst>
                <a:path w="110483" h="56162" fill="none" extrusionOk="0">
                  <a:moveTo>
                    <a:pt x="108637" y="52043"/>
                  </a:moveTo>
                  <a:cubicBezTo>
                    <a:pt x="106790" y="56161"/>
                    <a:pt x="81122" y="49357"/>
                    <a:pt x="51632" y="36121"/>
                  </a:cubicBezTo>
                  <a:cubicBezTo>
                    <a:pt x="22142" y="22886"/>
                    <a:pt x="1" y="8235"/>
                    <a:pt x="1848" y="4117"/>
                  </a:cubicBezTo>
                  <a:cubicBezTo>
                    <a:pt x="3694" y="1"/>
                    <a:pt x="29583" y="6314"/>
                    <a:pt x="59071" y="19549"/>
                  </a:cubicBezTo>
                  <a:cubicBezTo>
                    <a:pt x="88561" y="32784"/>
                    <a:pt x="110483" y="47928"/>
                    <a:pt x="108637" y="52043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1427300" y="3986825"/>
              <a:ext cx="2975750" cy="1585500"/>
            </a:xfrm>
            <a:custGeom>
              <a:avLst/>
              <a:gdLst/>
              <a:ahLst/>
              <a:cxnLst/>
              <a:rect l="l" t="t" r="r" b="b"/>
              <a:pathLst>
                <a:path w="119030" h="63420" fill="none" extrusionOk="0">
                  <a:moveTo>
                    <a:pt x="5621" y="0"/>
                  </a:moveTo>
                  <a:lnTo>
                    <a:pt x="2857" y="6156"/>
                  </a:lnTo>
                  <a:cubicBezTo>
                    <a:pt x="0" y="12521"/>
                    <a:pt x="23072" y="29073"/>
                    <a:pt x="54391" y="43128"/>
                  </a:cubicBezTo>
                  <a:cubicBezTo>
                    <a:pt x="85708" y="57184"/>
                    <a:pt x="113414" y="63420"/>
                    <a:pt x="116268" y="57055"/>
                  </a:cubicBezTo>
                  <a:lnTo>
                    <a:pt x="119030" y="50899"/>
                  </a:ln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1782625" y="3130125"/>
              <a:ext cx="3067575" cy="1510800"/>
            </a:xfrm>
            <a:custGeom>
              <a:avLst/>
              <a:gdLst/>
              <a:ahLst/>
              <a:cxnLst/>
              <a:rect l="l" t="t" r="r" b="b"/>
              <a:pathLst>
                <a:path w="122703" h="60432" fill="none" extrusionOk="0">
                  <a:moveTo>
                    <a:pt x="122702" y="53715"/>
                  </a:moveTo>
                  <a:cubicBezTo>
                    <a:pt x="119687" y="60431"/>
                    <a:pt x="90455" y="53852"/>
                    <a:pt x="57403" y="39021"/>
                  </a:cubicBezTo>
                  <a:cubicBezTo>
                    <a:pt x="24351" y="24190"/>
                    <a:pt x="0" y="6718"/>
                    <a:pt x="3016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1892650" y="2885025"/>
              <a:ext cx="3067575" cy="1510700"/>
            </a:xfrm>
            <a:custGeom>
              <a:avLst/>
              <a:gdLst/>
              <a:ahLst/>
              <a:cxnLst/>
              <a:rect l="l" t="t" r="r" b="b"/>
              <a:pathLst>
                <a:path w="122703" h="60428" fill="none" extrusionOk="0">
                  <a:moveTo>
                    <a:pt x="122702" y="53712"/>
                  </a:moveTo>
                  <a:cubicBezTo>
                    <a:pt x="119688" y="60427"/>
                    <a:pt x="90454" y="53847"/>
                    <a:pt x="57403" y="39017"/>
                  </a:cubicBezTo>
                  <a:cubicBezTo>
                    <a:pt x="24351" y="24186"/>
                    <a:pt x="0" y="6718"/>
                    <a:pt x="3016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204225" y="2190850"/>
              <a:ext cx="3067475" cy="1510725"/>
            </a:xfrm>
            <a:custGeom>
              <a:avLst/>
              <a:gdLst/>
              <a:ahLst/>
              <a:cxnLst/>
              <a:rect l="l" t="t" r="r" b="b"/>
              <a:pathLst>
                <a:path w="122699" h="60429" fill="none" extrusionOk="0">
                  <a:moveTo>
                    <a:pt x="122699" y="53712"/>
                  </a:moveTo>
                  <a:cubicBezTo>
                    <a:pt x="119685" y="60429"/>
                    <a:pt x="90451" y="53849"/>
                    <a:pt x="57399" y="39018"/>
                  </a:cubicBezTo>
                  <a:cubicBezTo>
                    <a:pt x="24347" y="24187"/>
                    <a:pt x="1" y="6717"/>
                    <a:pt x="3013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314250" y="1945650"/>
              <a:ext cx="3067525" cy="1510725"/>
            </a:xfrm>
            <a:custGeom>
              <a:avLst/>
              <a:gdLst/>
              <a:ahLst/>
              <a:cxnLst/>
              <a:rect l="l" t="t" r="r" b="b"/>
              <a:pathLst>
                <a:path w="122701" h="60429" fill="none" extrusionOk="0">
                  <a:moveTo>
                    <a:pt x="122701" y="53714"/>
                  </a:moveTo>
                  <a:cubicBezTo>
                    <a:pt x="119685" y="60429"/>
                    <a:pt x="90449" y="53849"/>
                    <a:pt x="57399" y="39018"/>
                  </a:cubicBezTo>
                  <a:cubicBezTo>
                    <a:pt x="24349" y="24187"/>
                    <a:pt x="1" y="6717"/>
                    <a:pt x="3014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1457725" y="304100"/>
              <a:ext cx="4660725" cy="5060875"/>
            </a:xfrm>
            <a:custGeom>
              <a:avLst/>
              <a:gdLst/>
              <a:ahLst/>
              <a:cxnLst/>
              <a:rect l="l" t="t" r="r" b="b"/>
              <a:pathLst>
                <a:path w="186429" h="202435" fill="none" extrusionOk="0">
                  <a:moveTo>
                    <a:pt x="186429" y="53714"/>
                  </a:moveTo>
                  <a:lnTo>
                    <a:pt x="122699" y="195720"/>
                  </a:lnTo>
                  <a:cubicBezTo>
                    <a:pt x="119685" y="202435"/>
                    <a:pt x="90451" y="195855"/>
                    <a:pt x="57399" y="181024"/>
                  </a:cubicBezTo>
                  <a:cubicBezTo>
                    <a:pt x="24347" y="166193"/>
                    <a:pt x="1" y="148721"/>
                    <a:pt x="3012" y="142006"/>
                  </a:cubicBezTo>
                  <a:lnTo>
                    <a:pt x="66743" y="0"/>
                  </a:ln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859300" y="1407250"/>
              <a:ext cx="85850" cy="191225"/>
            </a:xfrm>
            <a:custGeom>
              <a:avLst/>
              <a:gdLst/>
              <a:ahLst/>
              <a:cxnLst/>
              <a:rect l="l" t="t" r="r" b="b"/>
              <a:pathLst>
                <a:path w="3434" h="7649" fill="none" extrusionOk="0">
                  <a:moveTo>
                    <a:pt x="0" y="7648"/>
                  </a:moveTo>
                  <a:cubicBezTo>
                    <a:pt x="1144" y="5099"/>
                    <a:pt x="2289" y="2550"/>
                    <a:pt x="3433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943275" y="1537675"/>
              <a:ext cx="75875" cy="169175"/>
            </a:xfrm>
            <a:custGeom>
              <a:avLst/>
              <a:gdLst/>
              <a:ahLst/>
              <a:cxnLst/>
              <a:rect l="l" t="t" r="r" b="b"/>
              <a:pathLst>
                <a:path w="3035" h="6767" fill="none" extrusionOk="0">
                  <a:moveTo>
                    <a:pt x="0" y="6767"/>
                  </a:moveTo>
                  <a:cubicBezTo>
                    <a:pt x="1013" y="4512"/>
                    <a:pt x="2024" y="2256"/>
                    <a:pt x="3035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3023275" y="1844875"/>
              <a:ext cx="70100" cy="136450"/>
            </a:xfrm>
            <a:custGeom>
              <a:avLst/>
              <a:gdLst/>
              <a:ahLst/>
              <a:cxnLst/>
              <a:rect l="l" t="t" r="r" b="b"/>
              <a:pathLst>
                <a:path w="2804" h="5458" fill="none" extrusionOk="0">
                  <a:moveTo>
                    <a:pt x="0" y="5457"/>
                  </a:moveTo>
                  <a:cubicBezTo>
                    <a:pt x="935" y="3640"/>
                    <a:pt x="1870" y="1818"/>
                    <a:pt x="2803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103425" y="2651325"/>
              <a:ext cx="89425" cy="216300"/>
            </a:xfrm>
            <a:custGeom>
              <a:avLst/>
              <a:gdLst/>
              <a:ahLst/>
              <a:cxnLst/>
              <a:rect l="l" t="t" r="r" b="b"/>
              <a:pathLst>
                <a:path w="3577" h="8652" fill="none" extrusionOk="0">
                  <a:moveTo>
                    <a:pt x="0" y="8651"/>
                  </a:moveTo>
                  <a:cubicBezTo>
                    <a:pt x="946" y="5672"/>
                    <a:pt x="2142" y="2779"/>
                    <a:pt x="3577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256600" y="2863450"/>
              <a:ext cx="34675" cy="117000"/>
            </a:xfrm>
            <a:custGeom>
              <a:avLst/>
              <a:gdLst/>
              <a:ahLst/>
              <a:cxnLst/>
              <a:rect l="l" t="t" r="r" b="b"/>
              <a:pathLst>
                <a:path w="1387" h="4680" fill="none" extrusionOk="0">
                  <a:moveTo>
                    <a:pt x="1" y="4679"/>
                  </a:moveTo>
                  <a:cubicBezTo>
                    <a:pt x="463" y="3120"/>
                    <a:pt x="926" y="1559"/>
                    <a:pt x="1386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407150" y="2947625"/>
              <a:ext cx="32350" cy="91600"/>
            </a:xfrm>
            <a:custGeom>
              <a:avLst/>
              <a:gdLst/>
              <a:ahLst/>
              <a:cxnLst/>
              <a:rect l="l" t="t" r="r" b="b"/>
              <a:pathLst>
                <a:path w="1294" h="3664" fill="none" extrusionOk="0">
                  <a:moveTo>
                    <a:pt x="0" y="3663"/>
                  </a:moveTo>
                  <a:cubicBezTo>
                    <a:pt x="430" y="2444"/>
                    <a:pt x="859" y="1220"/>
                    <a:pt x="1293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1682275" y="3536450"/>
              <a:ext cx="139700" cy="290800"/>
            </a:xfrm>
            <a:custGeom>
              <a:avLst/>
              <a:gdLst/>
              <a:ahLst/>
              <a:cxnLst/>
              <a:rect l="l" t="t" r="r" b="b"/>
              <a:pathLst>
                <a:path w="5588" h="11632" fill="none" extrusionOk="0">
                  <a:moveTo>
                    <a:pt x="0" y="11632"/>
                  </a:moveTo>
                  <a:cubicBezTo>
                    <a:pt x="1698" y="7679"/>
                    <a:pt x="3562" y="3804"/>
                    <a:pt x="5588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4398525" y="4843700"/>
              <a:ext cx="100450" cy="193475"/>
            </a:xfrm>
            <a:custGeom>
              <a:avLst/>
              <a:gdLst/>
              <a:ahLst/>
              <a:cxnLst/>
              <a:rect l="l" t="t" r="r" b="b"/>
              <a:pathLst>
                <a:path w="4018" h="7739" fill="none" extrusionOk="0">
                  <a:moveTo>
                    <a:pt x="1" y="7738"/>
                  </a:moveTo>
                  <a:cubicBezTo>
                    <a:pt x="1638" y="5324"/>
                    <a:pt x="2986" y="2730"/>
                    <a:pt x="4017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4011850" y="4904875"/>
              <a:ext cx="32300" cy="91575"/>
            </a:xfrm>
            <a:custGeom>
              <a:avLst/>
              <a:gdLst/>
              <a:ahLst/>
              <a:cxnLst/>
              <a:rect l="l" t="t" r="r" b="b"/>
              <a:pathLst>
                <a:path w="1292" h="3663" fill="none" extrusionOk="0">
                  <a:moveTo>
                    <a:pt x="1" y="3663"/>
                  </a:moveTo>
                  <a:cubicBezTo>
                    <a:pt x="430" y="2443"/>
                    <a:pt x="860" y="1220"/>
                    <a:pt x="1292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4886425" y="3867750"/>
              <a:ext cx="56150" cy="125075"/>
            </a:xfrm>
            <a:custGeom>
              <a:avLst/>
              <a:gdLst/>
              <a:ahLst/>
              <a:cxnLst/>
              <a:rect l="l" t="t" r="r" b="b"/>
              <a:pathLst>
                <a:path w="2246" h="5003" fill="none" extrusionOk="0">
                  <a:moveTo>
                    <a:pt x="1" y="5002"/>
                  </a:moveTo>
                  <a:cubicBezTo>
                    <a:pt x="750" y="3335"/>
                    <a:pt x="1496" y="1668"/>
                    <a:pt x="2245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5309525" y="2104975"/>
              <a:ext cx="410450" cy="973175"/>
            </a:xfrm>
            <a:custGeom>
              <a:avLst/>
              <a:gdLst/>
              <a:ahLst/>
              <a:cxnLst/>
              <a:rect l="l" t="t" r="r" b="b"/>
              <a:pathLst>
                <a:path w="16418" h="38927" fill="none" extrusionOk="0">
                  <a:moveTo>
                    <a:pt x="1" y="38926"/>
                  </a:moveTo>
                  <a:cubicBezTo>
                    <a:pt x="5942" y="26155"/>
                    <a:pt x="11415" y="13178"/>
                    <a:pt x="16417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5400325" y="2321950"/>
              <a:ext cx="95050" cy="231350"/>
            </a:xfrm>
            <a:custGeom>
              <a:avLst/>
              <a:gdLst/>
              <a:ahLst/>
              <a:cxnLst/>
              <a:rect l="l" t="t" r="r" b="b"/>
              <a:pathLst>
                <a:path w="3802" h="9254" fill="none" extrusionOk="0">
                  <a:moveTo>
                    <a:pt x="0" y="9254"/>
                  </a:moveTo>
                  <a:cubicBezTo>
                    <a:pt x="1267" y="6169"/>
                    <a:pt x="2535" y="3085"/>
                    <a:pt x="3802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5205450" y="2356925"/>
              <a:ext cx="52850" cy="117725"/>
            </a:xfrm>
            <a:custGeom>
              <a:avLst/>
              <a:gdLst/>
              <a:ahLst/>
              <a:cxnLst/>
              <a:rect l="l" t="t" r="r" b="b"/>
              <a:pathLst>
                <a:path w="2114" h="4709" fill="none" extrusionOk="0">
                  <a:moveTo>
                    <a:pt x="0" y="4708"/>
                  </a:moveTo>
                  <a:cubicBezTo>
                    <a:pt x="704" y="3139"/>
                    <a:pt x="1410" y="1572"/>
                    <a:pt x="2114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4893300" y="2178225"/>
              <a:ext cx="65275" cy="165175"/>
            </a:xfrm>
            <a:custGeom>
              <a:avLst/>
              <a:gdLst/>
              <a:ahLst/>
              <a:cxnLst/>
              <a:rect l="l" t="t" r="r" b="b"/>
              <a:pathLst>
                <a:path w="2611" h="6607" fill="none" extrusionOk="0">
                  <a:moveTo>
                    <a:pt x="0" y="6606"/>
                  </a:moveTo>
                  <a:cubicBezTo>
                    <a:pt x="618" y="4313"/>
                    <a:pt x="1494" y="2097"/>
                    <a:pt x="2611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1467700" y="3997150"/>
              <a:ext cx="556375" cy="614875"/>
            </a:xfrm>
            <a:custGeom>
              <a:avLst/>
              <a:gdLst/>
              <a:ahLst/>
              <a:cxnLst/>
              <a:rect l="l" t="t" r="r" b="b"/>
              <a:pathLst>
                <a:path w="22255" h="24595" extrusionOk="0">
                  <a:moveTo>
                    <a:pt x="4117" y="1"/>
                  </a:moveTo>
                  <a:cubicBezTo>
                    <a:pt x="4095" y="1"/>
                    <a:pt x="4076" y="2"/>
                    <a:pt x="4064" y="4"/>
                  </a:cubicBezTo>
                  <a:cubicBezTo>
                    <a:pt x="3974" y="15"/>
                    <a:pt x="3902" y="440"/>
                    <a:pt x="3867" y="522"/>
                  </a:cubicBezTo>
                  <a:lnTo>
                    <a:pt x="1474" y="5854"/>
                  </a:lnTo>
                  <a:cubicBezTo>
                    <a:pt x="1" y="9139"/>
                    <a:pt x="6153" y="16124"/>
                    <a:pt x="19349" y="24594"/>
                  </a:cubicBezTo>
                  <a:cubicBezTo>
                    <a:pt x="18310" y="21438"/>
                    <a:pt x="21671" y="15995"/>
                    <a:pt x="22254" y="15101"/>
                  </a:cubicBezTo>
                  <a:cubicBezTo>
                    <a:pt x="13792" y="9663"/>
                    <a:pt x="7753" y="4524"/>
                    <a:pt x="4512" y="446"/>
                  </a:cubicBezTo>
                  <a:cubicBezTo>
                    <a:pt x="4485" y="412"/>
                    <a:pt x="4356" y="45"/>
                    <a:pt x="4318" y="27"/>
                  </a:cubicBezTo>
                  <a:cubicBezTo>
                    <a:pt x="4285" y="12"/>
                    <a:pt x="4185" y="1"/>
                    <a:pt x="4117" y="1"/>
                  </a:cubicBezTo>
                  <a:close/>
                </a:path>
              </a:pathLst>
            </a:custGeom>
            <a:solidFill>
              <a:srgbClr val="0B11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3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4" name="Google Shape;3234;p11"/>
          <p:cNvSpPr/>
          <p:nvPr/>
        </p:nvSpPr>
        <p:spPr>
          <a:xfrm>
            <a:off x="0" y="535000"/>
            <a:ext cx="9143979" cy="4073366"/>
          </a:xfrm>
          <a:custGeom>
            <a:avLst/>
            <a:gdLst/>
            <a:ahLst/>
            <a:cxnLst/>
            <a:rect l="l" t="t" r="r" b="b"/>
            <a:pathLst>
              <a:path w="295372" h="123867" extrusionOk="0">
                <a:moveTo>
                  <a:pt x="124051" y="1"/>
                </a:moveTo>
                <a:cubicBezTo>
                  <a:pt x="104433" y="1"/>
                  <a:pt x="85951" y="13018"/>
                  <a:pt x="66252" y="13018"/>
                </a:cubicBezTo>
                <a:cubicBezTo>
                  <a:pt x="65902" y="13018"/>
                  <a:pt x="65551" y="13013"/>
                  <a:pt x="65200" y="13005"/>
                </a:cubicBezTo>
                <a:cubicBezTo>
                  <a:pt x="53603" y="12719"/>
                  <a:pt x="42530" y="7790"/>
                  <a:pt x="31029" y="6123"/>
                </a:cubicBezTo>
                <a:cubicBezTo>
                  <a:pt x="29015" y="5834"/>
                  <a:pt x="26942" y="5679"/>
                  <a:pt x="24858" y="5679"/>
                </a:cubicBezTo>
                <a:cubicBezTo>
                  <a:pt x="15040" y="5679"/>
                  <a:pt x="5000" y="9115"/>
                  <a:pt x="1" y="18053"/>
                </a:cubicBezTo>
                <a:lnTo>
                  <a:pt x="1" y="116696"/>
                </a:lnTo>
                <a:cubicBezTo>
                  <a:pt x="4061" y="115151"/>
                  <a:pt x="8180" y="114539"/>
                  <a:pt x="12344" y="114539"/>
                </a:cubicBezTo>
                <a:cubicBezTo>
                  <a:pt x="26495" y="114539"/>
                  <a:pt x="41154" y="121610"/>
                  <a:pt x="55698" y="123138"/>
                </a:cubicBezTo>
                <a:cubicBezTo>
                  <a:pt x="57861" y="123365"/>
                  <a:pt x="60022" y="123468"/>
                  <a:pt x="62182" y="123468"/>
                </a:cubicBezTo>
                <a:cubicBezTo>
                  <a:pt x="82684" y="123468"/>
                  <a:pt x="103053" y="114199"/>
                  <a:pt x="123450" y="114199"/>
                </a:cubicBezTo>
                <a:cubicBezTo>
                  <a:pt x="126559" y="114199"/>
                  <a:pt x="129668" y="114414"/>
                  <a:pt x="132779" y="114910"/>
                </a:cubicBezTo>
                <a:cubicBezTo>
                  <a:pt x="144971" y="116863"/>
                  <a:pt x="156485" y="123066"/>
                  <a:pt x="168796" y="123792"/>
                </a:cubicBezTo>
                <a:cubicBezTo>
                  <a:pt x="169643" y="123843"/>
                  <a:pt x="170488" y="123867"/>
                  <a:pt x="171331" y="123867"/>
                </a:cubicBezTo>
                <a:cubicBezTo>
                  <a:pt x="190940" y="123867"/>
                  <a:pt x="209432" y="110850"/>
                  <a:pt x="229132" y="110850"/>
                </a:cubicBezTo>
                <a:cubicBezTo>
                  <a:pt x="229482" y="110850"/>
                  <a:pt x="229833" y="110854"/>
                  <a:pt x="230184" y="110862"/>
                </a:cubicBezTo>
                <a:cubicBezTo>
                  <a:pt x="241781" y="111148"/>
                  <a:pt x="252854" y="116089"/>
                  <a:pt x="264355" y="117744"/>
                </a:cubicBezTo>
                <a:cubicBezTo>
                  <a:pt x="266377" y="118037"/>
                  <a:pt x="268460" y="118194"/>
                  <a:pt x="270552" y="118194"/>
                </a:cubicBezTo>
                <a:cubicBezTo>
                  <a:pt x="280359" y="118194"/>
                  <a:pt x="290376" y="114754"/>
                  <a:pt x="295371" y="105814"/>
                </a:cubicBezTo>
                <a:lnTo>
                  <a:pt x="295371" y="7171"/>
                </a:lnTo>
                <a:cubicBezTo>
                  <a:pt x="291309" y="8720"/>
                  <a:pt x="287187" y="9333"/>
                  <a:pt x="283022" y="9333"/>
                </a:cubicBezTo>
                <a:cubicBezTo>
                  <a:pt x="268872" y="9333"/>
                  <a:pt x="254216" y="2257"/>
                  <a:pt x="239674" y="730"/>
                </a:cubicBezTo>
                <a:cubicBezTo>
                  <a:pt x="237519" y="504"/>
                  <a:pt x="235366" y="402"/>
                  <a:pt x="233215" y="402"/>
                </a:cubicBezTo>
                <a:cubicBezTo>
                  <a:pt x="212715" y="402"/>
                  <a:pt x="192342" y="9669"/>
                  <a:pt x="171940" y="9669"/>
                </a:cubicBezTo>
                <a:cubicBezTo>
                  <a:pt x="168829" y="9669"/>
                  <a:pt x="165717" y="9454"/>
                  <a:pt x="162605" y="8957"/>
                </a:cubicBezTo>
                <a:cubicBezTo>
                  <a:pt x="150401" y="7016"/>
                  <a:pt x="138899" y="801"/>
                  <a:pt x="126588" y="75"/>
                </a:cubicBezTo>
                <a:cubicBezTo>
                  <a:pt x="125740" y="25"/>
                  <a:pt x="124895" y="1"/>
                  <a:pt x="12405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5" name="Google Shape;3235;p11"/>
          <p:cNvSpPr txBox="1">
            <a:spLocks noGrp="1"/>
          </p:cNvSpPr>
          <p:nvPr>
            <p:ph type="title" hasCustomPrompt="1"/>
          </p:nvPr>
        </p:nvSpPr>
        <p:spPr>
          <a:xfrm>
            <a:off x="727350" y="1146288"/>
            <a:ext cx="7689300" cy="238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0"/>
              <a:buNone/>
              <a:defRPr sz="140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236" name="Google Shape;3236;p11"/>
          <p:cNvSpPr txBox="1">
            <a:spLocks noGrp="1"/>
          </p:cNvSpPr>
          <p:nvPr>
            <p:ph type="subTitle" idx="1"/>
          </p:nvPr>
        </p:nvSpPr>
        <p:spPr>
          <a:xfrm>
            <a:off x="1284000" y="3298813"/>
            <a:ext cx="65760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237" name="Google Shape;3237;p11"/>
          <p:cNvGrpSpPr/>
          <p:nvPr/>
        </p:nvGrpSpPr>
        <p:grpSpPr>
          <a:xfrm rot="-5148661">
            <a:off x="8125032" y="1225087"/>
            <a:ext cx="270162" cy="318623"/>
            <a:chOff x="4968050" y="4573150"/>
            <a:chExt cx="1315625" cy="1082200"/>
          </a:xfrm>
        </p:grpSpPr>
        <p:grpSp>
          <p:nvGrpSpPr>
            <p:cNvPr id="3238" name="Google Shape;3238;p11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3239" name="Google Shape;3239;p11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11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41" name="Google Shape;3241;p11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2" name="Google Shape;3242;p11"/>
          <p:cNvGrpSpPr/>
          <p:nvPr/>
        </p:nvGrpSpPr>
        <p:grpSpPr>
          <a:xfrm rot="5148231" flipH="1">
            <a:off x="278512" y="2483677"/>
            <a:ext cx="228347" cy="269261"/>
            <a:chOff x="4968050" y="4573150"/>
            <a:chExt cx="1315625" cy="1082200"/>
          </a:xfrm>
        </p:grpSpPr>
        <p:grpSp>
          <p:nvGrpSpPr>
            <p:cNvPr id="3243" name="Google Shape;3243;p11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3244" name="Google Shape;3244;p11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11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46" name="Google Shape;3246;p11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7" name="Google Shape;3247;p11"/>
          <p:cNvGrpSpPr/>
          <p:nvPr/>
        </p:nvGrpSpPr>
        <p:grpSpPr>
          <a:xfrm rot="6728169" flipH="1">
            <a:off x="945473" y="848410"/>
            <a:ext cx="179812" cy="147909"/>
            <a:chOff x="4968050" y="4573150"/>
            <a:chExt cx="1315625" cy="1082200"/>
          </a:xfrm>
        </p:grpSpPr>
        <p:grpSp>
          <p:nvGrpSpPr>
            <p:cNvPr id="3248" name="Google Shape;3248;p11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3249" name="Google Shape;3249;p11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11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51" name="Google Shape;3251;p11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2" name="Google Shape;3252;p11"/>
          <p:cNvGrpSpPr/>
          <p:nvPr/>
        </p:nvGrpSpPr>
        <p:grpSpPr>
          <a:xfrm rot="-4592604">
            <a:off x="302801" y="3226265"/>
            <a:ext cx="179782" cy="147884"/>
            <a:chOff x="4968050" y="4573150"/>
            <a:chExt cx="1315625" cy="1082200"/>
          </a:xfrm>
        </p:grpSpPr>
        <p:grpSp>
          <p:nvGrpSpPr>
            <p:cNvPr id="3253" name="Google Shape;3253;p11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3254" name="Google Shape;3254;p11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11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56" name="Google Shape;3256;p11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7" name="Google Shape;3257;p11"/>
          <p:cNvGrpSpPr/>
          <p:nvPr/>
        </p:nvGrpSpPr>
        <p:grpSpPr>
          <a:xfrm rot="1096339" flipH="1">
            <a:off x="6853829" y="4596145"/>
            <a:ext cx="258737" cy="213574"/>
            <a:chOff x="1154850" y="1916575"/>
            <a:chExt cx="1658950" cy="1369100"/>
          </a:xfrm>
        </p:grpSpPr>
        <p:sp>
          <p:nvSpPr>
            <p:cNvPr id="3258" name="Google Shape;3258;p11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11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0" name="Google Shape;3260;p11"/>
          <p:cNvGrpSpPr/>
          <p:nvPr/>
        </p:nvGrpSpPr>
        <p:grpSpPr>
          <a:xfrm rot="-3817836">
            <a:off x="8720412" y="2038622"/>
            <a:ext cx="206753" cy="170070"/>
            <a:chOff x="4968050" y="4573150"/>
            <a:chExt cx="1315625" cy="1082200"/>
          </a:xfrm>
        </p:grpSpPr>
        <p:grpSp>
          <p:nvGrpSpPr>
            <p:cNvPr id="3261" name="Google Shape;3261;p11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3262" name="Google Shape;3262;p11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11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64" name="Google Shape;3264;p11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dk2"/>
        </a:solidFill>
        <a:effectLst/>
      </p:bgPr>
    </p:bg>
    <p:spTree>
      <p:nvGrpSpPr>
        <p:cNvPr id="1" name="Shape 326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3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7" name="Google Shape;3267;p13"/>
          <p:cNvSpPr/>
          <p:nvPr/>
        </p:nvSpPr>
        <p:spPr>
          <a:xfrm rot="10800000" flipH="1">
            <a:off x="-246263" y="-96695"/>
            <a:ext cx="9636520" cy="5424882"/>
          </a:xfrm>
          <a:custGeom>
            <a:avLst/>
            <a:gdLst/>
            <a:ahLst/>
            <a:cxnLst/>
            <a:rect l="l" t="t" r="r" b="b"/>
            <a:pathLst>
              <a:path w="285717" h="160369" extrusionOk="0">
                <a:moveTo>
                  <a:pt x="75723" y="0"/>
                </a:moveTo>
                <a:cubicBezTo>
                  <a:pt x="69976" y="0"/>
                  <a:pt x="64428" y="2022"/>
                  <a:pt x="60067" y="5748"/>
                </a:cubicBezTo>
                <a:cubicBezTo>
                  <a:pt x="55628" y="9497"/>
                  <a:pt x="48993" y="13705"/>
                  <a:pt x="41458" y="13705"/>
                </a:cubicBezTo>
                <a:cubicBezTo>
                  <a:pt x="40599" y="13705"/>
                  <a:pt x="39728" y="13650"/>
                  <a:pt x="38847" y="13534"/>
                </a:cubicBezTo>
                <a:cubicBezTo>
                  <a:pt x="37513" y="13360"/>
                  <a:pt x="36262" y="13278"/>
                  <a:pt x="35089" y="13278"/>
                </a:cubicBezTo>
                <a:cubicBezTo>
                  <a:pt x="22869" y="13278"/>
                  <a:pt x="19140" y="22165"/>
                  <a:pt x="18012" y="28187"/>
                </a:cubicBezTo>
                <a:cubicBezTo>
                  <a:pt x="16792" y="34737"/>
                  <a:pt x="13584" y="40785"/>
                  <a:pt x="8638" y="45263"/>
                </a:cubicBezTo>
                <a:cubicBezTo>
                  <a:pt x="6099" y="47569"/>
                  <a:pt x="3158" y="49407"/>
                  <a:pt x="0" y="49875"/>
                </a:cubicBezTo>
                <a:lnTo>
                  <a:pt x="418" y="160368"/>
                </a:lnTo>
                <a:lnTo>
                  <a:pt x="221606" y="160368"/>
                </a:lnTo>
                <a:cubicBezTo>
                  <a:pt x="221606" y="160368"/>
                  <a:pt x="225645" y="151572"/>
                  <a:pt x="238903" y="151572"/>
                </a:cubicBezTo>
                <a:cubicBezTo>
                  <a:pt x="240090" y="151572"/>
                  <a:pt x="241352" y="151643"/>
                  <a:pt x="242692" y="151797"/>
                </a:cubicBezTo>
                <a:cubicBezTo>
                  <a:pt x="243337" y="151872"/>
                  <a:pt x="243958" y="151908"/>
                  <a:pt x="244556" y="151908"/>
                </a:cubicBezTo>
                <a:cubicBezTo>
                  <a:pt x="253791" y="151908"/>
                  <a:pt x="257495" y="143331"/>
                  <a:pt x="259033" y="138246"/>
                </a:cubicBezTo>
                <a:cubicBezTo>
                  <a:pt x="261539" y="129909"/>
                  <a:pt x="267772" y="123225"/>
                  <a:pt x="275792" y="119850"/>
                </a:cubicBezTo>
                <a:lnTo>
                  <a:pt x="285717" y="115673"/>
                </a:lnTo>
                <a:lnTo>
                  <a:pt x="285717" y="802"/>
                </a:lnTo>
                <a:lnTo>
                  <a:pt x="757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8" name="Google Shape;3268;p13"/>
          <p:cNvSpPr txBox="1">
            <a:spLocks noGrp="1"/>
          </p:cNvSpPr>
          <p:nvPr>
            <p:ph type="title"/>
          </p:nvPr>
        </p:nvSpPr>
        <p:spPr>
          <a:xfrm>
            <a:off x="717325" y="1695752"/>
            <a:ext cx="25329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269" name="Google Shape;3269;p13"/>
          <p:cNvSpPr txBox="1">
            <a:spLocks noGrp="1"/>
          </p:cNvSpPr>
          <p:nvPr>
            <p:ph type="title" idx="2" hasCustomPrompt="1"/>
          </p:nvPr>
        </p:nvSpPr>
        <p:spPr>
          <a:xfrm>
            <a:off x="1617775" y="1220500"/>
            <a:ext cx="728100" cy="45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270" name="Google Shape;3270;p13"/>
          <p:cNvSpPr txBox="1">
            <a:spLocks noGrp="1"/>
          </p:cNvSpPr>
          <p:nvPr>
            <p:ph type="title" idx="3"/>
          </p:nvPr>
        </p:nvSpPr>
        <p:spPr>
          <a:xfrm>
            <a:off x="720000" y="535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271" name="Google Shape;3271;p13"/>
          <p:cNvSpPr txBox="1">
            <a:spLocks noGrp="1"/>
          </p:cNvSpPr>
          <p:nvPr>
            <p:ph type="title" idx="4"/>
          </p:nvPr>
        </p:nvSpPr>
        <p:spPr>
          <a:xfrm>
            <a:off x="3301667" y="1695625"/>
            <a:ext cx="25368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272" name="Google Shape;3272;p13"/>
          <p:cNvSpPr txBox="1">
            <a:spLocks noGrp="1"/>
          </p:cNvSpPr>
          <p:nvPr>
            <p:ph type="title" idx="5" hasCustomPrompt="1"/>
          </p:nvPr>
        </p:nvSpPr>
        <p:spPr>
          <a:xfrm>
            <a:off x="6791558" y="1220500"/>
            <a:ext cx="729600" cy="45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273" name="Google Shape;3273;p13"/>
          <p:cNvSpPr txBox="1">
            <a:spLocks noGrp="1"/>
          </p:cNvSpPr>
          <p:nvPr>
            <p:ph type="subTitle" idx="1"/>
          </p:nvPr>
        </p:nvSpPr>
        <p:spPr>
          <a:xfrm>
            <a:off x="3301667" y="2403050"/>
            <a:ext cx="2536800" cy="455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74" name="Google Shape;3274;p13"/>
          <p:cNvSpPr txBox="1">
            <a:spLocks noGrp="1"/>
          </p:cNvSpPr>
          <p:nvPr>
            <p:ph type="title" idx="6"/>
          </p:nvPr>
        </p:nvSpPr>
        <p:spPr>
          <a:xfrm>
            <a:off x="5889908" y="1695625"/>
            <a:ext cx="25308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275" name="Google Shape;3275;p13"/>
          <p:cNvSpPr txBox="1">
            <a:spLocks noGrp="1"/>
          </p:cNvSpPr>
          <p:nvPr>
            <p:ph type="title" idx="7" hasCustomPrompt="1"/>
          </p:nvPr>
        </p:nvSpPr>
        <p:spPr>
          <a:xfrm>
            <a:off x="4204500" y="1220500"/>
            <a:ext cx="728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276" name="Google Shape;3276;p13"/>
          <p:cNvSpPr txBox="1">
            <a:spLocks noGrp="1"/>
          </p:cNvSpPr>
          <p:nvPr>
            <p:ph type="subTitle" idx="8"/>
          </p:nvPr>
        </p:nvSpPr>
        <p:spPr>
          <a:xfrm>
            <a:off x="5889908" y="2403050"/>
            <a:ext cx="2530800" cy="455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77" name="Google Shape;3277;p13"/>
          <p:cNvSpPr txBox="1">
            <a:spLocks noGrp="1"/>
          </p:cNvSpPr>
          <p:nvPr>
            <p:ph type="title" idx="9"/>
          </p:nvPr>
        </p:nvSpPr>
        <p:spPr>
          <a:xfrm>
            <a:off x="713425" y="3446100"/>
            <a:ext cx="25368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278" name="Google Shape;3278;p13"/>
          <p:cNvSpPr txBox="1">
            <a:spLocks noGrp="1"/>
          </p:cNvSpPr>
          <p:nvPr>
            <p:ph type="title" idx="13" hasCustomPrompt="1"/>
          </p:nvPr>
        </p:nvSpPr>
        <p:spPr>
          <a:xfrm>
            <a:off x="1617775" y="2970950"/>
            <a:ext cx="728100" cy="45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279" name="Google Shape;3279;p13"/>
          <p:cNvSpPr txBox="1">
            <a:spLocks noGrp="1"/>
          </p:cNvSpPr>
          <p:nvPr>
            <p:ph type="title" idx="14"/>
          </p:nvPr>
        </p:nvSpPr>
        <p:spPr>
          <a:xfrm>
            <a:off x="3301667" y="3446100"/>
            <a:ext cx="25368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280" name="Google Shape;3280;p13"/>
          <p:cNvSpPr txBox="1">
            <a:spLocks noGrp="1"/>
          </p:cNvSpPr>
          <p:nvPr>
            <p:ph type="title" idx="15" hasCustomPrompt="1"/>
          </p:nvPr>
        </p:nvSpPr>
        <p:spPr>
          <a:xfrm>
            <a:off x="6791558" y="2970950"/>
            <a:ext cx="729600" cy="45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281" name="Google Shape;3281;p13"/>
          <p:cNvSpPr txBox="1">
            <a:spLocks noGrp="1"/>
          </p:cNvSpPr>
          <p:nvPr>
            <p:ph type="subTitle" idx="16"/>
          </p:nvPr>
        </p:nvSpPr>
        <p:spPr>
          <a:xfrm>
            <a:off x="3301667" y="4158350"/>
            <a:ext cx="2536800" cy="455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82" name="Google Shape;3282;p13"/>
          <p:cNvSpPr txBox="1">
            <a:spLocks noGrp="1"/>
          </p:cNvSpPr>
          <p:nvPr>
            <p:ph type="title" idx="17"/>
          </p:nvPr>
        </p:nvSpPr>
        <p:spPr>
          <a:xfrm>
            <a:off x="5889908" y="3446100"/>
            <a:ext cx="25329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283" name="Google Shape;3283;p13"/>
          <p:cNvSpPr txBox="1">
            <a:spLocks noGrp="1"/>
          </p:cNvSpPr>
          <p:nvPr>
            <p:ph type="title" idx="18" hasCustomPrompt="1"/>
          </p:nvPr>
        </p:nvSpPr>
        <p:spPr>
          <a:xfrm>
            <a:off x="4204500" y="2970950"/>
            <a:ext cx="728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284" name="Google Shape;3284;p13"/>
          <p:cNvSpPr txBox="1">
            <a:spLocks noGrp="1"/>
          </p:cNvSpPr>
          <p:nvPr>
            <p:ph type="subTitle" idx="19"/>
          </p:nvPr>
        </p:nvSpPr>
        <p:spPr>
          <a:xfrm>
            <a:off x="5889908" y="4158350"/>
            <a:ext cx="2532900" cy="457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85" name="Google Shape;3285;p13"/>
          <p:cNvSpPr txBox="1">
            <a:spLocks noGrp="1"/>
          </p:cNvSpPr>
          <p:nvPr>
            <p:ph type="subTitle" idx="20"/>
          </p:nvPr>
        </p:nvSpPr>
        <p:spPr>
          <a:xfrm>
            <a:off x="719425" y="2403050"/>
            <a:ext cx="2530800" cy="455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86" name="Google Shape;3286;p13"/>
          <p:cNvSpPr txBox="1">
            <a:spLocks noGrp="1"/>
          </p:cNvSpPr>
          <p:nvPr>
            <p:ph type="subTitle" idx="21"/>
          </p:nvPr>
        </p:nvSpPr>
        <p:spPr>
          <a:xfrm>
            <a:off x="713425" y="4158350"/>
            <a:ext cx="2536800" cy="455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87" name="Google Shape;3287;p13"/>
          <p:cNvGrpSpPr/>
          <p:nvPr/>
        </p:nvGrpSpPr>
        <p:grpSpPr>
          <a:xfrm rot="9906055">
            <a:off x="8389546" y="355198"/>
            <a:ext cx="435518" cy="359592"/>
            <a:chOff x="1154850" y="1916575"/>
            <a:chExt cx="1658950" cy="1369100"/>
          </a:xfrm>
        </p:grpSpPr>
        <p:sp>
          <p:nvSpPr>
            <p:cNvPr id="3288" name="Google Shape;3288;p13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13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0" name="Google Shape;3290;p13"/>
          <p:cNvGrpSpPr/>
          <p:nvPr/>
        </p:nvGrpSpPr>
        <p:grpSpPr>
          <a:xfrm rot="-5153976">
            <a:off x="7886126" y="97433"/>
            <a:ext cx="290708" cy="239129"/>
            <a:chOff x="4968050" y="4573150"/>
            <a:chExt cx="1315625" cy="1082200"/>
          </a:xfrm>
        </p:grpSpPr>
        <p:grpSp>
          <p:nvGrpSpPr>
            <p:cNvPr id="3291" name="Google Shape;3291;p13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3292" name="Google Shape;3292;p13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293;p13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94" name="Google Shape;3294;p13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5" name="Google Shape;3295;p13"/>
          <p:cNvGrpSpPr/>
          <p:nvPr/>
        </p:nvGrpSpPr>
        <p:grpSpPr>
          <a:xfrm rot="-10166449">
            <a:off x="8643417" y="1377858"/>
            <a:ext cx="206765" cy="170080"/>
            <a:chOff x="4968050" y="4573150"/>
            <a:chExt cx="1315625" cy="1082200"/>
          </a:xfrm>
        </p:grpSpPr>
        <p:grpSp>
          <p:nvGrpSpPr>
            <p:cNvPr id="3296" name="Google Shape;3296;p13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3297" name="Google Shape;3297;p13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13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99" name="Google Shape;3299;p13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0" name="Google Shape;3300;p13"/>
          <p:cNvGrpSpPr/>
          <p:nvPr/>
        </p:nvGrpSpPr>
        <p:grpSpPr>
          <a:xfrm rot="4296987">
            <a:off x="95217" y="3951785"/>
            <a:ext cx="278246" cy="228878"/>
            <a:chOff x="4968050" y="4573150"/>
            <a:chExt cx="1315625" cy="1082200"/>
          </a:xfrm>
        </p:grpSpPr>
        <p:grpSp>
          <p:nvGrpSpPr>
            <p:cNvPr id="3301" name="Google Shape;3301;p13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3302" name="Google Shape;3302;p13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303;p13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04" name="Google Shape;3304;p13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5" name="Google Shape;3305;p13"/>
          <p:cNvGrpSpPr/>
          <p:nvPr/>
        </p:nvGrpSpPr>
        <p:grpSpPr>
          <a:xfrm rot="7270929" flipH="1">
            <a:off x="356979" y="4577002"/>
            <a:ext cx="420280" cy="345804"/>
            <a:chOff x="4968050" y="4573150"/>
            <a:chExt cx="1315625" cy="1082200"/>
          </a:xfrm>
        </p:grpSpPr>
        <p:grpSp>
          <p:nvGrpSpPr>
            <p:cNvPr id="3306" name="Google Shape;3306;p13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3307" name="Google Shape;3307;p13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308;p13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09" name="Google Shape;3309;p13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0" name="Google Shape;3310;p13"/>
          <p:cNvGrpSpPr/>
          <p:nvPr/>
        </p:nvGrpSpPr>
        <p:grpSpPr>
          <a:xfrm rot="-7199007">
            <a:off x="29534" y="242858"/>
            <a:ext cx="278262" cy="228892"/>
            <a:chOff x="4968050" y="4573150"/>
            <a:chExt cx="1315625" cy="1082200"/>
          </a:xfrm>
        </p:grpSpPr>
        <p:grpSp>
          <p:nvGrpSpPr>
            <p:cNvPr id="3311" name="Google Shape;3311;p13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3312" name="Google Shape;3312;p13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13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14" name="Google Shape;3314;p13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3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6" name="Google Shape;3316;p14"/>
          <p:cNvSpPr txBox="1">
            <a:spLocks noGrp="1"/>
          </p:cNvSpPr>
          <p:nvPr>
            <p:ph type="title"/>
          </p:nvPr>
        </p:nvSpPr>
        <p:spPr>
          <a:xfrm>
            <a:off x="2573250" y="3351075"/>
            <a:ext cx="39975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317" name="Google Shape;3317;p14"/>
          <p:cNvSpPr txBox="1">
            <a:spLocks noGrp="1"/>
          </p:cNvSpPr>
          <p:nvPr>
            <p:ph type="subTitle" idx="1"/>
          </p:nvPr>
        </p:nvSpPr>
        <p:spPr>
          <a:xfrm>
            <a:off x="1239750" y="1385800"/>
            <a:ext cx="6664500" cy="183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 sz="30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grpSp>
        <p:nvGrpSpPr>
          <p:cNvPr id="3318" name="Google Shape;3318;p14"/>
          <p:cNvGrpSpPr/>
          <p:nvPr/>
        </p:nvGrpSpPr>
        <p:grpSpPr>
          <a:xfrm rot="1549982" flipH="1">
            <a:off x="263153" y="834536"/>
            <a:ext cx="435534" cy="359621"/>
            <a:chOff x="1154850" y="1916575"/>
            <a:chExt cx="1658950" cy="1369100"/>
          </a:xfrm>
        </p:grpSpPr>
        <p:sp>
          <p:nvSpPr>
            <p:cNvPr id="3319" name="Google Shape;3319;p14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14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1" name="Google Shape;3321;p14"/>
          <p:cNvGrpSpPr/>
          <p:nvPr/>
        </p:nvGrpSpPr>
        <p:grpSpPr>
          <a:xfrm rot="2204">
            <a:off x="8595776" y="2526795"/>
            <a:ext cx="258796" cy="213580"/>
            <a:chOff x="1154850" y="1916575"/>
            <a:chExt cx="1658950" cy="1369100"/>
          </a:xfrm>
        </p:grpSpPr>
        <p:sp>
          <p:nvSpPr>
            <p:cNvPr id="3322" name="Google Shape;3322;p14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14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4" name="Google Shape;3324;p14"/>
          <p:cNvGrpSpPr/>
          <p:nvPr/>
        </p:nvGrpSpPr>
        <p:grpSpPr>
          <a:xfrm rot="3345115" flipH="1">
            <a:off x="8226431" y="3505431"/>
            <a:ext cx="524412" cy="432556"/>
            <a:chOff x="1154850" y="1916575"/>
            <a:chExt cx="1658950" cy="1369100"/>
          </a:xfrm>
        </p:grpSpPr>
        <p:sp>
          <p:nvSpPr>
            <p:cNvPr id="3325" name="Google Shape;3325;p14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14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7" name="Google Shape;3327;p14"/>
          <p:cNvGrpSpPr/>
          <p:nvPr/>
        </p:nvGrpSpPr>
        <p:grpSpPr>
          <a:xfrm>
            <a:off x="6927721" y="3748824"/>
            <a:ext cx="1253292" cy="1002662"/>
            <a:chOff x="152425" y="47525"/>
            <a:chExt cx="7178075" cy="5742625"/>
          </a:xfrm>
        </p:grpSpPr>
        <p:sp>
          <p:nvSpPr>
            <p:cNvPr id="3328" name="Google Shape;3328;p14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14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14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14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14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14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14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14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14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14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14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14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14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14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14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14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14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14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14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14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14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14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14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14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14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14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14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14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14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14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14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14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14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14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14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14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14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14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14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14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14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14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14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14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14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14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14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14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6" name="Google Shape;3376;p14"/>
          <p:cNvGrpSpPr/>
          <p:nvPr/>
        </p:nvGrpSpPr>
        <p:grpSpPr>
          <a:xfrm>
            <a:off x="7477759" y="252677"/>
            <a:ext cx="1115528" cy="1002714"/>
            <a:chOff x="857425" y="178550"/>
            <a:chExt cx="5911650" cy="5313800"/>
          </a:xfrm>
        </p:grpSpPr>
        <p:sp>
          <p:nvSpPr>
            <p:cNvPr id="3377" name="Google Shape;3377;p14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143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14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14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143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14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143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14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14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chemeClr val="accent4"/>
            </a:solidFill>
            <a:ln w="14325" cap="flat" cmpd="sng">
              <a:solidFill>
                <a:schemeClr val="accent4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14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14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14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14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14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14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14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14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14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14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14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14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14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14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14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14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14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14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14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14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14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14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14"/>
            <p:cNvSpPr/>
            <p:nvPr/>
          </p:nvSpPr>
          <p:spPr>
            <a:xfrm>
              <a:off x="1313525" y="2793125"/>
              <a:ext cx="96525" cy="399725"/>
            </a:xfrm>
            <a:custGeom>
              <a:avLst/>
              <a:gdLst/>
              <a:ahLst/>
              <a:cxnLst/>
              <a:rect l="l" t="t" r="r" b="b"/>
              <a:pathLst>
                <a:path w="3861" h="15989" fill="none" extrusionOk="0">
                  <a:moveTo>
                    <a:pt x="0" y="1"/>
                  </a:moveTo>
                  <a:lnTo>
                    <a:pt x="3861" y="15988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14"/>
            <p:cNvSpPr/>
            <p:nvPr/>
          </p:nvSpPr>
          <p:spPr>
            <a:xfrm>
              <a:off x="1499150" y="2548675"/>
              <a:ext cx="389925" cy="1235450"/>
            </a:xfrm>
            <a:custGeom>
              <a:avLst/>
              <a:gdLst/>
              <a:ahLst/>
              <a:cxnLst/>
              <a:rect l="l" t="t" r="r" b="b"/>
              <a:pathLst>
                <a:path w="15597" h="49418" fill="none" extrusionOk="0">
                  <a:moveTo>
                    <a:pt x="1" y="1"/>
                  </a:moveTo>
                  <a:cubicBezTo>
                    <a:pt x="3069" y="17072"/>
                    <a:pt x="8311" y="33680"/>
                    <a:pt x="15596" y="4941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14"/>
            <p:cNvSpPr/>
            <p:nvPr/>
          </p:nvSpPr>
          <p:spPr>
            <a:xfrm>
              <a:off x="1784975" y="2268025"/>
              <a:ext cx="527475" cy="1885925"/>
            </a:xfrm>
            <a:custGeom>
              <a:avLst/>
              <a:gdLst/>
              <a:ahLst/>
              <a:cxnLst/>
              <a:rect l="l" t="t" r="r" b="b"/>
              <a:pathLst>
                <a:path w="21099" h="75437" fill="none" extrusionOk="0">
                  <a:moveTo>
                    <a:pt x="0" y="0"/>
                  </a:moveTo>
                  <a:cubicBezTo>
                    <a:pt x="4209" y="25853"/>
                    <a:pt x="11284" y="51153"/>
                    <a:pt x="21099" y="7543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14"/>
            <p:cNvSpPr/>
            <p:nvPr/>
          </p:nvSpPr>
          <p:spPr>
            <a:xfrm>
              <a:off x="1990075" y="1654525"/>
              <a:ext cx="691075" cy="2751900"/>
            </a:xfrm>
            <a:custGeom>
              <a:avLst/>
              <a:gdLst/>
              <a:ahLst/>
              <a:cxnLst/>
              <a:rect l="l" t="t" r="r" b="b"/>
              <a:pathLst>
                <a:path w="27643" h="110076" fill="none" extrusionOk="0">
                  <a:moveTo>
                    <a:pt x="1" y="0"/>
                  </a:moveTo>
                  <a:cubicBezTo>
                    <a:pt x="4212" y="37712"/>
                    <a:pt x="13536" y="74850"/>
                    <a:pt x="27643" y="11007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14"/>
            <p:cNvSpPr/>
            <p:nvPr/>
          </p:nvSpPr>
          <p:spPr>
            <a:xfrm>
              <a:off x="2282475" y="1378550"/>
              <a:ext cx="962750" cy="3204350"/>
            </a:xfrm>
            <a:custGeom>
              <a:avLst/>
              <a:gdLst/>
              <a:ahLst/>
              <a:cxnLst/>
              <a:rect l="l" t="t" r="r" b="b"/>
              <a:pathLst>
                <a:path w="38510" h="128174" fill="none" extrusionOk="0">
                  <a:moveTo>
                    <a:pt x="1" y="1"/>
                  </a:moveTo>
                  <a:cubicBezTo>
                    <a:pt x="9165" y="43793"/>
                    <a:pt x="18522" y="88146"/>
                    <a:pt x="38509" y="128174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14"/>
            <p:cNvSpPr/>
            <p:nvPr/>
          </p:nvSpPr>
          <p:spPr>
            <a:xfrm>
              <a:off x="2852550" y="1976825"/>
              <a:ext cx="1012525" cy="3014225"/>
            </a:xfrm>
            <a:custGeom>
              <a:avLst/>
              <a:gdLst/>
              <a:ahLst/>
              <a:cxnLst/>
              <a:rect l="l" t="t" r="r" b="b"/>
              <a:pathLst>
                <a:path w="40501" h="120569" fill="none" extrusionOk="0">
                  <a:moveTo>
                    <a:pt x="1" y="0"/>
                  </a:moveTo>
                  <a:cubicBezTo>
                    <a:pt x="9193" y="41510"/>
                    <a:pt x="22770" y="81927"/>
                    <a:pt x="40500" y="12056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14"/>
            <p:cNvSpPr/>
            <p:nvPr/>
          </p:nvSpPr>
          <p:spPr>
            <a:xfrm>
              <a:off x="3360325" y="2308000"/>
              <a:ext cx="1048600" cy="2807800"/>
            </a:xfrm>
            <a:custGeom>
              <a:avLst/>
              <a:gdLst/>
              <a:ahLst/>
              <a:cxnLst/>
              <a:rect l="l" t="t" r="r" b="b"/>
              <a:pathLst>
                <a:path w="41944" h="112312" fill="none" extrusionOk="0">
                  <a:moveTo>
                    <a:pt x="0" y="0"/>
                  </a:moveTo>
                  <a:cubicBezTo>
                    <a:pt x="11250" y="38401"/>
                    <a:pt x="25266" y="75934"/>
                    <a:pt x="41943" y="112312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14"/>
            <p:cNvSpPr/>
            <p:nvPr/>
          </p:nvSpPr>
          <p:spPr>
            <a:xfrm>
              <a:off x="3933150" y="2614900"/>
              <a:ext cx="943200" cy="2467625"/>
            </a:xfrm>
            <a:custGeom>
              <a:avLst/>
              <a:gdLst/>
              <a:ahLst/>
              <a:cxnLst/>
              <a:rect l="l" t="t" r="r" b="b"/>
              <a:pathLst>
                <a:path w="37728" h="98705" fill="none" extrusionOk="0">
                  <a:moveTo>
                    <a:pt x="0" y="0"/>
                  </a:moveTo>
                  <a:cubicBezTo>
                    <a:pt x="9875" y="33872"/>
                    <a:pt x="22492" y="66884"/>
                    <a:pt x="37728" y="987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14"/>
            <p:cNvSpPr/>
            <p:nvPr/>
          </p:nvSpPr>
          <p:spPr>
            <a:xfrm>
              <a:off x="4510500" y="2944800"/>
              <a:ext cx="849100" cy="2018150"/>
            </a:xfrm>
            <a:custGeom>
              <a:avLst/>
              <a:gdLst/>
              <a:ahLst/>
              <a:cxnLst/>
              <a:rect l="l" t="t" r="r" b="b"/>
              <a:pathLst>
                <a:path w="33964" h="80726" fill="none" extrusionOk="0">
                  <a:moveTo>
                    <a:pt x="1" y="1"/>
                  </a:moveTo>
                  <a:cubicBezTo>
                    <a:pt x="8773" y="27913"/>
                    <a:pt x="20142" y="54939"/>
                    <a:pt x="33964" y="8072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14"/>
            <p:cNvSpPr/>
            <p:nvPr/>
          </p:nvSpPr>
          <p:spPr>
            <a:xfrm>
              <a:off x="5064075" y="3186975"/>
              <a:ext cx="486150" cy="1232700"/>
            </a:xfrm>
            <a:custGeom>
              <a:avLst/>
              <a:gdLst/>
              <a:ahLst/>
              <a:cxnLst/>
              <a:rect l="l" t="t" r="r" b="b"/>
              <a:pathLst>
                <a:path w="19446" h="49308" fill="none" extrusionOk="0">
                  <a:moveTo>
                    <a:pt x="1" y="1"/>
                  </a:moveTo>
                  <a:cubicBezTo>
                    <a:pt x="5245" y="16897"/>
                    <a:pt x="11745" y="33379"/>
                    <a:pt x="19445" y="4930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14"/>
            <p:cNvSpPr/>
            <p:nvPr/>
          </p:nvSpPr>
          <p:spPr>
            <a:xfrm>
              <a:off x="5591600" y="3317625"/>
              <a:ext cx="207675" cy="625150"/>
            </a:xfrm>
            <a:custGeom>
              <a:avLst/>
              <a:gdLst/>
              <a:ahLst/>
              <a:cxnLst/>
              <a:rect l="l" t="t" r="r" b="b"/>
              <a:pathLst>
                <a:path w="8307" h="25006" fill="none" extrusionOk="0">
                  <a:moveTo>
                    <a:pt x="1" y="0"/>
                  </a:moveTo>
                  <a:cubicBezTo>
                    <a:pt x="3195" y="8189"/>
                    <a:pt x="5967" y="16533"/>
                    <a:pt x="8306" y="250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14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14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14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14"/>
            <p:cNvSpPr/>
            <p:nvPr/>
          </p:nvSpPr>
          <p:spPr>
            <a:xfrm>
              <a:off x="3627925" y="991700"/>
              <a:ext cx="274550" cy="65725"/>
            </a:xfrm>
            <a:custGeom>
              <a:avLst/>
              <a:gdLst/>
              <a:ahLst/>
              <a:cxnLst/>
              <a:rect l="l" t="t" r="r" b="b"/>
              <a:pathLst>
                <a:path w="10982" h="2629" fill="none" extrusionOk="0">
                  <a:moveTo>
                    <a:pt x="0" y="2629"/>
                  </a:moveTo>
                  <a:cubicBezTo>
                    <a:pt x="3196" y="539"/>
                    <a:pt x="7357" y="1"/>
                    <a:pt x="10981" y="121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14"/>
            <p:cNvSpPr/>
            <p:nvPr/>
          </p:nvSpPr>
          <p:spPr>
            <a:xfrm>
              <a:off x="3821525" y="1124250"/>
              <a:ext cx="60725" cy="18525"/>
            </a:xfrm>
            <a:custGeom>
              <a:avLst/>
              <a:gdLst/>
              <a:ahLst/>
              <a:cxnLst/>
              <a:rect l="l" t="t" r="r" b="b"/>
              <a:pathLst>
                <a:path w="2429" h="741" fill="none" extrusionOk="0">
                  <a:moveTo>
                    <a:pt x="0" y="273"/>
                  </a:moveTo>
                  <a:cubicBezTo>
                    <a:pt x="820" y="0"/>
                    <a:pt x="1771" y="184"/>
                    <a:pt x="2429" y="7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14"/>
            <p:cNvSpPr/>
            <p:nvPr/>
          </p:nvSpPr>
          <p:spPr>
            <a:xfrm>
              <a:off x="3866825" y="1242125"/>
              <a:ext cx="65325" cy="20025"/>
            </a:xfrm>
            <a:custGeom>
              <a:avLst/>
              <a:gdLst/>
              <a:ahLst/>
              <a:cxnLst/>
              <a:rect l="l" t="t" r="r" b="b"/>
              <a:pathLst>
                <a:path w="2613" h="801" fill="none" extrusionOk="0">
                  <a:moveTo>
                    <a:pt x="0" y="1"/>
                  </a:moveTo>
                  <a:cubicBezTo>
                    <a:pt x="926" y="35"/>
                    <a:pt x="1826" y="310"/>
                    <a:pt x="2612" y="80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14"/>
            <p:cNvSpPr/>
            <p:nvPr/>
          </p:nvSpPr>
          <p:spPr>
            <a:xfrm>
              <a:off x="3982525" y="1389725"/>
              <a:ext cx="24200" cy="7425"/>
            </a:xfrm>
            <a:custGeom>
              <a:avLst/>
              <a:gdLst/>
              <a:ahLst/>
              <a:cxnLst/>
              <a:rect l="l" t="t" r="r" b="b"/>
              <a:pathLst>
                <a:path w="968" h="297" fill="none" extrusionOk="0">
                  <a:moveTo>
                    <a:pt x="0" y="1"/>
                  </a:moveTo>
                  <a:cubicBezTo>
                    <a:pt x="321" y="99"/>
                    <a:pt x="646" y="195"/>
                    <a:pt x="967" y="29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14"/>
            <p:cNvSpPr/>
            <p:nvPr/>
          </p:nvSpPr>
          <p:spPr>
            <a:xfrm>
              <a:off x="4870775" y="1653325"/>
              <a:ext cx="180575" cy="397650"/>
            </a:xfrm>
            <a:custGeom>
              <a:avLst/>
              <a:gdLst/>
              <a:ahLst/>
              <a:cxnLst/>
              <a:rect l="l" t="t" r="r" b="b"/>
              <a:pathLst>
                <a:path w="7223" h="15906" fill="none" extrusionOk="0">
                  <a:moveTo>
                    <a:pt x="1" y="0"/>
                  </a:moveTo>
                  <a:cubicBezTo>
                    <a:pt x="1985" y="1893"/>
                    <a:pt x="4037" y="3886"/>
                    <a:pt x="4936" y="6479"/>
                  </a:cubicBezTo>
                  <a:cubicBezTo>
                    <a:pt x="6001" y="9566"/>
                    <a:pt x="5332" y="13247"/>
                    <a:pt x="7222" y="159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14"/>
            <p:cNvSpPr/>
            <p:nvPr/>
          </p:nvSpPr>
          <p:spPr>
            <a:xfrm>
              <a:off x="4892200" y="1837925"/>
              <a:ext cx="12400" cy="65250"/>
            </a:xfrm>
            <a:custGeom>
              <a:avLst/>
              <a:gdLst/>
              <a:ahLst/>
              <a:cxnLst/>
              <a:rect l="l" t="t" r="r" b="b"/>
              <a:pathLst>
                <a:path w="496" h="2610" fill="none" extrusionOk="0">
                  <a:moveTo>
                    <a:pt x="0" y="0"/>
                  </a:moveTo>
                  <a:cubicBezTo>
                    <a:pt x="165" y="869"/>
                    <a:pt x="328" y="1739"/>
                    <a:pt x="495" y="261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14"/>
            <p:cNvSpPr/>
            <p:nvPr/>
          </p:nvSpPr>
          <p:spPr>
            <a:xfrm>
              <a:off x="4734175" y="1820050"/>
              <a:ext cx="28375" cy="56850"/>
            </a:xfrm>
            <a:custGeom>
              <a:avLst/>
              <a:gdLst/>
              <a:ahLst/>
              <a:cxnLst/>
              <a:rect l="l" t="t" r="r" b="b"/>
              <a:pathLst>
                <a:path w="1135" h="2274" fill="none" extrusionOk="0">
                  <a:moveTo>
                    <a:pt x="0" y="1"/>
                  </a:moveTo>
                  <a:cubicBezTo>
                    <a:pt x="378" y="759"/>
                    <a:pt x="756" y="1515"/>
                    <a:pt x="1134" y="227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14"/>
            <p:cNvSpPr/>
            <p:nvPr/>
          </p:nvSpPr>
          <p:spPr>
            <a:xfrm>
              <a:off x="4531700" y="1756700"/>
              <a:ext cx="39600" cy="50025"/>
            </a:xfrm>
            <a:custGeom>
              <a:avLst/>
              <a:gdLst/>
              <a:ahLst/>
              <a:cxnLst/>
              <a:rect l="l" t="t" r="r" b="b"/>
              <a:pathLst>
                <a:path w="1584" h="2001" fill="none" extrusionOk="0">
                  <a:moveTo>
                    <a:pt x="0" y="1"/>
                  </a:moveTo>
                  <a:cubicBezTo>
                    <a:pt x="449" y="727"/>
                    <a:pt x="979" y="1398"/>
                    <a:pt x="1583" y="200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14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14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14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14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14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14"/>
            <p:cNvSpPr/>
            <p:nvPr/>
          </p:nvSpPr>
          <p:spPr>
            <a:xfrm>
              <a:off x="5262100" y="1735675"/>
              <a:ext cx="190925" cy="341350"/>
            </a:xfrm>
            <a:custGeom>
              <a:avLst/>
              <a:gdLst/>
              <a:ahLst/>
              <a:cxnLst/>
              <a:rect l="l" t="t" r="r" b="b"/>
              <a:pathLst>
                <a:path w="7637" h="13654" fill="none" extrusionOk="0">
                  <a:moveTo>
                    <a:pt x="0" y="1"/>
                  </a:moveTo>
                  <a:cubicBezTo>
                    <a:pt x="2995" y="4287"/>
                    <a:pt x="5552" y="8863"/>
                    <a:pt x="7636" y="1365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14"/>
            <p:cNvSpPr/>
            <p:nvPr/>
          </p:nvSpPr>
          <p:spPr>
            <a:xfrm>
              <a:off x="5270625" y="1928425"/>
              <a:ext cx="60050" cy="99000"/>
            </a:xfrm>
            <a:custGeom>
              <a:avLst/>
              <a:gdLst/>
              <a:ahLst/>
              <a:cxnLst/>
              <a:rect l="l" t="t" r="r" b="b"/>
              <a:pathLst>
                <a:path w="2402" h="3960" fill="none" extrusionOk="0">
                  <a:moveTo>
                    <a:pt x="1" y="0"/>
                  </a:moveTo>
                  <a:cubicBezTo>
                    <a:pt x="800" y="1322"/>
                    <a:pt x="1602" y="2642"/>
                    <a:pt x="2402" y="395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14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5" name="Google Shape;3435;p14"/>
          <p:cNvGrpSpPr/>
          <p:nvPr/>
        </p:nvGrpSpPr>
        <p:grpSpPr>
          <a:xfrm rot="-634879">
            <a:off x="686711" y="159091"/>
            <a:ext cx="958339" cy="1164688"/>
            <a:chOff x="1260150" y="-357200"/>
            <a:chExt cx="4971200" cy="6041600"/>
          </a:xfrm>
        </p:grpSpPr>
        <p:sp>
          <p:nvSpPr>
            <p:cNvPr id="3436" name="Google Shape;3436;p14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14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14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14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14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14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14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14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14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14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14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14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14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14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14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14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14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14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14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14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14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14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4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4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4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4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4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4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4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14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14"/>
            <p:cNvSpPr/>
            <p:nvPr/>
          </p:nvSpPr>
          <p:spPr>
            <a:xfrm>
              <a:off x="4939750" y="4726375"/>
              <a:ext cx="131925" cy="598700"/>
            </a:xfrm>
            <a:custGeom>
              <a:avLst/>
              <a:gdLst/>
              <a:ahLst/>
              <a:cxnLst/>
              <a:rect l="l" t="t" r="r" b="b"/>
              <a:pathLst>
                <a:path w="5277" h="23948" fill="none" extrusionOk="0">
                  <a:moveTo>
                    <a:pt x="5277" y="0"/>
                  </a:moveTo>
                  <a:cubicBezTo>
                    <a:pt x="4581" y="8180"/>
                    <a:pt x="2805" y="16233"/>
                    <a:pt x="0" y="239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14"/>
            <p:cNvSpPr/>
            <p:nvPr/>
          </p:nvSpPr>
          <p:spPr>
            <a:xfrm>
              <a:off x="5055025" y="5115300"/>
              <a:ext cx="41150" cy="179000"/>
            </a:xfrm>
            <a:custGeom>
              <a:avLst/>
              <a:gdLst/>
              <a:ahLst/>
              <a:cxnLst/>
              <a:rect l="l" t="t" r="r" b="b"/>
              <a:pathLst>
                <a:path w="1646" h="7160" fill="none" extrusionOk="0">
                  <a:moveTo>
                    <a:pt x="1646" y="0"/>
                  </a:moveTo>
                  <a:cubicBezTo>
                    <a:pt x="1097" y="2386"/>
                    <a:pt x="551" y="4771"/>
                    <a:pt x="1" y="715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14"/>
            <p:cNvSpPr/>
            <p:nvPr/>
          </p:nvSpPr>
          <p:spPr>
            <a:xfrm>
              <a:off x="5429425" y="4838675"/>
              <a:ext cx="32675" cy="463600"/>
            </a:xfrm>
            <a:custGeom>
              <a:avLst/>
              <a:gdLst/>
              <a:ahLst/>
              <a:cxnLst/>
              <a:rect l="l" t="t" r="r" b="b"/>
              <a:pathLst>
                <a:path w="1307" h="18544" fill="none" extrusionOk="0">
                  <a:moveTo>
                    <a:pt x="1" y="1"/>
                  </a:moveTo>
                  <a:cubicBezTo>
                    <a:pt x="1306" y="6067"/>
                    <a:pt x="922" y="12352"/>
                    <a:pt x="531" y="1854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4"/>
            <p:cNvSpPr/>
            <p:nvPr/>
          </p:nvSpPr>
          <p:spPr>
            <a:xfrm>
              <a:off x="5795550" y="4652450"/>
              <a:ext cx="117475" cy="346050"/>
            </a:xfrm>
            <a:custGeom>
              <a:avLst/>
              <a:gdLst/>
              <a:ahLst/>
              <a:cxnLst/>
              <a:rect l="l" t="t" r="r" b="b"/>
              <a:pathLst>
                <a:path w="4699" h="13842" fill="none" extrusionOk="0">
                  <a:moveTo>
                    <a:pt x="1" y="1"/>
                  </a:moveTo>
                  <a:cubicBezTo>
                    <a:pt x="2079" y="4426"/>
                    <a:pt x="3655" y="9066"/>
                    <a:pt x="4698" y="1384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4"/>
            <p:cNvSpPr/>
            <p:nvPr/>
          </p:nvSpPr>
          <p:spPr>
            <a:xfrm>
              <a:off x="5983775" y="4541725"/>
              <a:ext cx="92975" cy="211325"/>
            </a:xfrm>
            <a:custGeom>
              <a:avLst/>
              <a:gdLst/>
              <a:ahLst/>
              <a:cxnLst/>
              <a:rect l="l" t="t" r="r" b="b"/>
              <a:pathLst>
                <a:path w="3719" h="8453" fill="none" extrusionOk="0">
                  <a:moveTo>
                    <a:pt x="1" y="0"/>
                  </a:moveTo>
                  <a:cubicBezTo>
                    <a:pt x="1588" y="2652"/>
                    <a:pt x="2836" y="5492"/>
                    <a:pt x="3718" y="845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4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4"/>
            <p:cNvSpPr/>
            <p:nvPr/>
          </p:nvSpPr>
          <p:spPr>
            <a:xfrm>
              <a:off x="5896225" y="4354675"/>
              <a:ext cx="27025" cy="65550"/>
            </a:xfrm>
            <a:custGeom>
              <a:avLst/>
              <a:gdLst/>
              <a:ahLst/>
              <a:cxnLst/>
              <a:rect l="l" t="t" r="r" b="b"/>
              <a:pathLst>
                <a:path w="1081" h="2622" fill="none" extrusionOk="0">
                  <a:moveTo>
                    <a:pt x="0" y="0"/>
                  </a:moveTo>
                  <a:cubicBezTo>
                    <a:pt x="362" y="874"/>
                    <a:pt x="720" y="1750"/>
                    <a:pt x="1080" y="262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4"/>
            <p:cNvSpPr/>
            <p:nvPr/>
          </p:nvSpPr>
          <p:spPr>
            <a:xfrm>
              <a:off x="4781850" y="3172900"/>
              <a:ext cx="31325" cy="62725"/>
            </a:xfrm>
            <a:custGeom>
              <a:avLst/>
              <a:gdLst/>
              <a:ahLst/>
              <a:cxnLst/>
              <a:rect l="l" t="t" r="r" b="b"/>
              <a:pathLst>
                <a:path w="1253" h="2509" fill="none" extrusionOk="0">
                  <a:moveTo>
                    <a:pt x="1" y="0"/>
                  </a:moveTo>
                  <a:cubicBezTo>
                    <a:pt x="418" y="835"/>
                    <a:pt x="837" y="1672"/>
                    <a:pt x="1253" y="250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4"/>
            <p:cNvSpPr/>
            <p:nvPr/>
          </p:nvSpPr>
          <p:spPr>
            <a:xfrm>
              <a:off x="4859800" y="3114425"/>
              <a:ext cx="14500" cy="46225"/>
            </a:xfrm>
            <a:custGeom>
              <a:avLst/>
              <a:gdLst/>
              <a:ahLst/>
              <a:cxnLst/>
              <a:rect l="l" t="t" r="r" b="b"/>
              <a:pathLst>
                <a:path w="580" h="1849" fill="none" extrusionOk="0">
                  <a:moveTo>
                    <a:pt x="1" y="1"/>
                  </a:moveTo>
                  <a:cubicBezTo>
                    <a:pt x="195" y="617"/>
                    <a:pt x="385" y="1230"/>
                    <a:pt x="580" y="18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4"/>
            <p:cNvSpPr/>
            <p:nvPr/>
          </p:nvSpPr>
          <p:spPr>
            <a:xfrm>
              <a:off x="4894175" y="3404700"/>
              <a:ext cx="800" cy="100275"/>
            </a:xfrm>
            <a:custGeom>
              <a:avLst/>
              <a:gdLst/>
              <a:ahLst/>
              <a:cxnLst/>
              <a:rect l="l" t="t" r="r" b="b"/>
              <a:pathLst>
                <a:path w="32" h="4011" fill="none" extrusionOk="0">
                  <a:moveTo>
                    <a:pt x="0" y="0"/>
                  </a:moveTo>
                  <a:cubicBezTo>
                    <a:pt x="11" y="1338"/>
                    <a:pt x="21" y="2672"/>
                    <a:pt x="31" y="401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4"/>
            <p:cNvSpPr/>
            <p:nvPr/>
          </p:nvSpPr>
          <p:spPr>
            <a:xfrm>
              <a:off x="5251950" y="3123025"/>
              <a:ext cx="12400" cy="125900"/>
            </a:xfrm>
            <a:custGeom>
              <a:avLst/>
              <a:gdLst/>
              <a:ahLst/>
              <a:cxnLst/>
              <a:rect l="l" t="t" r="r" b="b"/>
              <a:pathLst>
                <a:path w="496" h="5036" fill="none" extrusionOk="0">
                  <a:moveTo>
                    <a:pt x="1" y="0"/>
                  </a:moveTo>
                  <a:cubicBezTo>
                    <a:pt x="275" y="1664"/>
                    <a:pt x="441" y="3348"/>
                    <a:pt x="496" y="5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4"/>
            <p:cNvSpPr/>
            <p:nvPr/>
          </p:nvSpPr>
          <p:spPr>
            <a:xfrm>
              <a:off x="5271075" y="3458350"/>
              <a:ext cx="7200" cy="72050"/>
            </a:xfrm>
            <a:custGeom>
              <a:avLst/>
              <a:gdLst/>
              <a:ahLst/>
              <a:cxnLst/>
              <a:rect l="l" t="t" r="r" b="b"/>
              <a:pathLst>
                <a:path w="288" h="2882" fill="none" extrusionOk="0">
                  <a:moveTo>
                    <a:pt x="287" y="1"/>
                  </a:moveTo>
                  <a:cubicBezTo>
                    <a:pt x="193" y="962"/>
                    <a:pt x="95" y="1922"/>
                    <a:pt x="1" y="288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4"/>
            <p:cNvSpPr/>
            <p:nvPr/>
          </p:nvSpPr>
          <p:spPr>
            <a:xfrm>
              <a:off x="2699200" y="1577675"/>
              <a:ext cx="319750" cy="226150"/>
            </a:xfrm>
            <a:custGeom>
              <a:avLst/>
              <a:gdLst/>
              <a:ahLst/>
              <a:cxnLst/>
              <a:rect l="l" t="t" r="r" b="b"/>
              <a:pathLst>
                <a:path w="12790" h="9046" fill="none" extrusionOk="0">
                  <a:moveTo>
                    <a:pt x="1" y="1"/>
                  </a:moveTo>
                  <a:cubicBezTo>
                    <a:pt x="4379" y="2851"/>
                    <a:pt x="8643" y="5864"/>
                    <a:pt x="12790" y="904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14"/>
            <p:cNvSpPr/>
            <p:nvPr/>
          </p:nvSpPr>
          <p:spPr>
            <a:xfrm>
              <a:off x="2982300" y="1666075"/>
              <a:ext cx="58250" cy="44575"/>
            </a:xfrm>
            <a:custGeom>
              <a:avLst/>
              <a:gdLst/>
              <a:ahLst/>
              <a:cxnLst/>
              <a:rect l="l" t="t" r="r" b="b"/>
              <a:pathLst>
                <a:path w="2330" h="1783" fill="none" extrusionOk="0">
                  <a:moveTo>
                    <a:pt x="1" y="0"/>
                  </a:moveTo>
                  <a:cubicBezTo>
                    <a:pt x="776" y="594"/>
                    <a:pt x="1554" y="1187"/>
                    <a:pt x="2329" y="178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14"/>
            <p:cNvSpPr/>
            <p:nvPr/>
          </p:nvSpPr>
          <p:spPr>
            <a:xfrm>
              <a:off x="3038275" y="1617375"/>
              <a:ext cx="68200" cy="26875"/>
            </a:xfrm>
            <a:custGeom>
              <a:avLst/>
              <a:gdLst/>
              <a:ahLst/>
              <a:cxnLst/>
              <a:rect l="l" t="t" r="r" b="b"/>
              <a:pathLst>
                <a:path w="2728" h="1075" fill="none" extrusionOk="0">
                  <a:moveTo>
                    <a:pt x="0" y="0"/>
                  </a:moveTo>
                  <a:cubicBezTo>
                    <a:pt x="909" y="359"/>
                    <a:pt x="1819" y="717"/>
                    <a:pt x="2727" y="10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14"/>
            <p:cNvSpPr/>
            <p:nvPr/>
          </p:nvSpPr>
          <p:spPr>
            <a:xfrm>
              <a:off x="3721350" y="2183800"/>
              <a:ext cx="378150" cy="443775"/>
            </a:xfrm>
            <a:custGeom>
              <a:avLst/>
              <a:gdLst/>
              <a:ahLst/>
              <a:cxnLst/>
              <a:rect l="l" t="t" r="r" b="b"/>
              <a:pathLst>
                <a:path w="15126" h="17751" fill="none" extrusionOk="0">
                  <a:moveTo>
                    <a:pt x="0" y="0"/>
                  </a:moveTo>
                  <a:cubicBezTo>
                    <a:pt x="5330" y="5665"/>
                    <a:pt x="10371" y="11580"/>
                    <a:pt x="15126" y="1775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14"/>
            <p:cNvSpPr/>
            <p:nvPr/>
          </p:nvSpPr>
          <p:spPr>
            <a:xfrm>
              <a:off x="4047200" y="2411150"/>
              <a:ext cx="19625" cy="37150"/>
            </a:xfrm>
            <a:custGeom>
              <a:avLst/>
              <a:gdLst/>
              <a:ahLst/>
              <a:cxnLst/>
              <a:rect l="l" t="t" r="r" b="b"/>
              <a:pathLst>
                <a:path w="785" h="1486" fill="none" extrusionOk="0">
                  <a:moveTo>
                    <a:pt x="1" y="0"/>
                  </a:moveTo>
                  <a:cubicBezTo>
                    <a:pt x="263" y="497"/>
                    <a:pt x="523" y="990"/>
                    <a:pt x="785" y="148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14"/>
            <p:cNvSpPr/>
            <p:nvPr/>
          </p:nvSpPr>
          <p:spPr>
            <a:xfrm>
              <a:off x="4139175" y="2348800"/>
              <a:ext cx="74250" cy="100875"/>
            </a:xfrm>
            <a:custGeom>
              <a:avLst/>
              <a:gdLst/>
              <a:ahLst/>
              <a:cxnLst/>
              <a:rect l="l" t="t" r="r" b="b"/>
              <a:pathLst>
                <a:path w="2970" h="4035" fill="none" extrusionOk="0">
                  <a:moveTo>
                    <a:pt x="1" y="0"/>
                  </a:moveTo>
                  <a:cubicBezTo>
                    <a:pt x="706" y="1533"/>
                    <a:pt x="1717" y="2905"/>
                    <a:pt x="2969" y="4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4"/>
            <p:cNvSpPr/>
            <p:nvPr/>
          </p:nvSpPr>
          <p:spPr>
            <a:xfrm>
              <a:off x="4293750" y="2395225"/>
              <a:ext cx="60075" cy="71225"/>
            </a:xfrm>
            <a:custGeom>
              <a:avLst/>
              <a:gdLst/>
              <a:ahLst/>
              <a:cxnLst/>
              <a:rect l="l" t="t" r="r" b="b"/>
              <a:pathLst>
                <a:path w="2403" h="2849" fill="none" extrusionOk="0">
                  <a:moveTo>
                    <a:pt x="0" y="1"/>
                  </a:moveTo>
                  <a:cubicBezTo>
                    <a:pt x="704" y="1028"/>
                    <a:pt x="1510" y="1983"/>
                    <a:pt x="2402" y="284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14"/>
            <p:cNvSpPr/>
            <p:nvPr/>
          </p:nvSpPr>
          <p:spPr>
            <a:xfrm>
              <a:off x="3923700" y="1453700"/>
              <a:ext cx="411650" cy="420350"/>
            </a:xfrm>
            <a:custGeom>
              <a:avLst/>
              <a:gdLst/>
              <a:ahLst/>
              <a:cxnLst/>
              <a:rect l="l" t="t" r="r" b="b"/>
              <a:pathLst>
                <a:path w="16466" h="16814" fill="none" extrusionOk="0">
                  <a:moveTo>
                    <a:pt x="0" y="1"/>
                  </a:moveTo>
                  <a:cubicBezTo>
                    <a:pt x="5856" y="5236"/>
                    <a:pt x="11353" y="10852"/>
                    <a:pt x="16466" y="16814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14"/>
            <p:cNvSpPr/>
            <p:nvPr/>
          </p:nvSpPr>
          <p:spPr>
            <a:xfrm>
              <a:off x="3787800" y="1747200"/>
              <a:ext cx="85125" cy="76850"/>
            </a:xfrm>
            <a:custGeom>
              <a:avLst/>
              <a:gdLst/>
              <a:ahLst/>
              <a:cxnLst/>
              <a:rect l="l" t="t" r="r" b="b"/>
              <a:pathLst>
                <a:path w="3405" h="3074" fill="none" extrusionOk="0">
                  <a:moveTo>
                    <a:pt x="0" y="0"/>
                  </a:moveTo>
                  <a:cubicBezTo>
                    <a:pt x="982" y="1181"/>
                    <a:pt x="2128" y="2218"/>
                    <a:pt x="3404" y="307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4"/>
            <p:cNvSpPr/>
            <p:nvPr/>
          </p:nvSpPr>
          <p:spPr>
            <a:xfrm>
              <a:off x="4752400" y="2179500"/>
              <a:ext cx="48150" cy="79400"/>
            </a:xfrm>
            <a:custGeom>
              <a:avLst/>
              <a:gdLst/>
              <a:ahLst/>
              <a:cxnLst/>
              <a:rect l="l" t="t" r="r" b="b"/>
              <a:pathLst>
                <a:path w="1926" h="3176" fill="none" extrusionOk="0">
                  <a:moveTo>
                    <a:pt x="0" y="0"/>
                  </a:moveTo>
                  <a:cubicBezTo>
                    <a:pt x="640" y="1060"/>
                    <a:pt x="1283" y="2116"/>
                    <a:pt x="1925" y="31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4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4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4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4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4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4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4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4"/>
            <p:cNvSpPr/>
            <p:nvPr/>
          </p:nvSpPr>
          <p:spPr>
            <a:xfrm>
              <a:off x="3274475" y="2212700"/>
              <a:ext cx="40325" cy="67825"/>
            </a:xfrm>
            <a:custGeom>
              <a:avLst/>
              <a:gdLst/>
              <a:ahLst/>
              <a:cxnLst/>
              <a:rect l="l" t="t" r="r" b="b"/>
              <a:pathLst>
                <a:path w="1613" h="2713" fill="none" extrusionOk="0">
                  <a:moveTo>
                    <a:pt x="0" y="0"/>
                  </a:moveTo>
                  <a:cubicBezTo>
                    <a:pt x="422" y="970"/>
                    <a:pt x="964" y="1880"/>
                    <a:pt x="1612" y="271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96" name="Google Shape;3496;p14"/>
          <p:cNvGrpSpPr/>
          <p:nvPr/>
        </p:nvGrpSpPr>
        <p:grpSpPr>
          <a:xfrm rot="-606697">
            <a:off x="-1304714" y="1762904"/>
            <a:ext cx="2759130" cy="2173761"/>
            <a:chOff x="498250" y="211450"/>
            <a:chExt cx="6626675" cy="5281250"/>
          </a:xfrm>
        </p:grpSpPr>
        <p:sp>
          <p:nvSpPr>
            <p:cNvPr id="3497" name="Google Shape;3497;p14"/>
            <p:cNvSpPr/>
            <p:nvPr/>
          </p:nvSpPr>
          <p:spPr>
            <a:xfrm>
              <a:off x="502950" y="3420000"/>
              <a:ext cx="638300" cy="463925"/>
            </a:xfrm>
            <a:custGeom>
              <a:avLst/>
              <a:gdLst/>
              <a:ahLst/>
              <a:cxnLst/>
              <a:rect l="l" t="t" r="r" b="b"/>
              <a:pathLst>
                <a:path w="25532" h="18557" extrusionOk="0">
                  <a:moveTo>
                    <a:pt x="20588" y="0"/>
                  </a:moveTo>
                  <a:cubicBezTo>
                    <a:pt x="20564" y="0"/>
                    <a:pt x="20539" y="6"/>
                    <a:pt x="20515" y="17"/>
                  </a:cubicBezTo>
                  <a:lnTo>
                    <a:pt x="4559" y="7780"/>
                  </a:lnTo>
                  <a:cubicBezTo>
                    <a:pt x="1439" y="9299"/>
                    <a:pt x="0" y="12794"/>
                    <a:pt x="1352" y="15570"/>
                  </a:cubicBezTo>
                  <a:cubicBezTo>
                    <a:pt x="2280" y="17476"/>
                    <a:pt x="4283" y="18557"/>
                    <a:pt x="6458" y="18557"/>
                  </a:cubicBezTo>
                  <a:cubicBezTo>
                    <a:pt x="7452" y="18557"/>
                    <a:pt x="8483" y="18331"/>
                    <a:pt x="9462" y="17854"/>
                  </a:cubicBezTo>
                  <a:lnTo>
                    <a:pt x="25421" y="10086"/>
                  </a:lnTo>
                  <a:cubicBezTo>
                    <a:pt x="25498" y="10052"/>
                    <a:pt x="25532" y="9955"/>
                    <a:pt x="25493" y="9875"/>
                  </a:cubicBezTo>
                  <a:lnTo>
                    <a:pt x="20731" y="89"/>
                  </a:lnTo>
                  <a:cubicBezTo>
                    <a:pt x="20704" y="32"/>
                    <a:pt x="20648" y="0"/>
                    <a:pt x="20588" y="0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4"/>
            <p:cNvSpPr/>
            <p:nvPr/>
          </p:nvSpPr>
          <p:spPr>
            <a:xfrm>
              <a:off x="1027575" y="3131675"/>
              <a:ext cx="706150" cy="533950"/>
            </a:xfrm>
            <a:custGeom>
              <a:avLst/>
              <a:gdLst/>
              <a:ahLst/>
              <a:cxnLst/>
              <a:rect l="l" t="t" r="r" b="b"/>
              <a:pathLst>
                <a:path w="28246" h="21358" extrusionOk="0">
                  <a:moveTo>
                    <a:pt x="23303" y="0"/>
                  </a:moveTo>
                  <a:cubicBezTo>
                    <a:pt x="23280" y="0"/>
                    <a:pt x="23256" y="6"/>
                    <a:pt x="23235" y="17"/>
                  </a:cubicBezTo>
                  <a:lnTo>
                    <a:pt x="114" y="11270"/>
                  </a:lnTo>
                  <a:cubicBezTo>
                    <a:pt x="34" y="11308"/>
                    <a:pt x="1" y="11403"/>
                    <a:pt x="39" y="11481"/>
                  </a:cubicBezTo>
                  <a:lnTo>
                    <a:pt x="4801" y="21267"/>
                  </a:lnTo>
                  <a:cubicBezTo>
                    <a:pt x="4829" y="21324"/>
                    <a:pt x="4886" y="21357"/>
                    <a:pt x="4944" y="21357"/>
                  </a:cubicBezTo>
                  <a:cubicBezTo>
                    <a:pt x="4967" y="21357"/>
                    <a:pt x="4990" y="21352"/>
                    <a:pt x="5012" y="21341"/>
                  </a:cubicBezTo>
                  <a:lnTo>
                    <a:pt x="28135" y="10090"/>
                  </a:lnTo>
                  <a:cubicBezTo>
                    <a:pt x="28212" y="10052"/>
                    <a:pt x="28246" y="9957"/>
                    <a:pt x="28207" y="9874"/>
                  </a:cubicBezTo>
                  <a:lnTo>
                    <a:pt x="23448" y="91"/>
                  </a:lnTo>
                  <a:cubicBezTo>
                    <a:pt x="23420" y="34"/>
                    <a:pt x="23362" y="0"/>
                    <a:pt x="2330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4"/>
            <p:cNvSpPr/>
            <p:nvPr/>
          </p:nvSpPr>
          <p:spPr>
            <a:xfrm>
              <a:off x="1620000" y="599775"/>
              <a:ext cx="5478525" cy="2777375"/>
            </a:xfrm>
            <a:custGeom>
              <a:avLst/>
              <a:gdLst/>
              <a:ahLst/>
              <a:cxnLst/>
              <a:rect l="l" t="t" r="r" b="b"/>
              <a:pathLst>
                <a:path w="219141" h="111095" extrusionOk="0">
                  <a:moveTo>
                    <a:pt x="217530" y="0"/>
                  </a:moveTo>
                  <a:cubicBezTo>
                    <a:pt x="217279" y="0"/>
                    <a:pt x="217001" y="59"/>
                    <a:pt x="216702" y="195"/>
                  </a:cubicBezTo>
                  <a:lnTo>
                    <a:pt x="113" y="101018"/>
                  </a:lnTo>
                  <a:cubicBezTo>
                    <a:pt x="33" y="101051"/>
                    <a:pt x="0" y="101149"/>
                    <a:pt x="39" y="101231"/>
                  </a:cubicBezTo>
                  <a:lnTo>
                    <a:pt x="4798" y="111007"/>
                  </a:lnTo>
                  <a:cubicBezTo>
                    <a:pt x="4816" y="111045"/>
                    <a:pt x="4847" y="111073"/>
                    <a:pt x="4890" y="111086"/>
                  </a:cubicBezTo>
                  <a:cubicBezTo>
                    <a:pt x="4908" y="111092"/>
                    <a:pt x="4925" y="111094"/>
                    <a:pt x="4942" y="111094"/>
                  </a:cubicBezTo>
                  <a:cubicBezTo>
                    <a:pt x="4965" y="111094"/>
                    <a:pt x="4989" y="111089"/>
                    <a:pt x="5011" y="111078"/>
                  </a:cubicBezTo>
                  <a:lnTo>
                    <a:pt x="218007" y="2868"/>
                  </a:lnTo>
                  <a:cubicBezTo>
                    <a:pt x="219010" y="2348"/>
                    <a:pt x="219141" y="1462"/>
                    <a:pt x="218827" y="814"/>
                  </a:cubicBezTo>
                  <a:cubicBezTo>
                    <a:pt x="218603" y="356"/>
                    <a:pt x="218146" y="0"/>
                    <a:pt x="217530" y="0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4"/>
            <p:cNvSpPr/>
            <p:nvPr/>
          </p:nvSpPr>
          <p:spPr>
            <a:xfrm>
              <a:off x="1021350" y="3124950"/>
              <a:ext cx="592425" cy="417875"/>
            </a:xfrm>
            <a:custGeom>
              <a:avLst/>
              <a:gdLst/>
              <a:ahLst/>
              <a:cxnLst/>
              <a:rect l="l" t="t" r="r" b="b"/>
              <a:pathLst>
                <a:path w="23697" h="16715" fill="none" extrusionOk="0">
                  <a:moveTo>
                    <a:pt x="23697" y="0"/>
                  </a:moveTo>
                  <a:lnTo>
                    <a:pt x="0" y="11531"/>
                  </a:lnTo>
                  <a:lnTo>
                    <a:pt x="2521" y="16715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4"/>
            <p:cNvSpPr/>
            <p:nvPr/>
          </p:nvSpPr>
          <p:spPr>
            <a:xfrm>
              <a:off x="498250" y="3413225"/>
              <a:ext cx="523125" cy="397825"/>
            </a:xfrm>
            <a:custGeom>
              <a:avLst/>
              <a:gdLst/>
              <a:ahLst/>
              <a:cxnLst/>
              <a:rect l="l" t="t" r="r" b="b"/>
              <a:pathLst>
                <a:path w="20925" h="15913" fill="none" extrusionOk="0">
                  <a:moveTo>
                    <a:pt x="20924" y="0"/>
                  </a:moveTo>
                  <a:lnTo>
                    <a:pt x="4675" y="7908"/>
                  </a:lnTo>
                  <a:cubicBezTo>
                    <a:pt x="1471" y="9467"/>
                    <a:pt x="1" y="13052"/>
                    <a:pt x="1394" y="15913"/>
                  </a:cubicBezTo>
                  <a:lnTo>
                    <a:pt x="1394" y="15913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4"/>
            <p:cNvSpPr/>
            <p:nvPr/>
          </p:nvSpPr>
          <p:spPr>
            <a:xfrm>
              <a:off x="1613750" y="576300"/>
              <a:ext cx="5511175" cy="2807700"/>
            </a:xfrm>
            <a:custGeom>
              <a:avLst/>
              <a:gdLst/>
              <a:ahLst/>
              <a:cxnLst/>
              <a:rect l="l" t="t" r="r" b="b"/>
              <a:pathLst>
                <a:path w="220447" h="112308" fill="none" extrusionOk="0">
                  <a:moveTo>
                    <a:pt x="2522" y="107127"/>
                  </a:moveTo>
                  <a:lnTo>
                    <a:pt x="5043" y="112308"/>
                  </a:lnTo>
                  <a:lnTo>
                    <a:pt x="218327" y="3950"/>
                  </a:lnTo>
                  <a:cubicBezTo>
                    <a:pt x="220447" y="2851"/>
                    <a:pt x="219059" y="1"/>
                    <a:pt x="216885" y="987"/>
                  </a:cubicBezTo>
                  <a:lnTo>
                    <a:pt x="1" y="101946"/>
                  </a:lnTo>
                  <a:lnTo>
                    <a:pt x="2522" y="107127"/>
                  </a:ln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4"/>
            <p:cNvSpPr/>
            <p:nvPr/>
          </p:nvSpPr>
          <p:spPr>
            <a:xfrm>
              <a:off x="1084375" y="3383975"/>
              <a:ext cx="655450" cy="288375"/>
            </a:xfrm>
            <a:custGeom>
              <a:avLst/>
              <a:gdLst/>
              <a:ahLst/>
              <a:cxnLst/>
              <a:rect l="l" t="t" r="r" b="b"/>
              <a:pathLst>
                <a:path w="26218" h="11535" fill="none" extrusionOk="0">
                  <a:moveTo>
                    <a:pt x="26218" y="1"/>
                  </a:moveTo>
                  <a:lnTo>
                    <a:pt x="2521" y="11534"/>
                  </a:lnTo>
                  <a:lnTo>
                    <a:pt x="0" y="635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14"/>
            <p:cNvSpPr/>
            <p:nvPr/>
          </p:nvSpPr>
          <p:spPr>
            <a:xfrm>
              <a:off x="533075" y="3672325"/>
              <a:ext cx="614350" cy="236700"/>
            </a:xfrm>
            <a:custGeom>
              <a:avLst/>
              <a:gdLst/>
              <a:ahLst/>
              <a:cxnLst/>
              <a:rect l="l" t="t" r="r" b="b"/>
              <a:pathLst>
                <a:path w="24574" h="9468" fill="none" extrusionOk="0">
                  <a:moveTo>
                    <a:pt x="24573" y="0"/>
                  </a:moveTo>
                  <a:lnTo>
                    <a:pt x="8327" y="7905"/>
                  </a:lnTo>
                  <a:cubicBezTo>
                    <a:pt x="5120" y="9468"/>
                    <a:pt x="1393" y="8409"/>
                    <a:pt x="1" y="5549"/>
                  </a:cubicBezTo>
                  <a:lnTo>
                    <a:pt x="1" y="5549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14"/>
            <p:cNvSpPr/>
            <p:nvPr/>
          </p:nvSpPr>
          <p:spPr>
            <a:xfrm>
              <a:off x="1141625" y="3389375"/>
              <a:ext cx="58800" cy="93175"/>
            </a:xfrm>
            <a:custGeom>
              <a:avLst/>
              <a:gdLst/>
              <a:ahLst/>
              <a:cxnLst/>
              <a:rect l="l" t="t" r="r" b="b"/>
              <a:pathLst>
                <a:path w="2352" h="3727" fill="none" extrusionOk="0">
                  <a:moveTo>
                    <a:pt x="2351" y="1"/>
                  </a:moveTo>
                  <a:cubicBezTo>
                    <a:pt x="1421" y="1142"/>
                    <a:pt x="630" y="2393"/>
                    <a:pt x="0" y="372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4"/>
            <p:cNvSpPr/>
            <p:nvPr/>
          </p:nvSpPr>
          <p:spPr>
            <a:xfrm>
              <a:off x="1175975" y="3341250"/>
              <a:ext cx="128075" cy="211025"/>
            </a:xfrm>
            <a:custGeom>
              <a:avLst/>
              <a:gdLst/>
              <a:ahLst/>
              <a:cxnLst/>
              <a:rect l="l" t="t" r="r" b="b"/>
              <a:pathLst>
                <a:path w="5123" h="8441" fill="none" extrusionOk="0">
                  <a:moveTo>
                    <a:pt x="5123" y="1"/>
                  </a:moveTo>
                  <a:cubicBezTo>
                    <a:pt x="3247" y="2710"/>
                    <a:pt x="1533" y="5526"/>
                    <a:pt x="1" y="84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4"/>
            <p:cNvSpPr/>
            <p:nvPr/>
          </p:nvSpPr>
          <p:spPr>
            <a:xfrm>
              <a:off x="1284425" y="3295975"/>
              <a:ext cx="130650" cy="205925"/>
            </a:xfrm>
            <a:custGeom>
              <a:avLst/>
              <a:gdLst/>
              <a:ahLst/>
              <a:cxnLst/>
              <a:rect l="l" t="t" r="r" b="b"/>
              <a:pathLst>
                <a:path w="5226" h="8237" fill="none" extrusionOk="0">
                  <a:moveTo>
                    <a:pt x="5225" y="0"/>
                  </a:moveTo>
                  <a:lnTo>
                    <a:pt x="1" y="8237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4"/>
            <p:cNvSpPr/>
            <p:nvPr/>
          </p:nvSpPr>
          <p:spPr>
            <a:xfrm>
              <a:off x="1390125" y="3289800"/>
              <a:ext cx="116750" cy="173050"/>
            </a:xfrm>
            <a:custGeom>
              <a:avLst/>
              <a:gdLst/>
              <a:ahLst/>
              <a:cxnLst/>
              <a:rect l="l" t="t" r="r" b="b"/>
              <a:pathLst>
                <a:path w="4670" h="6922" fill="none" extrusionOk="0">
                  <a:moveTo>
                    <a:pt x="4670" y="0"/>
                  </a:moveTo>
                  <a:lnTo>
                    <a:pt x="0" y="6921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4"/>
            <p:cNvSpPr/>
            <p:nvPr/>
          </p:nvSpPr>
          <p:spPr>
            <a:xfrm>
              <a:off x="1528125" y="3314600"/>
              <a:ext cx="32725" cy="48525"/>
            </a:xfrm>
            <a:custGeom>
              <a:avLst/>
              <a:gdLst/>
              <a:ahLst/>
              <a:cxnLst/>
              <a:rect l="l" t="t" r="r" b="b"/>
              <a:pathLst>
                <a:path w="1309" h="1941" fill="none" extrusionOk="0">
                  <a:moveTo>
                    <a:pt x="1308" y="0"/>
                  </a:moveTo>
                  <a:lnTo>
                    <a:pt x="0" y="1941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4"/>
            <p:cNvSpPr/>
            <p:nvPr/>
          </p:nvSpPr>
          <p:spPr>
            <a:xfrm>
              <a:off x="1602975" y="3348650"/>
              <a:ext cx="21800" cy="28425"/>
            </a:xfrm>
            <a:custGeom>
              <a:avLst/>
              <a:gdLst/>
              <a:ahLst/>
              <a:cxnLst/>
              <a:rect l="l" t="t" r="r" b="b"/>
              <a:pathLst>
                <a:path w="872" h="1137" fill="none" extrusionOk="0">
                  <a:moveTo>
                    <a:pt x="871" y="0"/>
                  </a:moveTo>
                  <a:lnTo>
                    <a:pt x="0" y="1136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4"/>
            <p:cNvSpPr/>
            <p:nvPr/>
          </p:nvSpPr>
          <p:spPr>
            <a:xfrm>
              <a:off x="1647100" y="3363300"/>
              <a:ext cx="8500" cy="13000"/>
            </a:xfrm>
            <a:custGeom>
              <a:avLst/>
              <a:gdLst/>
              <a:ahLst/>
              <a:cxnLst/>
              <a:rect l="l" t="t" r="r" b="b"/>
              <a:pathLst>
                <a:path w="340" h="520" fill="none" extrusionOk="0">
                  <a:moveTo>
                    <a:pt x="340" y="0"/>
                  </a:moveTo>
                  <a:cubicBezTo>
                    <a:pt x="227" y="173"/>
                    <a:pt x="116" y="347"/>
                    <a:pt x="1" y="51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4"/>
            <p:cNvSpPr/>
            <p:nvPr/>
          </p:nvSpPr>
          <p:spPr>
            <a:xfrm>
              <a:off x="1400975" y="4906925"/>
              <a:ext cx="578750" cy="564075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4"/>
            <p:cNvSpPr/>
            <p:nvPr/>
          </p:nvSpPr>
          <p:spPr>
            <a:xfrm>
              <a:off x="1788825" y="4438575"/>
              <a:ext cx="654375" cy="656250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4"/>
            <p:cNvSpPr/>
            <p:nvPr/>
          </p:nvSpPr>
          <p:spPr>
            <a:xfrm>
              <a:off x="2252300" y="242200"/>
              <a:ext cx="4347225" cy="4384200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4"/>
            <p:cNvSpPr/>
            <p:nvPr/>
          </p:nvSpPr>
          <p:spPr>
            <a:xfrm>
              <a:off x="1781825" y="4431200"/>
              <a:ext cx="463500" cy="569750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4"/>
            <p:cNvSpPr/>
            <p:nvPr/>
          </p:nvSpPr>
          <p:spPr>
            <a:xfrm>
              <a:off x="1396550" y="4899550"/>
              <a:ext cx="385300" cy="537125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4"/>
            <p:cNvSpPr/>
            <p:nvPr/>
          </p:nvSpPr>
          <p:spPr>
            <a:xfrm>
              <a:off x="2245225" y="211450"/>
              <a:ext cx="4378600" cy="4422475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4"/>
            <p:cNvSpPr/>
            <p:nvPr/>
          </p:nvSpPr>
          <p:spPr>
            <a:xfrm>
              <a:off x="1884225" y="4633900"/>
              <a:ext cx="565850" cy="468375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4"/>
            <p:cNvSpPr/>
            <p:nvPr/>
          </p:nvSpPr>
          <p:spPr>
            <a:xfrm>
              <a:off x="1453075" y="5102250"/>
              <a:ext cx="533600" cy="3904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4"/>
            <p:cNvSpPr/>
            <p:nvPr/>
          </p:nvSpPr>
          <p:spPr>
            <a:xfrm>
              <a:off x="1918350" y="4817775"/>
              <a:ext cx="24625" cy="107375"/>
            </a:xfrm>
            <a:custGeom>
              <a:avLst/>
              <a:gdLst/>
              <a:ahLst/>
              <a:cxnLst/>
              <a:rect l="l" t="t" r="r" b="b"/>
              <a:pathLst>
                <a:path w="985" h="4295" fill="none" extrusionOk="0">
                  <a:moveTo>
                    <a:pt x="985" y="0"/>
                  </a:moveTo>
                  <a:cubicBezTo>
                    <a:pt x="484" y="1388"/>
                    <a:pt x="152" y="2827"/>
                    <a:pt x="0" y="429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14"/>
            <p:cNvSpPr/>
            <p:nvPr/>
          </p:nvSpPr>
          <p:spPr>
            <a:xfrm>
              <a:off x="1973850" y="4737975"/>
              <a:ext cx="50925" cy="241525"/>
            </a:xfrm>
            <a:custGeom>
              <a:avLst/>
              <a:gdLst/>
              <a:ahLst/>
              <a:cxnLst/>
              <a:rect l="l" t="t" r="r" b="b"/>
              <a:pathLst>
                <a:path w="2037" h="9661" fill="none" extrusionOk="0">
                  <a:moveTo>
                    <a:pt x="2036" y="0"/>
                  </a:moveTo>
                  <a:cubicBezTo>
                    <a:pt x="1162" y="3174"/>
                    <a:pt x="486" y="6404"/>
                    <a:pt x="1" y="96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14"/>
            <p:cNvSpPr/>
            <p:nvPr/>
          </p:nvSpPr>
          <p:spPr>
            <a:xfrm>
              <a:off x="2059375" y="4658425"/>
              <a:ext cx="55150" cy="237625"/>
            </a:xfrm>
            <a:custGeom>
              <a:avLst/>
              <a:gdLst/>
              <a:ahLst/>
              <a:cxnLst/>
              <a:rect l="l" t="t" r="r" b="b"/>
              <a:pathLst>
                <a:path w="2206" h="9505" fill="none" extrusionOk="0">
                  <a:moveTo>
                    <a:pt x="2205" y="1"/>
                  </a:moveTo>
                  <a:cubicBezTo>
                    <a:pt x="1468" y="3167"/>
                    <a:pt x="735" y="6335"/>
                    <a:pt x="0" y="950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4"/>
            <p:cNvSpPr/>
            <p:nvPr/>
          </p:nvSpPr>
          <p:spPr>
            <a:xfrm>
              <a:off x="2146175" y="4622200"/>
              <a:ext cx="52900" cy="202000"/>
            </a:xfrm>
            <a:custGeom>
              <a:avLst/>
              <a:gdLst/>
              <a:ahLst/>
              <a:cxnLst/>
              <a:rect l="l" t="t" r="r" b="b"/>
              <a:pathLst>
                <a:path w="2116" h="8080" fill="none" extrusionOk="0">
                  <a:moveTo>
                    <a:pt x="2115" y="0"/>
                  </a:moveTo>
                  <a:cubicBezTo>
                    <a:pt x="1411" y="2691"/>
                    <a:pt x="704" y="5387"/>
                    <a:pt x="0" y="80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4"/>
            <p:cNvSpPr/>
            <p:nvPr/>
          </p:nvSpPr>
          <p:spPr>
            <a:xfrm>
              <a:off x="2243375" y="4627725"/>
              <a:ext cx="14800" cy="56550"/>
            </a:xfrm>
            <a:custGeom>
              <a:avLst/>
              <a:gdLst/>
              <a:ahLst/>
              <a:cxnLst/>
              <a:rect l="l" t="t" r="r" b="b"/>
              <a:pathLst>
                <a:path w="592" h="2262" fill="none" extrusionOk="0">
                  <a:moveTo>
                    <a:pt x="591" y="0"/>
                  </a:moveTo>
                  <a:lnTo>
                    <a:pt x="0" y="2262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4"/>
            <p:cNvSpPr/>
            <p:nvPr/>
          </p:nvSpPr>
          <p:spPr>
            <a:xfrm>
              <a:off x="2318675" y="4638650"/>
              <a:ext cx="11125" cy="34000"/>
            </a:xfrm>
            <a:custGeom>
              <a:avLst/>
              <a:gdLst/>
              <a:ahLst/>
              <a:cxnLst/>
              <a:rect l="l" t="t" r="r" b="b"/>
              <a:pathLst>
                <a:path w="445" h="1360" fill="none" extrusionOk="0">
                  <a:moveTo>
                    <a:pt x="445" y="0"/>
                  </a:moveTo>
                  <a:lnTo>
                    <a:pt x="0" y="1360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14"/>
            <p:cNvSpPr/>
            <p:nvPr/>
          </p:nvSpPr>
          <p:spPr>
            <a:xfrm>
              <a:off x="2359975" y="4642175"/>
              <a:ext cx="3675" cy="15125"/>
            </a:xfrm>
            <a:custGeom>
              <a:avLst/>
              <a:gdLst/>
              <a:ahLst/>
              <a:cxnLst/>
              <a:rect l="l" t="t" r="r" b="b"/>
              <a:pathLst>
                <a:path w="147" h="605" fill="none" extrusionOk="0">
                  <a:moveTo>
                    <a:pt x="147" y="1"/>
                  </a:moveTo>
                  <a:lnTo>
                    <a:pt x="1" y="605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7" name="Google Shape;3527;p14"/>
          <p:cNvGrpSpPr/>
          <p:nvPr/>
        </p:nvGrpSpPr>
        <p:grpSpPr>
          <a:xfrm rot="3721084" flipH="1">
            <a:off x="101492" y="2921879"/>
            <a:ext cx="2128804" cy="2398653"/>
            <a:chOff x="1344175" y="-9525"/>
            <a:chExt cx="4727025" cy="5326225"/>
          </a:xfrm>
        </p:grpSpPr>
        <p:sp>
          <p:nvSpPr>
            <p:cNvPr id="3528" name="Google Shape;3528;p14"/>
            <p:cNvSpPr/>
            <p:nvPr/>
          </p:nvSpPr>
          <p:spPr>
            <a:xfrm>
              <a:off x="3896725" y="2188175"/>
              <a:ext cx="563150" cy="307050"/>
            </a:xfrm>
            <a:custGeom>
              <a:avLst/>
              <a:gdLst/>
              <a:ahLst/>
              <a:cxnLst/>
              <a:rect l="l" t="t" r="r" b="b"/>
              <a:pathLst>
                <a:path w="22526" h="12282" fill="none" extrusionOk="0">
                  <a:moveTo>
                    <a:pt x="0" y="0"/>
                  </a:moveTo>
                  <a:cubicBezTo>
                    <a:pt x="0" y="0"/>
                    <a:pt x="952" y="8780"/>
                    <a:pt x="10047" y="10686"/>
                  </a:cubicBezTo>
                  <a:cubicBezTo>
                    <a:pt x="17657" y="12281"/>
                    <a:pt x="20016" y="8553"/>
                    <a:pt x="22525" y="4727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aseline="-25000"/>
            </a:p>
          </p:txBody>
        </p:sp>
        <p:grpSp>
          <p:nvGrpSpPr>
            <p:cNvPr id="3529" name="Google Shape;3529;p14"/>
            <p:cNvGrpSpPr/>
            <p:nvPr/>
          </p:nvGrpSpPr>
          <p:grpSpPr>
            <a:xfrm>
              <a:off x="1344175" y="-9525"/>
              <a:ext cx="4727025" cy="5326225"/>
              <a:chOff x="1344175" y="-9525"/>
              <a:chExt cx="4727025" cy="5326225"/>
            </a:xfrm>
          </p:grpSpPr>
          <p:sp>
            <p:nvSpPr>
              <p:cNvPr id="3530" name="Google Shape;3530;p14"/>
              <p:cNvSpPr/>
              <p:nvPr/>
            </p:nvSpPr>
            <p:spPr>
              <a:xfrm>
                <a:off x="4431100" y="1067225"/>
                <a:ext cx="1248825" cy="1275025"/>
              </a:xfrm>
              <a:custGeom>
                <a:avLst/>
                <a:gdLst/>
                <a:ahLst/>
                <a:cxnLst/>
                <a:rect l="l" t="t" r="r" b="b"/>
                <a:pathLst>
                  <a:path w="49953" h="51001" extrusionOk="0">
                    <a:moveTo>
                      <a:pt x="30884" y="1"/>
                    </a:moveTo>
                    <a:cubicBezTo>
                      <a:pt x="30767" y="1"/>
                      <a:pt x="30665" y="90"/>
                      <a:pt x="30646" y="214"/>
                    </a:cubicBezTo>
                    <a:cubicBezTo>
                      <a:pt x="29698" y="7936"/>
                      <a:pt x="26469" y="16792"/>
                      <a:pt x="22631" y="22246"/>
                    </a:cubicBezTo>
                    <a:cubicBezTo>
                      <a:pt x="21100" y="24421"/>
                      <a:pt x="19569" y="26730"/>
                      <a:pt x="18084" y="28974"/>
                    </a:cubicBezTo>
                    <a:cubicBezTo>
                      <a:pt x="13705" y="35563"/>
                      <a:pt x="9199" y="42371"/>
                      <a:pt x="4181" y="46397"/>
                    </a:cubicBezTo>
                    <a:cubicBezTo>
                      <a:pt x="3956" y="46577"/>
                      <a:pt x="3723" y="46745"/>
                      <a:pt x="3482" y="46909"/>
                    </a:cubicBezTo>
                    <a:cubicBezTo>
                      <a:pt x="2601" y="47515"/>
                      <a:pt x="1613" y="47996"/>
                      <a:pt x="566" y="48341"/>
                    </a:cubicBezTo>
                    <a:cubicBezTo>
                      <a:pt x="481" y="48370"/>
                      <a:pt x="36" y="48345"/>
                      <a:pt x="13" y="48430"/>
                    </a:cubicBezTo>
                    <a:cubicBezTo>
                      <a:pt x="1" y="48517"/>
                      <a:pt x="415" y="48696"/>
                      <a:pt x="485" y="48755"/>
                    </a:cubicBezTo>
                    <a:cubicBezTo>
                      <a:pt x="973" y="49175"/>
                      <a:pt x="1801" y="49782"/>
                      <a:pt x="3004" y="50255"/>
                    </a:cubicBezTo>
                    <a:cubicBezTo>
                      <a:pt x="4161" y="50711"/>
                      <a:pt x="5444" y="50957"/>
                      <a:pt x="6806" y="50996"/>
                    </a:cubicBezTo>
                    <a:cubicBezTo>
                      <a:pt x="6916" y="50999"/>
                      <a:pt x="7027" y="51000"/>
                      <a:pt x="7140" y="51000"/>
                    </a:cubicBezTo>
                    <a:cubicBezTo>
                      <a:pt x="12869" y="51000"/>
                      <a:pt x="22733" y="47344"/>
                      <a:pt x="37702" y="30349"/>
                    </a:cubicBezTo>
                    <a:cubicBezTo>
                      <a:pt x="46653" y="20182"/>
                      <a:pt x="49952" y="12360"/>
                      <a:pt x="47516" y="7098"/>
                    </a:cubicBezTo>
                    <a:cubicBezTo>
                      <a:pt x="46472" y="4852"/>
                      <a:pt x="44358" y="3086"/>
                      <a:pt x="41245" y="1860"/>
                    </a:cubicBezTo>
                    <a:cubicBezTo>
                      <a:pt x="40338" y="1503"/>
                      <a:pt x="39422" y="1224"/>
                      <a:pt x="38497" y="995"/>
                    </a:cubicBezTo>
                    <a:cubicBezTo>
                      <a:pt x="38486" y="984"/>
                      <a:pt x="38479" y="978"/>
                      <a:pt x="38470" y="978"/>
                    </a:cubicBezTo>
                    <a:cubicBezTo>
                      <a:pt x="38467" y="978"/>
                      <a:pt x="38464" y="979"/>
                      <a:pt x="38460" y="981"/>
                    </a:cubicBezTo>
                    <a:cubicBezTo>
                      <a:pt x="35134" y="137"/>
                      <a:pt x="31967" y="19"/>
                      <a:pt x="30896" y="1"/>
                    </a:cubicBezTo>
                    <a:cubicBezTo>
                      <a:pt x="30892" y="1"/>
                      <a:pt x="30888" y="1"/>
                      <a:pt x="30884" y="1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3531" name="Google Shape;3531;p14"/>
              <p:cNvSpPr/>
              <p:nvPr/>
            </p:nvSpPr>
            <p:spPr>
              <a:xfrm>
                <a:off x="4081425" y="651600"/>
                <a:ext cx="1187025" cy="1626400"/>
              </a:xfrm>
              <a:custGeom>
                <a:avLst/>
                <a:gdLst/>
                <a:ahLst/>
                <a:cxnLst/>
                <a:rect l="l" t="t" r="r" b="b"/>
                <a:pathLst>
                  <a:path w="47481" h="65056" extrusionOk="0">
                    <a:moveTo>
                      <a:pt x="36366" y="1"/>
                    </a:moveTo>
                    <a:cubicBezTo>
                      <a:pt x="32992" y="1"/>
                      <a:pt x="28673" y="1800"/>
                      <a:pt x="23480" y="5386"/>
                    </a:cubicBezTo>
                    <a:cubicBezTo>
                      <a:pt x="4259" y="18630"/>
                      <a:pt x="619" y="41369"/>
                      <a:pt x="164" y="53733"/>
                    </a:cubicBezTo>
                    <a:cubicBezTo>
                      <a:pt x="1" y="58041"/>
                      <a:pt x="2310" y="61917"/>
                      <a:pt x="6176" y="63865"/>
                    </a:cubicBezTo>
                    <a:cubicBezTo>
                      <a:pt x="6488" y="64018"/>
                      <a:pt x="6794" y="64160"/>
                      <a:pt x="7118" y="64288"/>
                    </a:cubicBezTo>
                    <a:cubicBezTo>
                      <a:pt x="8426" y="64803"/>
                      <a:pt x="9779" y="65056"/>
                      <a:pt x="11118" y="65056"/>
                    </a:cubicBezTo>
                    <a:cubicBezTo>
                      <a:pt x="11652" y="65056"/>
                      <a:pt x="12184" y="65015"/>
                      <a:pt x="12710" y="64935"/>
                    </a:cubicBezTo>
                    <a:cubicBezTo>
                      <a:pt x="14563" y="64650"/>
                      <a:pt x="16327" y="63882"/>
                      <a:pt x="17872" y="62645"/>
                    </a:cubicBezTo>
                    <a:cubicBezTo>
                      <a:pt x="22819" y="58666"/>
                      <a:pt x="27314" y="51885"/>
                      <a:pt x="31678" y="45310"/>
                    </a:cubicBezTo>
                    <a:cubicBezTo>
                      <a:pt x="33155" y="43083"/>
                      <a:pt x="34688" y="40774"/>
                      <a:pt x="36221" y="38590"/>
                    </a:cubicBezTo>
                    <a:cubicBezTo>
                      <a:pt x="43588" y="28151"/>
                      <a:pt x="47481" y="8112"/>
                      <a:pt x="41370" y="1943"/>
                    </a:cubicBezTo>
                    <a:cubicBezTo>
                      <a:pt x="40738" y="1311"/>
                      <a:pt x="40006" y="825"/>
                      <a:pt x="39189" y="504"/>
                    </a:cubicBezTo>
                    <a:cubicBezTo>
                      <a:pt x="38337" y="168"/>
                      <a:pt x="37396" y="1"/>
                      <a:pt x="36366" y="1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3532" name="Google Shape;3532;p14"/>
              <p:cNvSpPr/>
              <p:nvPr/>
            </p:nvSpPr>
            <p:spPr>
              <a:xfrm>
                <a:off x="3541375" y="430225"/>
                <a:ext cx="942125" cy="1760775"/>
              </a:xfrm>
              <a:custGeom>
                <a:avLst/>
                <a:gdLst/>
                <a:ahLst/>
                <a:cxnLst/>
                <a:rect l="l" t="t" r="r" b="b"/>
                <a:pathLst>
                  <a:path w="37685" h="70431" extrusionOk="0">
                    <a:moveTo>
                      <a:pt x="18001" y="1"/>
                    </a:moveTo>
                    <a:cubicBezTo>
                      <a:pt x="15879" y="1"/>
                      <a:pt x="13845" y="474"/>
                      <a:pt x="12007" y="1418"/>
                    </a:cubicBezTo>
                    <a:cubicBezTo>
                      <a:pt x="8909" y="3018"/>
                      <a:pt x="4740" y="6838"/>
                      <a:pt x="2442" y="15988"/>
                    </a:cubicBezTo>
                    <a:cubicBezTo>
                      <a:pt x="1581" y="19463"/>
                      <a:pt x="1034" y="23456"/>
                      <a:pt x="823" y="27861"/>
                    </a:cubicBezTo>
                    <a:cubicBezTo>
                      <a:pt x="0" y="45553"/>
                      <a:pt x="3278" y="58019"/>
                      <a:pt x="10575" y="64916"/>
                    </a:cubicBezTo>
                    <a:cubicBezTo>
                      <a:pt x="12465" y="66696"/>
                      <a:pt x="14599" y="68066"/>
                      <a:pt x="16950" y="68993"/>
                    </a:cubicBezTo>
                    <a:cubicBezTo>
                      <a:pt x="18191" y="69479"/>
                      <a:pt x="19477" y="69837"/>
                      <a:pt x="20791" y="70061"/>
                    </a:cubicBezTo>
                    <a:cubicBezTo>
                      <a:pt x="21663" y="70210"/>
                      <a:pt x="22544" y="70294"/>
                      <a:pt x="23429" y="70312"/>
                    </a:cubicBezTo>
                    <a:cubicBezTo>
                      <a:pt x="23502" y="70316"/>
                      <a:pt x="23883" y="70431"/>
                      <a:pt x="24052" y="70431"/>
                    </a:cubicBezTo>
                    <a:cubicBezTo>
                      <a:pt x="24093" y="70431"/>
                      <a:pt x="24122" y="70424"/>
                      <a:pt x="24131" y="70407"/>
                    </a:cubicBezTo>
                    <a:cubicBezTo>
                      <a:pt x="24166" y="70317"/>
                      <a:pt x="23687" y="69997"/>
                      <a:pt x="23624" y="69921"/>
                    </a:cubicBezTo>
                    <a:cubicBezTo>
                      <a:pt x="22016" y="67847"/>
                      <a:pt x="21178" y="65236"/>
                      <a:pt x="21284" y="62572"/>
                    </a:cubicBezTo>
                    <a:cubicBezTo>
                      <a:pt x="21651" y="52590"/>
                      <a:pt x="24231" y="33807"/>
                      <a:pt x="37370" y="20159"/>
                    </a:cubicBezTo>
                    <a:cubicBezTo>
                      <a:pt x="37416" y="20118"/>
                      <a:pt x="37441" y="20061"/>
                      <a:pt x="37442" y="20000"/>
                    </a:cubicBezTo>
                    <a:cubicBezTo>
                      <a:pt x="37684" y="13835"/>
                      <a:pt x="33727" y="7041"/>
                      <a:pt x="27596" y="3080"/>
                    </a:cubicBezTo>
                    <a:cubicBezTo>
                      <a:pt x="26934" y="2655"/>
                      <a:pt x="26259" y="2264"/>
                      <a:pt x="25540" y="1928"/>
                    </a:cubicBezTo>
                    <a:cubicBezTo>
                      <a:pt x="25520" y="1902"/>
                      <a:pt x="25493" y="1880"/>
                      <a:pt x="25461" y="1866"/>
                    </a:cubicBezTo>
                    <a:cubicBezTo>
                      <a:pt x="24949" y="1613"/>
                      <a:pt x="24431" y="1378"/>
                      <a:pt x="23919" y="1176"/>
                    </a:cubicBezTo>
                    <a:cubicBezTo>
                      <a:pt x="21928" y="391"/>
                      <a:pt x="19928" y="1"/>
                      <a:pt x="18001" y="1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3533" name="Google Shape;3533;p14"/>
              <p:cNvSpPr/>
              <p:nvPr/>
            </p:nvSpPr>
            <p:spPr>
              <a:xfrm>
                <a:off x="1351500" y="2436125"/>
                <a:ext cx="2818750" cy="2856175"/>
              </a:xfrm>
              <a:custGeom>
                <a:avLst/>
                <a:gdLst/>
                <a:ahLst/>
                <a:cxnLst/>
                <a:rect l="l" t="t" r="r" b="b"/>
                <a:pathLst>
                  <a:path w="112750" h="114247" extrusionOk="0">
                    <a:moveTo>
                      <a:pt x="108752" y="0"/>
                    </a:moveTo>
                    <a:cubicBezTo>
                      <a:pt x="108643" y="0"/>
                      <a:pt x="108542" y="76"/>
                      <a:pt x="108518" y="190"/>
                    </a:cubicBezTo>
                    <a:cubicBezTo>
                      <a:pt x="107456" y="5059"/>
                      <a:pt x="101428" y="30631"/>
                      <a:pt x="86860" y="55897"/>
                    </a:cubicBezTo>
                    <a:cubicBezTo>
                      <a:pt x="72493" y="80815"/>
                      <a:pt x="46779" y="110099"/>
                      <a:pt x="5314" y="110099"/>
                    </a:cubicBezTo>
                    <a:cubicBezTo>
                      <a:pt x="4281" y="110099"/>
                      <a:pt x="3239" y="110081"/>
                      <a:pt x="2188" y="110044"/>
                    </a:cubicBezTo>
                    <a:cubicBezTo>
                      <a:pt x="2163" y="110044"/>
                      <a:pt x="2139" y="110043"/>
                      <a:pt x="2115" y="110043"/>
                    </a:cubicBezTo>
                    <a:cubicBezTo>
                      <a:pt x="1549" y="110043"/>
                      <a:pt x="1005" y="110271"/>
                      <a:pt x="608" y="110678"/>
                    </a:cubicBezTo>
                    <a:cubicBezTo>
                      <a:pt x="205" y="111091"/>
                      <a:pt x="0" y="111656"/>
                      <a:pt x="43" y="112230"/>
                    </a:cubicBezTo>
                    <a:cubicBezTo>
                      <a:pt x="100" y="113017"/>
                      <a:pt x="602" y="113702"/>
                      <a:pt x="1333" y="113995"/>
                    </a:cubicBezTo>
                    <a:cubicBezTo>
                      <a:pt x="1526" y="114069"/>
                      <a:pt x="1729" y="114115"/>
                      <a:pt x="1935" y="114128"/>
                    </a:cubicBezTo>
                    <a:cubicBezTo>
                      <a:pt x="2868" y="114190"/>
                      <a:pt x="4155" y="114247"/>
                      <a:pt x="5747" y="114247"/>
                    </a:cubicBezTo>
                    <a:cubicBezTo>
                      <a:pt x="14876" y="114247"/>
                      <a:pt x="34043" y="112383"/>
                      <a:pt x="54101" y="99061"/>
                    </a:cubicBezTo>
                    <a:cubicBezTo>
                      <a:pt x="54138" y="99035"/>
                      <a:pt x="54168" y="99001"/>
                      <a:pt x="54186" y="98959"/>
                    </a:cubicBezTo>
                    <a:cubicBezTo>
                      <a:pt x="54224" y="98878"/>
                      <a:pt x="54305" y="98826"/>
                      <a:pt x="54395" y="98825"/>
                    </a:cubicBezTo>
                    <a:cubicBezTo>
                      <a:pt x="54439" y="98824"/>
                      <a:pt x="54482" y="98809"/>
                      <a:pt x="54520" y="98784"/>
                    </a:cubicBezTo>
                    <a:cubicBezTo>
                      <a:pt x="58702" y="95975"/>
                      <a:pt x="62794" y="92741"/>
                      <a:pt x="66682" y="89171"/>
                    </a:cubicBezTo>
                    <a:cubicBezTo>
                      <a:pt x="66712" y="89143"/>
                      <a:pt x="66734" y="89109"/>
                      <a:pt x="66747" y="89071"/>
                    </a:cubicBezTo>
                    <a:cubicBezTo>
                      <a:pt x="66764" y="89024"/>
                      <a:pt x="66805" y="88940"/>
                      <a:pt x="66941" y="88902"/>
                    </a:cubicBezTo>
                    <a:cubicBezTo>
                      <a:pt x="66978" y="88892"/>
                      <a:pt x="67011" y="88873"/>
                      <a:pt x="67040" y="88846"/>
                    </a:cubicBezTo>
                    <a:cubicBezTo>
                      <a:pt x="70541" y="85603"/>
                      <a:pt x="73958" y="81993"/>
                      <a:pt x="77193" y="78119"/>
                    </a:cubicBezTo>
                    <a:cubicBezTo>
                      <a:pt x="77216" y="78092"/>
                      <a:pt x="77233" y="78059"/>
                      <a:pt x="77242" y="78024"/>
                    </a:cubicBezTo>
                    <a:cubicBezTo>
                      <a:pt x="77253" y="77981"/>
                      <a:pt x="77278" y="77921"/>
                      <a:pt x="77378" y="77854"/>
                    </a:cubicBezTo>
                    <a:cubicBezTo>
                      <a:pt x="77418" y="77828"/>
                      <a:pt x="77454" y="77799"/>
                      <a:pt x="77490" y="77769"/>
                    </a:cubicBezTo>
                    <a:cubicBezTo>
                      <a:pt x="93114" y="58920"/>
                      <a:pt x="104967" y="33235"/>
                      <a:pt x="112722" y="1423"/>
                    </a:cubicBezTo>
                    <a:cubicBezTo>
                      <a:pt x="112750" y="1307"/>
                      <a:pt x="112688" y="1187"/>
                      <a:pt x="112576" y="1143"/>
                    </a:cubicBezTo>
                    <a:cubicBezTo>
                      <a:pt x="112560" y="1137"/>
                      <a:pt x="112544" y="1132"/>
                      <a:pt x="112528" y="1129"/>
                    </a:cubicBezTo>
                    <a:lnTo>
                      <a:pt x="112301" y="1092"/>
                    </a:lnTo>
                    <a:cubicBezTo>
                      <a:pt x="112140" y="1067"/>
                      <a:pt x="111978" y="1040"/>
                      <a:pt x="111807" y="1005"/>
                    </a:cubicBezTo>
                    <a:cubicBezTo>
                      <a:pt x="111024" y="843"/>
                      <a:pt x="110254" y="615"/>
                      <a:pt x="109509" y="322"/>
                    </a:cubicBezTo>
                    <a:cubicBezTo>
                      <a:pt x="109353" y="261"/>
                      <a:pt x="109210" y="191"/>
                      <a:pt x="109066" y="123"/>
                    </a:cubicBezTo>
                    <a:cubicBezTo>
                      <a:pt x="109066" y="123"/>
                      <a:pt x="108845" y="19"/>
                      <a:pt x="108841" y="18"/>
                    </a:cubicBezTo>
                    <a:cubicBezTo>
                      <a:pt x="108812" y="6"/>
                      <a:pt x="108781" y="0"/>
                      <a:pt x="108752" y="0"/>
                    </a:cubicBezTo>
                    <a:close/>
                  </a:path>
                </a:pathLst>
              </a:custGeom>
              <a:solidFill>
                <a:srgbClr val="279D3F"/>
              </a:solidFill>
              <a:ln w="9525" cap="flat" cmpd="sng">
                <a:solidFill>
                  <a:srgbClr val="269D3E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3534" name="Google Shape;3534;p14"/>
              <p:cNvSpPr/>
              <p:nvPr/>
            </p:nvSpPr>
            <p:spPr>
              <a:xfrm>
                <a:off x="2723025" y="3649375"/>
                <a:ext cx="2652350" cy="1260125"/>
              </a:xfrm>
              <a:custGeom>
                <a:avLst/>
                <a:gdLst/>
                <a:ahLst/>
                <a:cxnLst/>
                <a:rect l="l" t="t" r="r" b="b"/>
                <a:pathLst>
                  <a:path w="106094" h="50405" extrusionOk="0">
                    <a:moveTo>
                      <a:pt x="106019" y="0"/>
                    </a:moveTo>
                    <a:cubicBezTo>
                      <a:pt x="105939" y="0"/>
                      <a:pt x="104381" y="999"/>
                      <a:pt x="104318" y="999"/>
                    </a:cubicBezTo>
                    <a:cubicBezTo>
                      <a:pt x="104318" y="999"/>
                      <a:pt x="104317" y="999"/>
                      <a:pt x="104317" y="998"/>
                    </a:cubicBezTo>
                    <a:cubicBezTo>
                      <a:pt x="104313" y="997"/>
                      <a:pt x="104309" y="996"/>
                      <a:pt x="104305" y="996"/>
                    </a:cubicBezTo>
                    <a:cubicBezTo>
                      <a:pt x="104239" y="996"/>
                      <a:pt x="104145" y="1172"/>
                      <a:pt x="104083" y="1206"/>
                    </a:cubicBezTo>
                    <a:cubicBezTo>
                      <a:pt x="92376" y="7761"/>
                      <a:pt x="51168" y="29984"/>
                      <a:pt x="12441" y="40771"/>
                    </a:cubicBezTo>
                    <a:cubicBezTo>
                      <a:pt x="12404" y="40781"/>
                      <a:pt x="12371" y="40800"/>
                      <a:pt x="12344" y="40826"/>
                    </a:cubicBezTo>
                    <a:cubicBezTo>
                      <a:pt x="8736" y="44155"/>
                      <a:pt x="4912" y="47218"/>
                      <a:pt x="980" y="49934"/>
                    </a:cubicBezTo>
                    <a:cubicBezTo>
                      <a:pt x="894" y="49992"/>
                      <a:pt x="0" y="50263"/>
                      <a:pt x="31" y="50362"/>
                    </a:cubicBezTo>
                    <a:cubicBezTo>
                      <a:pt x="36" y="50382"/>
                      <a:pt x="105" y="50389"/>
                      <a:pt x="203" y="50389"/>
                    </a:cubicBezTo>
                    <a:cubicBezTo>
                      <a:pt x="432" y="50389"/>
                      <a:pt x="826" y="50351"/>
                      <a:pt x="973" y="50351"/>
                    </a:cubicBezTo>
                    <a:cubicBezTo>
                      <a:pt x="1001" y="50351"/>
                      <a:pt x="1020" y="50353"/>
                      <a:pt x="1028" y="50356"/>
                    </a:cubicBezTo>
                    <a:cubicBezTo>
                      <a:pt x="1053" y="50366"/>
                      <a:pt x="1080" y="50371"/>
                      <a:pt x="1108" y="50372"/>
                    </a:cubicBezTo>
                    <a:cubicBezTo>
                      <a:pt x="1640" y="50391"/>
                      <a:pt x="2307" y="50405"/>
                      <a:pt x="3101" y="50405"/>
                    </a:cubicBezTo>
                    <a:cubicBezTo>
                      <a:pt x="15643" y="50405"/>
                      <a:pt x="59855" y="46904"/>
                      <a:pt x="104373" y="1585"/>
                    </a:cubicBezTo>
                    <a:cubicBezTo>
                      <a:pt x="104457" y="1499"/>
                      <a:pt x="106094" y="96"/>
                      <a:pt x="106022" y="1"/>
                    </a:cubicBezTo>
                    <a:cubicBezTo>
                      <a:pt x="106021" y="0"/>
                      <a:pt x="106020" y="0"/>
                      <a:pt x="106019" y="0"/>
                    </a:cubicBezTo>
                    <a:close/>
                  </a:path>
                </a:pathLst>
              </a:custGeom>
              <a:solidFill>
                <a:srgbClr val="279D3F"/>
              </a:solidFill>
              <a:ln w="9525" cap="flat" cmpd="sng">
                <a:solidFill>
                  <a:srgbClr val="269D3E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3535" name="Google Shape;3535;p14"/>
              <p:cNvSpPr/>
              <p:nvPr/>
            </p:nvSpPr>
            <p:spPr>
              <a:xfrm>
                <a:off x="3276875" y="248050"/>
                <a:ext cx="600325" cy="578175"/>
              </a:xfrm>
              <a:custGeom>
                <a:avLst/>
                <a:gdLst/>
                <a:ahLst/>
                <a:cxnLst/>
                <a:rect l="l" t="t" r="r" b="b"/>
                <a:pathLst>
                  <a:path w="24013" h="23127" extrusionOk="0">
                    <a:moveTo>
                      <a:pt x="11563" y="0"/>
                    </a:moveTo>
                    <a:cubicBezTo>
                      <a:pt x="11455" y="0"/>
                      <a:pt x="11348" y="3"/>
                      <a:pt x="11242" y="7"/>
                    </a:cubicBezTo>
                    <a:cubicBezTo>
                      <a:pt x="8630" y="139"/>
                      <a:pt x="6353" y="1709"/>
                      <a:pt x="4486" y="4685"/>
                    </a:cubicBezTo>
                    <a:cubicBezTo>
                      <a:pt x="1" y="11832"/>
                      <a:pt x="2150" y="20351"/>
                      <a:pt x="2912" y="22786"/>
                    </a:cubicBezTo>
                    <a:cubicBezTo>
                      <a:pt x="2936" y="22857"/>
                      <a:pt x="2873" y="23097"/>
                      <a:pt x="2945" y="23125"/>
                    </a:cubicBezTo>
                    <a:cubicBezTo>
                      <a:pt x="2947" y="23126"/>
                      <a:pt x="2950" y="23127"/>
                      <a:pt x="2953" y="23127"/>
                    </a:cubicBezTo>
                    <a:cubicBezTo>
                      <a:pt x="3008" y="23127"/>
                      <a:pt x="3164" y="22966"/>
                      <a:pt x="3212" y="22945"/>
                    </a:cubicBezTo>
                    <a:cubicBezTo>
                      <a:pt x="4813" y="22467"/>
                      <a:pt x="6424" y="22310"/>
                      <a:pt x="7852" y="22310"/>
                    </a:cubicBezTo>
                    <a:cubicBezTo>
                      <a:pt x="8319" y="22310"/>
                      <a:pt x="8766" y="22327"/>
                      <a:pt x="9188" y="22355"/>
                    </a:cubicBezTo>
                    <a:cubicBezTo>
                      <a:pt x="10702" y="22455"/>
                      <a:pt x="12045" y="22831"/>
                      <a:pt x="12576" y="22958"/>
                    </a:cubicBezTo>
                    <a:cubicBezTo>
                      <a:pt x="12586" y="22960"/>
                      <a:pt x="12594" y="22961"/>
                      <a:pt x="12602" y="22961"/>
                    </a:cubicBezTo>
                    <a:cubicBezTo>
                      <a:pt x="12701" y="22961"/>
                      <a:pt x="12658" y="22779"/>
                      <a:pt x="12695" y="22659"/>
                    </a:cubicBezTo>
                    <a:cubicBezTo>
                      <a:pt x="15055" y="13669"/>
                      <a:pt x="19262" y="9883"/>
                      <a:pt x="22371" y="8279"/>
                    </a:cubicBezTo>
                    <a:cubicBezTo>
                      <a:pt x="22723" y="8096"/>
                      <a:pt x="23086" y="7938"/>
                      <a:pt x="23446" y="7790"/>
                    </a:cubicBezTo>
                    <a:cubicBezTo>
                      <a:pt x="23517" y="7766"/>
                      <a:pt x="23973" y="7748"/>
                      <a:pt x="23992" y="7672"/>
                    </a:cubicBezTo>
                    <a:cubicBezTo>
                      <a:pt x="24012" y="7597"/>
                      <a:pt x="23590" y="7473"/>
                      <a:pt x="23542" y="7413"/>
                    </a:cubicBezTo>
                    <a:cubicBezTo>
                      <a:pt x="22381" y="6043"/>
                      <a:pt x="19483" y="2901"/>
                      <a:pt x="16027" y="1177"/>
                    </a:cubicBezTo>
                    <a:cubicBezTo>
                      <a:pt x="15672" y="996"/>
                      <a:pt x="15321" y="836"/>
                      <a:pt x="14952" y="692"/>
                    </a:cubicBezTo>
                    <a:cubicBezTo>
                      <a:pt x="13779" y="229"/>
                      <a:pt x="12634" y="0"/>
                      <a:pt x="11563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3536" name="Google Shape;3536;p14"/>
              <p:cNvSpPr/>
              <p:nvPr/>
            </p:nvSpPr>
            <p:spPr>
              <a:xfrm>
                <a:off x="3037600" y="3639700"/>
                <a:ext cx="2338675" cy="1016150"/>
              </a:xfrm>
              <a:custGeom>
                <a:avLst/>
                <a:gdLst/>
                <a:ahLst/>
                <a:cxnLst/>
                <a:rect l="l" t="t" r="r" b="b"/>
                <a:pathLst>
                  <a:path w="93547" h="40646" extrusionOk="0">
                    <a:moveTo>
                      <a:pt x="93488" y="1"/>
                    </a:moveTo>
                    <a:cubicBezTo>
                      <a:pt x="93306" y="1"/>
                      <a:pt x="91688" y="553"/>
                      <a:pt x="91571" y="553"/>
                    </a:cubicBezTo>
                    <a:cubicBezTo>
                      <a:pt x="91569" y="553"/>
                      <a:pt x="91567" y="553"/>
                      <a:pt x="91566" y="553"/>
                    </a:cubicBezTo>
                    <a:cubicBezTo>
                      <a:pt x="91537" y="542"/>
                      <a:pt x="91508" y="536"/>
                      <a:pt x="91478" y="536"/>
                    </a:cubicBezTo>
                    <a:cubicBezTo>
                      <a:pt x="91461" y="536"/>
                      <a:pt x="91444" y="538"/>
                      <a:pt x="91427" y="541"/>
                    </a:cubicBezTo>
                    <a:cubicBezTo>
                      <a:pt x="78895" y="3134"/>
                      <a:pt x="36010" y="12925"/>
                      <a:pt x="10334" y="30040"/>
                    </a:cubicBezTo>
                    <a:cubicBezTo>
                      <a:pt x="7467" y="33490"/>
                      <a:pt x="4418" y="36770"/>
                      <a:pt x="1269" y="39787"/>
                    </a:cubicBezTo>
                    <a:cubicBezTo>
                      <a:pt x="1212" y="39841"/>
                      <a:pt x="1" y="40645"/>
                      <a:pt x="130" y="40645"/>
                    </a:cubicBezTo>
                    <a:cubicBezTo>
                      <a:pt x="152" y="40645"/>
                      <a:pt x="213" y="40622"/>
                      <a:pt x="326" y="40567"/>
                    </a:cubicBezTo>
                    <a:lnTo>
                      <a:pt x="326" y="40567"/>
                    </a:lnTo>
                    <a:cubicBezTo>
                      <a:pt x="253" y="40611"/>
                      <a:pt x="210" y="40641"/>
                      <a:pt x="221" y="40645"/>
                    </a:cubicBezTo>
                    <a:cubicBezTo>
                      <a:pt x="222" y="40645"/>
                      <a:pt x="223" y="40646"/>
                      <a:pt x="225" y="40646"/>
                    </a:cubicBezTo>
                    <a:cubicBezTo>
                      <a:pt x="318" y="40646"/>
                      <a:pt x="1450" y="40209"/>
                      <a:pt x="1502" y="40194"/>
                    </a:cubicBezTo>
                    <a:cubicBezTo>
                      <a:pt x="39939" y="29166"/>
                      <a:pt x="80178" y="7396"/>
                      <a:pt x="91595" y="988"/>
                    </a:cubicBezTo>
                    <a:cubicBezTo>
                      <a:pt x="91699" y="929"/>
                      <a:pt x="93546" y="116"/>
                      <a:pt x="93505" y="5"/>
                    </a:cubicBezTo>
                    <a:cubicBezTo>
                      <a:pt x="93503" y="2"/>
                      <a:pt x="93498" y="1"/>
                      <a:pt x="93488" y="1"/>
                    </a:cubicBezTo>
                    <a:close/>
                  </a:path>
                </a:pathLst>
              </a:custGeom>
              <a:solidFill>
                <a:srgbClr val="269D3E"/>
              </a:solidFill>
              <a:ln w="9525" cap="flat" cmpd="sng">
                <a:solidFill>
                  <a:srgbClr val="269D3E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3537" name="Google Shape;3537;p14"/>
              <p:cNvSpPr/>
              <p:nvPr/>
            </p:nvSpPr>
            <p:spPr>
              <a:xfrm>
                <a:off x="4186350" y="275750"/>
                <a:ext cx="722925" cy="649025"/>
              </a:xfrm>
              <a:custGeom>
                <a:avLst/>
                <a:gdLst/>
                <a:ahLst/>
                <a:cxnLst/>
                <a:rect l="l" t="t" r="r" b="b"/>
                <a:pathLst>
                  <a:path w="28917" h="25961" extrusionOk="0">
                    <a:moveTo>
                      <a:pt x="13678" y="0"/>
                    </a:moveTo>
                    <a:cubicBezTo>
                      <a:pt x="6408" y="0"/>
                      <a:pt x="1407" y="6127"/>
                      <a:pt x="345" y="7549"/>
                    </a:cubicBezTo>
                    <a:cubicBezTo>
                      <a:pt x="302" y="7604"/>
                      <a:pt x="1" y="7742"/>
                      <a:pt x="16" y="7810"/>
                    </a:cubicBezTo>
                    <a:cubicBezTo>
                      <a:pt x="30" y="7878"/>
                      <a:pt x="364" y="7867"/>
                      <a:pt x="424" y="7901"/>
                    </a:cubicBezTo>
                    <a:cubicBezTo>
                      <a:pt x="1034" y="8224"/>
                      <a:pt x="1563" y="8536"/>
                      <a:pt x="2059" y="8855"/>
                    </a:cubicBezTo>
                    <a:cubicBezTo>
                      <a:pt x="7983" y="12682"/>
                      <a:pt x="11939" y="19091"/>
                      <a:pt x="12131" y="25179"/>
                    </a:cubicBezTo>
                    <a:cubicBezTo>
                      <a:pt x="12131" y="25283"/>
                      <a:pt x="11953" y="25914"/>
                      <a:pt x="12039" y="25959"/>
                    </a:cubicBezTo>
                    <a:cubicBezTo>
                      <a:pt x="12041" y="25960"/>
                      <a:pt x="12044" y="25960"/>
                      <a:pt x="12047" y="25960"/>
                    </a:cubicBezTo>
                    <a:cubicBezTo>
                      <a:pt x="12149" y="25960"/>
                      <a:pt x="12474" y="25415"/>
                      <a:pt x="12541" y="25352"/>
                    </a:cubicBezTo>
                    <a:cubicBezTo>
                      <a:pt x="14540" y="23394"/>
                      <a:pt x="16702" y="21610"/>
                      <a:pt x="19005" y="20020"/>
                    </a:cubicBezTo>
                    <a:cubicBezTo>
                      <a:pt x="22621" y="17526"/>
                      <a:pt x="25885" y="15868"/>
                      <a:pt x="28700" y="15090"/>
                    </a:cubicBezTo>
                    <a:cubicBezTo>
                      <a:pt x="28806" y="15060"/>
                      <a:pt x="28872" y="14971"/>
                      <a:pt x="28875" y="14858"/>
                    </a:cubicBezTo>
                    <a:cubicBezTo>
                      <a:pt x="28917" y="13226"/>
                      <a:pt x="28621" y="4870"/>
                      <a:pt x="19190" y="1154"/>
                    </a:cubicBezTo>
                    <a:cubicBezTo>
                      <a:pt x="18733" y="974"/>
                      <a:pt x="18262" y="799"/>
                      <a:pt x="17756" y="641"/>
                    </a:cubicBezTo>
                    <a:cubicBezTo>
                      <a:pt x="16331" y="194"/>
                      <a:pt x="14968" y="0"/>
                      <a:pt x="13678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3538" name="Google Shape;3538;p14"/>
              <p:cNvSpPr/>
              <p:nvPr/>
            </p:nvSpPr>
            <p:spPr>
              <a:xfrm>
                <a:off x="3903750" y="2164250"/>
                <a:ext cx="546375" cy="294500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1780" extrusionOk="0">
                    <a:moveTo>
                      <a:pt x="2003" y="1"/>
                    </a:moveTo>
                    <a:cubicBezTo>
                      <a:pt x="1951" y="1"/>
                      <a:pt x="1900" y="17"/>
                      <a:pt x="1857" y="48"/>
                    </a:cubicBezTo>
                    <a:cubicBezTo>
                      <a:pt x="1289" y="488"/>
                      <a:pt x="734" y="819"/>
                      <a:pt x="163" y="1060"/>
                    </a:cubicBezTo>
                    <a:cubicBezTo>
                      <a:pt x="60" y="1105"/>
                      <a:pt x="1" y="1213"/>
                      <a:pt x="17" y="1325"/>
                    </a:cubicBezTo>
                    <a:cubicBezTo>
                      <a:pt x="300" y="2949"/>
                      <a:pt x="1677" y="8427"/>
                      <a:pt x="7555" y="10742"/>
                    </a:cubicBezTo>
                    <a:lnTo>
                      <a:pt x="7635" y="10774"/>
                    </a:lnTo>
                    <a:cubicBezTo>
                      <a:pt x="8320" y="11032"/>
                      <a:pt x="9058" y="11240"/>
                      <a:pt x="9813" y="11402"/>
                    </a:cubicBezTo>
                    <a:cubicBezTo>
                      <a:pt x="10964" y="11639"/>
                      <a:pt x="11993" y="11763"/>
                      <a:pt x="12921" y="11777"/>
                    </a:cubicBezTo>
                    <a:cubicBezTo>
                      <a:pt x="12925" y="11779"/>
                      <a:pt x="12928" y="11779"/>
                      <a:pt x="12931" y="11779"/>
                    </a:cubicBezTo>
                    <a:cubicBezTo>
                      <a:pt x="12940" y="11779"/>
                      <a:pt x="12943" y="11773"/>
                      <a:pt x="12945" y="11766"/>
                    </a:cubicBezTo>
                    <a:cubicBezTo>
                      <a:pt x="12996" y="11767"/>
                      <a:pt x="13046" y="11767"/>
                      <a:pt x="13097" y="11767"/>
                    </a:cubicBezTo>
                    <a:cubicBezTo>
                      <a:pt x="17956" y="11767"/>
                      <a:pt x="19898" y="8819"/>
                      <a:pt x="21781" y="5939"/>
                    </a:cubicBezTo>
                    <a:cubicBezTo>
                      <a:pt x="21855" y="5832"/>
                      <a:pt x="21825" y="5697"/>
                      <a:pt x="21732" y="5618"/>
                    </a:cubicBezTo>
                    <a:cubicBezTo>
                      <a:pt x="21244" y="5249"/>
                      <a:pt x="20946" y="4955"/>
                      <a:pt x="20813" y="4820"/>
                    </a:cubicBezTo>
                    <a:cubicBezTo>
                      <a:pt x="20790" y="4791"/>
                      <a:pt x="20760" y="4767"/>
                      <a:pt x="20725" y="4754"/>
                    </a:cubicBezTo>
                    <a:cubicBezTo>
                      <a:pt x="20695" y="4742"/>
                      <a:pt x="20665" y="4736"/>
                      <a:pt x="20634" y="4736"/>
                    </a:cubicBezTo>
                    <a:cubicBezTo>
                      <a:pt x="20617" y="4736"/>
                      <a:pt x="20601" y="4738"/>
                      <a:pt x="20585" y="4741"/>
                    </a:cubicBezTo>
                    <a:cubicBezTo>
                      <a:pt x="19829" y="4909"/>
                      <a:pt x="19057" y="4996"/>
                      <a:pt x="18284" y="5005"/>
                    </a:cubicBezTo>
                    <a:cubicBezTo>
                      <a:pt x="18224" y="5006"/>
                      <a:pt x="18164" y="5006"/>
                      <a:pt x="18104" y="5006"/>
                    </a:cubicBezTo>
                    <a:cubicBezTo>
                      <a:pt x="16723" y="5006"/>
                      <a:pt x="15348" y="4741"/>
                      <a:pt x="14048" y="4229"/>
                    </a:cubicBezTo>
                    <a:cubicBezTo>
                      <a:pt x="13716" y="4099"/>
                      <a:pt x="13392" y="3949"/>
                      <a:pt x="13061" y="3788"/>
                    </a:cubicBezTo>
                    <a:cubicBezTo>
                      <a:pt x="11905" y="3198"/>
                      <a:pt x="10850" y="2430"/>
                      <a:pt x="9950" y="1505"/>
                    </a:cubicBezTo>
                    <a:cubicBezTo>
                      <a:pt x="9926" y="1477"/>
                      <a:pt x="9896" y="1454"/>
                      <a:pt x="9861" y="1439"/>
                    </a:cubicBezTo>
                    <a:cubicBezTo>
                      <a:pt x="9841" y="1431"/>
                      <a:pt x="9819" y="1428"/>
                      <a:pt x="9797" y="1428"/>
                    </a:cubicBezTo>
                    <a:cubicBezTo>
                      <a:pt x="9785" y="1428"/>
                      <a:pt x="9773" y="1429"/>
                      <a:pt x="9761" y="1431"/>
                    </a:cubicBezTo>
                    <a:cubicBezTo>
                      <a:pt x="9607" y="1439"/>
                      <a:pt x="9380" y="1447"/>
                      <a:pt x="9089" y="1447"/>
                    </a:cubicBezTo>
                    <a:cubicBezTo>
                      <a:pt x="8103" y="1447"/>
                      <a:pt x="6388" y="1349"/>
                      <a:pt x="4313" y="787"/>
                    </a:cubicBezTo>
                    <a:cubicBezTo>
                      <a:pt x="3636" y="598"/>
                      <a:pt x="2971" y="374"/>
                      <a:pt x="2318" y="116"/>
                    </a:cubicBezTo>
                    <a:lnTo>
                      <a:pt x="2088" y="15"/>
                    </a:lnTo>
                    <a:cubicBezTo>
                      <a:pt x="2060" y="6"/>
                      <a:pt x="2031" y="1"/>
                      <a:pt x="2003" y="1"/>
                    </a:cubicBezTo>
                    <a:close/>
                  </a:path>
                </a:pathLst>
              </a:custGeom>
              <a:solidFill>
                <a:srgbClr val="279D3F"/>
              </a:solidFill>
              <a:ln w="9525" cap="flat" cmpd="sng">
                <a:solidFill>
                  <a:srgbClr val="000000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3539" name="Google Shape;3539;p14"/>
              <p:cNvSpPr/>
              <p:nvPr/>
            </p:nvSpPr>
            <p:spPr>
              <a:xfrm>
                <a:off x="3133975" y="818075"/>
                <a:ext cx="820275" cy="1374450"/>
              </a:xfrm>
              <a:custGeom>
                <a:avLst/>
                <a:gdLst/>
                <a:ahLst/>
                <a:cxnLst/>
                <a:rect l="l" t="t" r="r" b="b"/>
                <a:pathLst>
                  <a:path w="32811" h="54978" extrusionOk="0">
                    <a:moveTo>
                      <a:pt x="13584" y="0"/>
                    </a:moveTo>
                    <a:cubicBezTo>
                      <a:pt x="13097" y="0"/>
                      <a:pt x="12589" y="19"/>
                      <a:pt x="12069" y="64"/>
                    </a:cubicBezTo>
                    <a:cubicBezTo>
                      <a:pt x="10967" y="149"/>
                      <a:pt x="9799" y="352"/>
                      <a:pt x="8639" y="746"/>
                    </a:cubicBezTo>
                    <a:cubicBezTo>
                      <a:pt x="7433" y="1152"/>
                      <a:pt x="6339" y="1716"/>
                      <a:pt x="5394" y="2432"/>
                    </a:cubicBezTo>
                    <a:cubicBezTo>
                      <a:pt x="1793" y="5150"/>
                      <a:pt x="0" y="10020"/>
                      <a:pt x="66" y="16930"/>
                    </a:cubicBezTo>
                    <a:cubicBezTo>
                      <a:pt x="214" y="32578"/>
                      <a:pt x="12031" y="48843"/>
                      <a:pt x="22549" y="53639"/>
                    </a:cubicBezTo>
                    <a:cubicBezTo>
                      <a:pt x="22838" y="53774"/>
                      <a:pt x="23140" y="53903"/>
                      <a:pt x="23445" y="54023"/>
                    </a:cubicBezTo>
                    <a:cubicBezTo>
                      <a:pt x="25060" y="54660"/>
                      <a:pt x="26573" y="54978"/>
                      <a:pt x="27949" y="54978"/>
                    </a:cubicBezTo>
                    <a:cubicBezTo>
                      <a:pt x="29448" y="54978"/>
                      <a:pt x="30786" y="54601"/>
                      <a:pt x="31919" y="53849"/>
                    </a:cubicBezTo>
                    <a:cubicBezTo>
                      <a:pt x="31994" y="53794"/>
                      <a:pt x="32021" y="53675"/>
                      <a:pt x="32107" y="53664"/>
                    </a:cubicBezTo>
                    <a:cubicBezTo>
                      <a:pt x="32810" y="53574"/>
                      <a:pt x="31969" y="53462"/>
                      <a:pt x="31888" y="53430"/>
                    </a:cubicBezTo>
                    <a:cubicBezTo>
                      <a:pt x="29958" y="52514"/>
                      <a:pt x="28163" y="51278"/>
                      <a:pt x="26561" y="49767"/>
                    </a:cubicBezTo>
                    <a:cubicBezTo>
                      <a:pt x="19145" y="42781"/>
                      <a:pt x="15806" y="30178"/>
                      <a:pt x="16641" y="12326"/>
                    </a:cubicBezTo>
                    <a:cubicBezTo>
                      <a:pt x="16842" y="8051"/>
                      <a:pt x="17356" y="4169"/>
                      <a:pt x="18160" y="786"/>
                    </a:cubicBezTo>
                    <a:cubicBezTo>
                      <a:pt x="18181" y="731"/>
                      <a:pt x="18167" y="664"/>
                      <a:pt x="18135" y="609"/>
                    </a:cubicBezTo>
                    <a:cubicBezTo>
                      <a:pt x="18102" y="565"/>
                      <a:pt x="18064" y="530"/>
                      <a:pt x="18019" y="512"/>
                    </a:cubicBezTo>
                    <a:lnTo>
                      <a:pt x="17983" y="498"/>
                    </a:lnTo>
                    <a:cubicBezTo>
                      <a:pt x="17132" y="304"/>
                      <a:pt x="15517" y="0"/>
                      <a:pt x="13584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3540" name="Google Shape;3540;p14"/>
              <p:cNvSpPr/>
              <p:nvPr/>
            </p:nvSpPr>
            <p:spPr>
              <a:xfrm>
                <a:off x="4070550" y="295875"/>
                <a:ext cx="1298350" cy="2075375"/>
              </a:xfrm>
              <a:custGeom>
                <a:avLst/>
                <a:gdLst/>
                <a:ahLst/>
                <a:cxnLst/>
                <a:rect l="l" t="t" r="r" b="b"/>
                <a:pathLst>
                  <a:path w="51934" h="83015" fill="none" extrusionOk="0">
                    <a:moveTo>
                      <a:pt x="18451" y="77065"/>
                    </a:moveTo>
                    <a:cubicBezTo>
                      <a:pt x="11041" y="83015"/>
                      <a:pt x="1" y="77451"/>
                      <a:pt x="353" y="67955"/>
                    </a:cubicBezTo>
                    <a:cubicBezTo>
                      <a:pt x="835" y="54962"/>
                      <a:pt x="4653" y="32595"/>
                      <a:pt x="23776" y="19411"/>
                    </a:cubicBezTo>
                    <a:cubicBezTo>
                      <a:pt x="51933" y="0"/>
                      <a:pt x="47588" y="37732"/>
                      <a:pt x="36855" y="52962"/>
                    </a:cubicBezTo>
                    <a:cubicBezTo>
                      <a:pt x="30783" y="61578"/>
                      <a:pt x="25126" y="71706"/>
                      <a:pt x="18451" y="77065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3541" name="Google Shape;3541;p14"/>
              <p:cNvSpPr/>
              <p:nvPr/>
            </p:nvSpPr>
            <p:spPr>
              <a:xfrm>
                <a:off x="3502900" y="-9525"/>
                <a:ext cx="1004625" cy="2272125"/>
              </a:xfrm>
              <a:custGeom>
                <a:avLst/>
                <a:gdLst/>
                <a:ahLst/>
                <a:cxnLst/>
                <a:rect l="l" t="t" r="r" b="b"/>
                <a:pathLst>
                  <a:path w="40185" h="90885" fill="none" extrusionOk="0">
                    <a:moveTo>
                      <a:pt x="25998" y="88121"/>
                    </a:moveTo>
                    <a:cubicBezTo>
                      <a:pt x="25998" y="88121"/>
                      <a:pt x="1" y="90885"/>
                      <a:pt x="2125" y="45444"/>
                    </a:cubicBezTo>
                    <a:cubicBezTo>
                      <a:pt x="4247" y="1"/>
                      <a:pt x="40184" y="19018"/>
                      <a:pt x="39220" y="37769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3542" name="Google Shape;3542;p14"/>
              <p:cNvSpPr/>
              <p:nvPr/>
            </p:nvSpPr>
            <p:spPr>
              <a:xfrm>
                <a:off x="4424475" y="1042775"/>
                <a:ext cx="1646725" cy="1570650"/>
              </a:xfrm>
              <a:custGeom>
                <a:avLst/>
                <a:gdLst/>
                <a:ahLst/>
                <a:cxnLst/>
                <a:rect l="l" t="t" r="r" b="b"/>
                <a:pathLst>
                  <a:path w="65869" h="62826" fill="none" extrusionOk="0">
                    <a:moveTo>
                      <a:pt x="1" y="49329"/>
                    </a:moveTo>
                    <a:cubicBezTo>
                      <a:pt x="1" y="49329"/>
                      <a:pt x="10551" y="62826"/>
                      <a:pt x="38147" y="31482"/>
                    </a:cubicBezTo>
                    <a:cubicBezTo>
                      <a:pt x="65868" y="1"/>
                      <a:pt x="30692" y="735"/>
                      <a:pt x="30692" y="73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3543" name="Google Shape;3543;p14"/>
              <p:cNvSpPr/>
              <p:nvPr/>
            </p:nvSpPr>
            <p:spPr>
              <a:xfrm>
                <a:off x="3124375" y="687000"/>
                <a:ext cx="827875" cy="1671525"/>
              </a:xfrm>
              <a:custGeom>
                <a:avLst/>
                <a:gdLst/>
                <a:ahLst/>
                <a:cxnLst/>
                <a:rect l="l" t="t" r="r" b="b"/>
                <a:pathLst>
                  <a:path w="33115" h="66861" fill="none" extrusionOk="0">
                    <a:moveTo>
                      <a:pt x="18902" y="5629"/>
                    </a:moveTo>
                    <a:cubicBezTo>
                      <a:pt x="18902" y="5629"/>
                      <a:pt x="0" y="0"/>
                      <a:pt x="208" y="22169"/>
                    </a:cubicBezTo>
                    <a:cubicBezTo>
                      <a:pt x="415" y="44339"/>
                      <a:pt x="23623" y="66860"/>
                      <a:pt x="33115" y="58782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3544" name="Google Shape;3544;p14"/>
              <p:cNvSpPr/>
              <p:nvPr/>
            </p:nvSpPr>
            <p:spPr>
              <a:xfrm>
                <a:off x="4181900" y="200475"/>
                <a:ext cx="753900" cy="455625"/>
              </a:xfrm>
              <a:custGeom>
                <a:avLst/>
                <a:gdLst/>
                <a:ahLst/>
                <a:cxnLst/>
                <a:rect l="l" t="t" r="r" b="b"/>
                <a:pathLst>
                  <a:path w="30156" h="18225" fill="none" extrusionOk="0">
                    <a:moveTo>
                      <a:pt x="0" y="10873"/>
                    </a:moveTo>
                    <a:cubicBezTo>
                      <a:pt x="0" y="10873"/>
                      <a:pt x="7087" y="0"/>
                      <a:pt x="18008" y="3426"/>
                    </a:cubicBezTo>
                    <a:cubicBezTo>
                      <a:pt x="30155" y="7237"/>
                      <a:pt x="29280" y="18224"/>
                      <a:pt x="29280" y="18224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3545" name="Google Shape;3545;p14"/>
              <p:cNvSpPr/>
              <p:nvPr/>
            </p:nvSpPr>
            <p:spPr>
              <a:xfrm>
                <a:off x="3251575" y="51350"/>
                <a:ext cx="629125" cy="779750"/>
              </a:xfrm>
              <a:custGeom>
                <a:avLst/>
                <a:gdLst/>
                <a:ahLst/>
                <a:cxnLst/>
                <a:rect l="l" t="t" r="r" b="b"/>
                <a:pathLst>
                  <a:path w="25165" h="31190" fill="none" extrusionOk="0">
                    <a:moveTo>
                      <a:pt x="3848" y="31190"/>
                    </a:moveTo>
                    <a:cubicBezTo>
                      <a:pt x="3848" y="31190"/>
                      <a:pt x="0" y="20856"/>
                      <a:pt x="5294" y="12424"/>
                    </a:cubicBezTo>
                    <a:cubicBezTo>
                      <a:pt x="13094" y="0"/>
                      <a:pt x="25165" y="15646"/>
                      <a:pt x="25165" y="15646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3546" name="Google Shape;3546;p14"/>
              <p:cNvSpPr/>
              <p:nvPr/>
            </p:nvSpPr>
            <p:spPr>
              <a:xfrm>
                <a:off x="1344175" y="2425000"/>
                <a:ext cx="2834350" cy="2891700"/>
              </a:xfrm>
              <a:custGeom>
                <a:avLst/>
                <a:gdLst/>
                <a:ahLst/>
                <a:cxnLst/>
                <a:rect l="l" t="t" r="r" b="b"/>
                <a:pathLst>
                  <a:path w="113374" h="115668" fill="none" extrusionOk="0">
                    <a:moveTo>
                      <a:pt x="108698" y="0"/>
                    </a:moveTo>
                    <a:cubicBezTo>
                      <a:pt x="108698" y="0"/>
                      <a:pt x="86089" y="113174"/>
                      <a:pt x="2488" y="110250"/>
                    </a:cubicBezTo>
                    <a:cubicBezTo>
                      <a:pt x="1119" y="110202"/>
                      <a:pt x="0" y="111327"/>
                      <a:pt x="97" y="112692"/>
                    </a:cubicBezTo>
                    <a:lnTo>
                      <a:pt x="97" y="112692"/>
                    </a:lnTo>
                    <a:cubicBezTo>
                      <a:pt x="175" y="113831"/>
                      <a:pt x="1074" y="114737"/>
                      <a:pt x="2213" y="114813"/>
                    </a:cubicBezTo>
                    <a:cubicBezTo>
                      <a:pt x="14967" y="115668"/>
                      <a:pt x="85868" y="115128"/>
                      <a:pt x="113373" y="143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3547" name="Google Shape;3547;p14"/>
              <p:cNvSpPr/>
              <p:nvPr/>
            </p:nvSpPr>
            <p:spPr>
              <a:xfrm>
                <a:off x="2711475" y="3632625"/>
                <a:ext cx="2684000" cy="1415450"/>
              </a:xfrm>
              <a:custGeom>
                <a:avLst/>
                <a:gdLst/>
                <a:ahLst/>
                <a:cxnLst/>
                <a:rect l="l" t="t" r="r" b="b"/>
                <a:pathLst>
                  <a:path w="107360" h="56618" fill="none" extrusionOk="0">
                    <a:moveTo>
                      <a:pt x="1" y="51197"/>
                    </a:moveTo>
                    <a:cubicBezTo>
                      <a:pt x="1" y="51197"/>
                      <a:pt x="53503" y="56617"/>
                      <a:pt x="107359" y="1"/>
                    </a:cubicBezTo>
                    <a:cubicBezTo>
                      <a:pt x="107359" y="1"/>
                      <a:pt x="53238" y="10000"/>
                      <a:pt x="23073" y="3022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3548" name="Google Shape;3548;p14"/>
              <p:cNvSpPr/>
              <p:nvPr/>
            </p:nvSpPr>
            <p:spPr>
              <a:xfrm>
                <a:off x="3025675" y="3632625"/>
                <a:ext cx="2369800" cy="1032150"/>
              </a:xfrm>
              <a:custGeom>
                <a:avLst/>
                <a:gdLst/>
                <a:ahLst/>
                <a:cxnLst/>
                <a:rect l="l" t="t" r="r" b="b"/>
                <a:pathLst>
                  <a:path w="94792" h="41286" fill="none" extrusionOk="0">
                    <a:moveTo>
                      <a:pt x="94791" y="1"/>
                    </a:moveTo>
                    <a:cubicBezTo>
                      <a:pt x="94791" y="1"/>
                      <a:pt x="45846" y="28576"/>
                      <a:pt x="1" y="4128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</p:grpSp>
        <p:sp>
          <p:nvSpPr>
            <p:cNvPr id="3549" name="Google Shape;3549;p14"/>
            <p:cNvSpPr/>
            <p:nvPr/>
          </p:nvSpPr>
          <p:spPr>
            <a:xfrm>
              <a:off x="3821000" y="1839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aseline="-25000"/>
            </a:p>
          </p:txBody>
        </p:sp>
      </p:grpSp>
      <p:grpSp>
        <p:nvGrpSpPr>
          <p:cNvPr id="3550" name="Google Shape;3550;p14"/>
          <p:cNvGrpSpPr/>
          <p:nvPr/>
        </p:nvGrpSpPr>
        <p:grpSpPr>
          <a:xfrm rot="4297913">
            <a:off x="1077214" y="4606871"/>
            <a:ext cx="249664" cy="205402"/>
            <a:chOff x="4968050" y="4573150"/>
            <a:chExt cx="1315625" cy="1082200"/>
          </a:xfrm>
        </p:grpSpPr>
        <p:grpSp>
          <p:nvGrpSpPr>
            <p:cNvPr id="3551" name="Google Shape;3551;p14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3552" name="Google Shape;3552;p14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14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554" name="Google Shape;3554;p14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55" name="Google Shape;3555;p14"/>
          <p:cNvGrpSpPr/>
          <p:nvPr/>
        </p:nvGrpSpPr>
        <p:grpSpPr>
          <a:xfrm rot="7269405" flipH="1">
            <a:off x="8006498" y="1591436"/>
            <a:ext cx="234451" cy="192761"/>
            <a:chOff x="4968050" y="4573150"/>
            <a:chExt cx="1315625" cy="1082200"/>
          </a:xfrm>
        </p:grpSpPr>
        <p:grpSp>
          <p:nvGrpSpPr>
            <p:cNvPr id="3556" name="Google Shape;3556;p14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3557" name="Google Shape;3557;p14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14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559" name="Google Shape;3559;p14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2">
    <p:spTree>
      <p:nvGrpSpPr>
        <p:cNvPr id="1" name="Shape 3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1" name="Google Shape;3561;p15"/>
          <p:cNvSpPr txBox="1">
            <a:spLocks noGrp="1"/>
          </p:cNvSpPr>
          <p:nvPr>
            <p:ph type="title"/>
          </p:nvPr>
        </p:nvSpPr>
        <p:spPr>
          <a:xfrm>
            <a:off x="715100" y="2058925"/>
            <a:ext cx="3852000" cy="146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000"/>
              <a:buNone/>
              <a:defRPr sz="5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562" name="Google Shape;3562;p15"/>
          <p:cNvSpPr txBox="1">
            <a:spLocks noGrp="1"/>
          </p:cNvSpPr>
          <p:nvPr>
            <p:ph type="title" idx="2" hasCustomPrompt="1"/>
          </p:nvPr>
        </p:nvSpPr>
        <p:spPr>
          <a:xfrm>
            <a:off x="715100" y="1000100"/>
            <a:ext cx="3150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000"/>
              <a:buNone/>
              <a:defRPr sz="9000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563" name="Google Shape;3563;p15"/>
          <p:cNvSpPr txBox="1">
            <a:spLocks noGrp="1"/>
          </p:cNvSpPr>
          <p:nvPr>
            <p:ph type="subTitle" idx="1"/>
          </p:nvPr>
        </p:nvSpPr>
        <p:spPr>
          <a:xfrm>
            <a:off x="715100" y="3603400"/>
            <a:ext cx="43602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64" name="Google Shape;3564;p15"/>
          <p:cNvGrpSpPr/>
          <p:nvPr/>
        </p:nvGrpSpPr>
        <p:grpSpPr>
          <a:xfrm>
            <a:off x="4722142" y="-1489348"/>
            <a:ext cx="3397957" cy="4442781"/>
            <a:chOff x="3406629" y="-3995592"/>
            <a:chExt cx="7534272" cy="9850955"/>
          </a:xfrm>
        </p:grpSpPr>
        <p:grpSp>
          <p:nvGrpSpPr>
            <p:cNvPr id="3565" name="Google Shape;3565;p15"/>
            <p:cNvGrpSpPr/>
            <p:nvPr/>
          </p:nvGrpSpPr>
          <p:grpSpPr>
            <a:xfrm rot="-1054779">
              <a:off x="5105109" y="-3400119"/>
              <a:ext cx="4774455" cy="5376402"/>
              <a:chOff x="5464569" y="-2847708"/>
              <a:chExt cx="4445237" cy="5005678"/>
            </a:xfrm>
          </p:grpSpPr>
          <p:sp>
            <p:nvSpPr>
              <p:cNvPr id="3566" name="Google Shape;3566;p15"/>
              <p:cNvSpPr/>
              <p:nvPr/>
            </p:nvSpPr>
            <p:spPr>
              <a:xfrm rot="10421265">
                <a:off x="9553887" y="-2788319"/>
                <a:ext cx="331518" cy="462151"/>
              </a:xfrm>
              <a:custGeom>
                <a:avLst/>
                <a:gdLst/>
                <a:ahLst/>
                <a:cxnLst/>
                <a:rect l="l" t="t" r="r" b="b"/>
                <a:pathLst>
                  <a:path w="15412" h="21485" fill="none" extrusionOk="0">
                    <a:moveTo>
                      <a:pt x="15412" y="0"/>
                    </a:moveTo>
                    <a:lnTo>
                      <a:pt x="2704" y="12844"/>
                    </a:lnTo>
                    <a:cubicBezTo>
                      <a:pt x="198" y="15378"/>
                      <a:pt x="0" y="19246"/>
                      <a:pt x="2262" y="21484"/>
                    </a:cubicBezTo>
                    <a:lnTo>
                      <a:pt x="2262" y="21484"/>
                    </a:lnTo>
                  </a:path>
                </a:pathLst>
              </a:custGeom>
              <a:noFill/>
              <a:ln w="160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15"/>
              <p:cNvSpPr/>
              <p:nvPr/>
            </p:nvSpPr>
            <p:spPr>
              <a:xfrm rot="10421265">
                <a:off x="9366096" y="-2823488"/>
                <a:ext cx="459118" cy="335950"/>
              </a:xfrm>
              <a:custGeom>
                <a:avLst/>
                <a:gdLst/>
                <a:ahLst/>
                <a:cxnLst/>
                <a:rect l="l" t="t" r="r" b="b"/>
                <a:pathLst>
                  <a:path w="21344" h="15618" fill="none" extrusionOk="0">
                    <a:moveTo>
                      <a:pt x="21343" y="0"/>
                    </a:moveTo>
                    <a:lnTo>
                      <a:pt x="8635" y="12844"/>
                    </a:lnTo>
                    <a:cubicBezTo>
                      <a:pt x="6130" y="15378"/>
                      <a:pt x="2260" y="15617"/>
                      <a:pt x="1" y="13376"/>
                    </a:cubicBezTo>
                    <a:lnTo>
                      <a:pt x="1" y="13376"/>
                    </a:lnTo>
                  </a:path>
                </a:pathLst>
              </a:custGeom>
              <a:noFill/>
              <a:ln w="160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568" name="Google Shape;3568;p15"/>
              <p:cNvGrpSpPr/>
              <p:nvPr/>
            </p:nvGrpSpPr>
            <p:grpSpPr>
              <a:xfrm>
                <a:off x="5464569" y="-2834079"/>
                <a:ext cx="4440756" cy="4992049"/>
                <a:chOff x="5464569" y="-2834079"/>
                <a:chExt cx="4440756" cy="4992049"/>
              </a:xfrm>
            </p:grpSpPr>
            <p:sp>
              <p:nvSpPr>
                <p:cNvPr id="3569" name="Google Shape;3569;p15"/>
                <p:cNvSpPr/>
                <p:nvPr/>
              </p:nvSpPr>
              <p:spPr>
                <a:xfrm rot="10421265">
                  <a:off x="9382188" y="-2808176"/>
                  <a:ext cx="497966" cy="4853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50" h="22563" extrusionOk="0">
                      <a:moveTo>
                        <a:pt x="15237" y="1"/>
                      </a:moveTo>
                      <a:cubicBezTo>
                        <a:pt x="15197" y="1"/>
                        <a:pt x="15156" y="16"/>
                        <a:pt x="15127" y="47"/>
                      </a:cubicBezTo>
                      <a:lnTo>
                        <a:pt x="2642" y="12665"/>
                      </a:lnTo>
                      <a:cubicBezTo>
                        <a:pt x="201" y="15132"/>
                        <a:pt x="0" y="18907"/>
                        <a:pt x="2200" y="21076"/>
                      </a:cubicBezTo>
                      <a:cubicBezTo>
                        <a:pt x="3208" y="22073"/>
                        <a:pt x="4546" y="22563"/>
                        <a:pt x="5935" y="22563"/>
                      </a:cubicBezTo>
                      <a:cubicBezTo>
                        <a:pt x="7575" y="22563"/>
                        <a:pt x="9287" y="21880"/>
                        <a:pt x="10609" y="20544"/>
                      </a:cubicBezTo>
                      <a:lnTo>
                        <a:pt x="23091" y="7926"/>
                      </a:lnTo>
                      <a:cubicBezTo>
                        <a:pt x="23150" y="7865"/>
                        <a:pt x="23150" y="7767"/>
                        <a:pt x="23085" y="7703"/>
                      </a:cubicBezTo>
                      <a:lnTo>
                        <a:pt x="15350" y="47"/>
                      </a:lnTo>
                      <a:cubicBezTo>
                        <a:pt x="15319" y="16"/>
                        <a:pt x="15278" y="1"/>
                        <a:pt x="15237" y="1"/>
                      </a:cubicBezTo>
                      <a:close/>
                    </a:path>
                  </a:pathLst>
                </a:custGeom>
                <a:solidFill>
                  <a:srgbClr val="FEE4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0" name="Google Shape;3570;p15"/>
                <p:cNvSpPr/>
                <p:nvPr/>
              </p:nvSpPr>
              <p:spPr>
                <a:xfrm rot="10421265">
                  <a:off x="9025573" y="-2446443"/>
                  <a:ext cx="563035" cy="564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75" h="26250" extrusionOk="0">
                      <a:moveTo>
                        <a:pt x="6166" y="15168"/>
                      </a:moveTo>
                      <a:cubicBezTo>
                        <a:pt x="5665" y="16556"/>
                        <a:pt x="5336" y="17995"/>
                        <a:pt x="5181" y="19462"/>
                      </a:cubicBezTo>
                      <a:cubicBezTo>
                        <a:pt x="5333" y="17995"/>
                        <a:pt x="5665" y="16551"/>
                        <a:pt x="6166" y="15168"/>
                      </a:cubicBezTo>
                      <a:close/>
                      <a:moveTo>
                        <a:pt x="18262" y="1"/>
                      </a:moveTo>
                      <a:cubicBezTo>
                        <a:pt x="18221" y="1"/>
                        <a:pt x="18180" y="16"/>
                        <a:pt x="18149" y="47"/>
                      </a:cubicBezTo>
                      <a:lnTo>
                        <a:pt x="60" y="18324"/>
                      </a:lnTo>
                      <a:cubicBezTo>
                        <a:pt x="1" y="18385"/>
                        <a:pt x="1" y="18488"/>
                        <a:pt x="60" y="18550"/>
                      </a:cubicBezTo>
                      <a:lnTo>
                        <a:pt x="7795" y="26205"/>
                      </a:lnTo>
                      <a:cubicBezTo>
                        <a:pt x="7826" y="26235"/>
                        <a:pt x="7867" y="26250"/>
                        <a:pt x="7908" y="26250"/>
                      </a:cubicBezTo>
                      <a:cubicBezTo>
                        <a:pt x="7949" y="26250"/>
                        <a:pt x="7990" y="26235"/>
                        <a:pt x="8021" y="26205"/>
                      </a:cubicBezTo>
                      <a:lnTo>
                        <a:pt x="26108" y="7926"/>
                      </a:lnTo>
                      <a:cubicBezTo>
                        <a:pt x="26174" y="7865"/>
                        <a:pt x="26174" y="7762"/>
                        <a:pt x="26110" y="7703"/>
                      </a:cubicBezTo>
                      <a:lnTo>
                        <a:pt x="18375" y="47"/>
                      </a:lnTo>
                      <a:cubicBezTo>
                        <a:pt x="18344" y="16"/>
                        <a:pt x="18303" y="1"/>
                        <a:pt x="18262" y="1"/>
                      </a:cubicBezTo>
                      <a:close/>
                    </a:path>
                  </a:pathLst>
                </a:custGeom>
                <a:solidFill>
                  <a:srgbClr val="EA53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1" name="Google Shape;3571;p15"/>
                <p:cNvSpPr/>
                <p:nvPr/>
              </p:nvSpPr>
              <p:spPr>
                <a:xfrm rot="10421265">
                  <a:off x="5682097" y="-1837053"/>
                  <a:ext cx="3740423" cy="3772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889" h="175368" extrusionOk="0">
                      <a:moveTo>
                        <a:pt x="172196" y="1"/>
                      </a:moveTo>
                      <a:cubicBezTo>
                        <a:pt x="171814" y="1"/>
                        <a:pt x="171396" y="158"/>
                        <a:pt x="170992" y="544"/>
                      </a:cubicBezTo>
                      <a:lnTo>
                        <a:pt x="65" y="167450"/>
                      </a:lnTo>
                      <a:cubicBezTo>
                        <a:pt x="3" y="167509"/>
                        <a:pt x="0" y="167612"/>
                        <a:pt x="65" y="167676"/>
                      </a:cubicBezTo>
                      <a:lnTo>
                        <a:pt x="7792" y="175321"/>
                      </a:lnTo>
                      <a:cubicBezTo>
                        <a:pt x="7824" y="175352"/>
                        <a:pt x="7865" y="175367"/>
                        <a:pt x="7905" y="175367"/>
                      </a:cubicBezTo>
                      <a:cubicBezTo>
                        <a:pt x="7947" y="175367"/>
                        <a:pt x="7988" y="175351"/>
                        <a:pt x="8021" y="175319"/>
                      </a:cubicBezTo>
                      <a:lnTo>
                        <a:pt x="173113" y="2633"/>
                      </a:lnTo>
                      <a:cubicBezTo>
                        <a:pt x="173889" y="1811"/>
                        <a:pt x="173717" y="929"/>
                        <a:pt x="173203" y="425"/>
                      </a:cubicBezTo>
                      <a:cubicBezTo>
                        <a:pt x="172944" y="168"/>
                        <a:pt x="172589" y="1"/>
                        <a:pt x="172196" y="1"/>
                      </a:cubicBezTo>
                      <a:close/>
                    </a:path>
                  </a:pathLst>
                </a:custGeom>
                <a:solidFill>
                  <a:srgbClr val="FEE4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2" name="Google Shape;3572;p15"/>
                <p:cNvSpPr/>
                <p:nvPr/>
              </p:nvSpPr>
              <p:spPr>
                <a:xfrm rot="10421265">
                  <a:off x="9200082" y="-2375627"/>
                  <a:ext cx="398803" cy="490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0" h="22790" fill="none" extrusionOk="0">
                      <a:moveTo>
                        <a:pt x="18539" y="0"/>
                      </a:moveTo>
                      <a:lnTo>
                        <a:pt x="1" y="18734"/>
                      </a:lnTo>
                      <a:lnTo>
                        <a:pt x="4097" y="22790"/>
                      </a:lnTo>
                    </a:path>
                  </a:pathLst>
                </a:custGeom>
                <a:noFill/>
                <a:ln w="16050" cap="rnd" cmpd="sng">
                  <a:solidFill>
                    <a:srgbClr val="01010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3" name="Google Shape;3573;p15"/>
                <p:cNvSpPr/>
                <p:nvPr/>
              </p:nvSpPr>
              <p:spPr>
                <a:xfrm rot="10421265">
                  <a:off x="5662332" y="-1842773"/>
                  <a:ext cx="3767419" cy="380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144" h="176899" fill="none" extrusionOk="0">
                      <a:moveTo>
                        <a:pt x="4097" y="172845"/>
                      </a:moveTo>
                      <a:lnTo>
                        <a:pt x="8193" y="176898"/>
                      </a:lnTo>
                      <a:lnTo>
                        <a:pt x="173509" y="3973"/>
                      </a:lnTo>
                      <a:cubicBezTo>
                        <a:pt x="175143" y="2234"/>
                        <a:pt x="172892" y="1"/>
                        <a:pt x="171168" y="1655"/>
                      </a:cubicBezTo>
                      <a:lnTo>
                        <a:pt x="1" y="168790"/>
                      </a:lnTo>
                      <a:lnTo>
                        <a:pt x="4097" y="172845"/>
                      </a:lnTo>
                      <a:close/>
                    </a:path>
                  </a:pathLst>
                </a:custGeom>
                <a:noFill/>
                <a:ln w="16050" cap="rnd" cmpd="sng">
                  <a:solidFill>
                    <a:srgbClr val="01010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4" name="Google Shape;3574;p15"/>
                <p:cNvSpPr/>
                <p:nvPr/>
              </p:nvSpPr>
              <p:spPr>
                <a:xfrm rot="10421265">
                  <a:off x="9010333" y="-2447487"/>
                  <a:ext cx="486867" cy="402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34" h="18735" fill="none" extrusionOk="0">
                      <a:moveTo>
                        <a:pt x="22633" y="0"/>
                      </a:moveTo>
                      <a:lnTo>
                        <a:pt x="4097" y="18734"/>
                      </a:lnTo>
                      <a:lnTo>
                        <a:pt x="1" y="14682"/>
                      </a:lnTo>
                    </a:path>
                  </a:pathLst>
                </a:custGeom>
                <a:noFill/>
                <a:ln w="16050" cap="rnd" cmpd="sng">
                  <a:solidFill>
                    <a:srgbClr val="01010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5" name="Google Shape;3575;p15"/>
                <p:cNvSpPr/>
                <p:nvPr/>
              </p:nvSpPr>
              <p:spPr>
                <a:xfrm rot="10421265">
                  <a:off x="9445097" y="-2317440"/>
                  <a:ext cx="21188" cy="923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" h="4295" fill="none" extrusionOk="0">
                      <a:moveTo>
                        <a:pt x="985" y="0"/>
                      </a:moveTo>
                      <a:cubicBezTo>
                        <a:pt x="484" y="1388"/>
                        <a:pt x="152" y="2827"/>
                        <a:pt x="0" y="4294"/>
                      </a:cubicBezTo>
                    </a:path>
                  </a:pathLst>
                </a:custGeom>
                <a:noFill/>
                <a:ln w="200" cap="rnd" cmpd="sng">
                  <a:solidFill>
                    <a:srgbClr val="01010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6" name="Google Shape;3576;p15"/>
                <p:cNvSpPr/>
                <p:nvPr/>
              </p:nvSpPr>
              <p:spPr>
                <a:xfrm rot="10421265">
                  <a:off x="9376277" y="-2357776"/>
                  <a:ext cx="43817" cy="207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7" h="9661" fill="none" extrusionOk="0">
                      <a:moveTo>
                        <a:pt x="2036" y="0"/>
                      </a:moveTo>
                      <a:cubicBezTo>
                        <a:pt x="1162" y="3174"/>
                        <a:pt x="486" y="6404"/>
                        <a:pt x="1" y="9660"/>
                      </a:cubicBezTo>
                    </a:path>
                  </a:pathLst>
                </a:custGeom>
                <a:noFill/>
                <a:ln w="200" cap="rnd" cmpd="sng">
                  <a:solidFill>
                    <a:srgbClr val="01010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7" name="Google Shape;3577;p15"/>
                <p:cNvSpPr/>
                <p:nvPr/>
              </p:nvSpPr>
              <p:spPr>
                <a:xfrm rot="10421265">
                  <a:off x="9307221" y="-2278109"/>
                  <a:ext cx="47452" cy="204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" h="9505" fill="none" extrusionOk="0">
                      <a:moveTo>
                        <a:pt x="2205" y="1"/>
                      </a:moveTo>
                      <a:cubicBezTo>
                        <a:pt x="1468" y="3167"/>
                        <a:pt x="735" y="6335"/>
                        <a:pt x="0" y="9504"/>
                      </a:cubicBezTo>
                    </a:path>
                  </a:pathLst>
                </a:custGeom>
                <a:noFill/>
                <a:ln w="200" cap="rnd" cmpd="sng">
                  <a:solidFill>
                    <a:srgbClr val="01010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8" name="Google Shape;3578;p15"/>
                <p:cNvSpPr/>
                <p:nvPr/>
              </p:nvSpPr>
              <p:spPr>
                <a:xfrm rot="10421265">
                  <a:off x="9240032" y="-2208465"/>
                  <a:ext cx="45516" cy="173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8080" fill="none" extrusionOk="0">
                      <a:moveTo>
                        <a:pt x="2115" y="0"/>
                      </a:moveTo>
                      <a:cubicBezTo>
                        <a:pt x="1411" y="2691"/>
                        <a:pt x="704" y="5387"/>
                        <a:pt x="0" y="8080"/>
                      </a:cubicBezTo>
                    </a:path>
                  </a:pathLst>
                </a:custGeom>
                <a:noFill/>
                <a:ln w="200" cap="rnd" cmpd="sng">
                  <a:solidFill>
                    <a:srgbClr val="01010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9" name="Google Shape;3579;p15"/>
                <p:cNvSpPr/>
                <p:nvPr/>
              </p:nvSpPr>
              <p:spPr>
                <a:xfrm rot="10421265">
                  <a:off x="9195946" y="-2081028"/>
                  <a:ext cx="12734" cy="48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" h="2262" fill="none" extrusionOk="0">
                      <a:moveTo>
                        <a:pt x="591" y="0"/>
                      </a:moveTo>
                      <a:lnTo>
                        <a:pt x="0" y="2262"/>
                      </a:lnTo>
                    </a:path>
                  </a:pathLst>
                </a:custGeom>
                <a:noFill/>
                <a:ln w="200" cap="rnd" cmpd="sng">
                  <a:solidFill>
                    <a:srgbClr val="01010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0" name="Google Shape;3580;p15"/>
                <p:cNvSpPr/>
                <p:nvPr/>
              </p:nvSpPr>
              <p:spPr>
                <a:xfrm rot="10421265">
                  <a:off x="9134735" y="-2064078"/>
                  <a:ext cx="9572" cy="29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" h="1360" fill="none" extrusionOk="0">
                      <a:moveTo>
                        <a:pt x="445" y="0"/>
                      </a:moveTo>
                      <a:lnTo>
                        <a:pt x="0" y="1360"/>
                      </a:lnTo>
                    </a:path>
                  </a:pathLst>
                </a:custGeom>
                <a:noFill/>
                <a:ln w="200" cap="rnd" cmpd="sng">
                  <a:solidFill>
                    <a:srgbClr val="01010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1" name="Google Shape;3581;p15"/>
                <p:cNvSpPr/>
                <p:nvPr/>
              </p:nvSpPr>
              <p:spPr>
                <a:xfrm rot="10421265">
                  <a:off x="9106365" y="-2047347"/>
                  <a:ext cx="3162" cy="13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" h="605" fill="none" extrusionOk="0">
                      <a:moveTo>
                        <a:pt x="147" y="1"/>
                      </a:moveTo>
                      <a:lnTo>
                        <a:pt x="1" y="605"/>
                      </a:lnTo>
                    </a:path>
                  </a:pathLst>
                </a:custGeom>
                <a:noFill/>
                <a:ln w="200" cap="rnd" cmpd="sng">
                  <a:solidFill>
                    <a:srgbClr val="01010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582" name="Google Shape;3582;p15"/>
            <p:cNvGrpSpPr/>
            <p:nvPr/>
          </p:nvGrpSpPr>
          <p:grpSpPr>
            <a:xfrm rot="2700000" flipH="1">
              <a:off x="4089140" y="669562"/>
              <a:ext cx="5003591" cy="4002988"/>
              <a:chOff x="152425" y="47525"/>
              <a:chExt cx="7178075" cy="5742625"/>
            </a:xfrm>
          </p:grpSpPr>
          <p:sp>
            <p:nvSpPr>
              <p:cNvPr id="3583" name="Google Shape;3583;p15"/>
              <p:cNvSpPr/>
              <p:nvPr/>
            </p:nvSpPr>
            <p:spPr>
              <a:xfrm>
                <a:off x="453175" y="491075"/>
                <a:ext cx="2875025" cy="2053925"/>
              </a:xfrm>
              <a:custGeom>
                <a:avLst/>
                <a:gdLst/>
                <a:ahLst/>
                <a:cxnLst/>
                <a:rect l="l" t="t" r="r" b="b"/>
                <a:pathLst>
                  <a:path w="115001" h="82157" extrusionOk="0">
                    <a:moveTo>
                      <a:pt x="22788" y="0"/>
                    </a:moveTo>
                    <a:cubicBezTo>
                      <a:pt x="22677" y="0"/>
                      <a:pt x="22565" y="34"/>
                      <a:pt x="22468" y="70"/>
                    </a:cubicBezTo>
                    <a:cubicBezTo>
                      <a:pt x="10788" y="6021"/>
                      <a:pt x="5014" y="26338"/>
                      <a:pt x="1585" y="38454"/>
                    </a:cubicBezTo>
                    <a:cubicBezTo>
                      <a:pt x="1106" y="40135"/>
                      <a:pt x="673" y="41642"/>
                      <a:pt x="284" y="42924"/>
                    </a:cubicBezTo>
                    <a:cubicBezTo>
                      <a:pt x="1" y="43893"/>
                      <a:pt x="140" y="44969"/>
                      <a:pt x="723" y="45960"/>
                    </a:cubicBezTo>
                    <a:cubicBezTo>
                      <a:pt x="1294" y="46915"/>
                      <a:pt x="2204" y="47724"/>
                      <a:pt x="3288" y="48192"/>
                    </a:cubicBezTo>
                    <a:cubicBezTo>
                      <a:pt x="3657" y="48353"/>
                      <a:pt x="4021" y="48454"/>
                      <a:pt x="4423" y="48545"/>
                    </a:cubicBezTo>
                    <a:cubicBezTo>
                      <a:pt x="11808" y="50069"/>
                      <a:pt x="25899" y="53669"/>
                      <a:pt x="47089" y="61732"/>
                    </a:cubicBezTo>
                    <a:cubicBezTo>
                      <a:pt x="53811" y="64283"/>
                      <a:pt x="61266" y="67286"/>
                      <a:pt x="69452" y="70822"/>
                    </a:cubicBezTo>
                    <a:cubicBezTo>
                      <a:pt x="77193" y="74168"/>
                      <a:pt x="85307" y="77870"/>
                      <a:pt x="93535" y="81808"/>
                    </a:cubicBezTo>
                    <a:lnTo>
                      <a:pt x="93559" y="81819"/>
                    </a:lnTo>
                    <a:cubicBezTo>
                      <a:pt x="93618" y="81982"/>
                      <a:pt x="93675" y="82036"/>
                      <a:pt x="93731" y="82036"/>
                    </a:cubicBezTo>
                    <a:cubicBezTo>
                      <a:pt x="93830" y="82036"/>
                      <a:pt x="93926" y="81864"/>
                      <a:pt x="94020" y="81827"/>
                    </a:cubicBezTo>
                    <a:cubicBezTo>
                      <a:pt x="94100" y="82068"/>
                      <a:pt x="94159" y="82156"/>
                      <a:pt x="94203" y="82156"/>
                    </a:cubicBezTo>
                    <a:cubicBezTo>
                      <a:pt x="94313" y="82156"/>
                      <a:pt x="94335" y="81607"/>
                      <a:pt x="94387" y="81492"/>
                    </a:cubicBezTo>
                    <a:lnTo>
                      <a:pt x="114881" y="34077"/>
                    </a:lnTo>
                    <a:cubicBezTo>
                      <a:pt x="115001" y="33777"/>
                      <a:pt x="114856" y="33410"/>
                      <a:pt x="114565" y="33261"/>
                    </a:cubicBezTo>
                    <a:cubicBezTo>
                      <a:pt x="108911" y="30461"/>
                      <a:pt x="102918" y="27679"/>
                      <a:pt x="96718" y="25000"/>
                    </a:cubicBezTo>
                    <a:cubicBezTo>
                      <a:pt x="87381" y="20963"/>
                      <a:pt x="78197" y="17403"/>
                      <a:pt x="69647" y="14338"/>
                    </a:cubicBezTo>
                    <a:lnTo>
                      <a:pt x="60516" y="11160"/>
                    </a:lnTo>
                    <a:cubicBezTo>
                      <a:pt x="40376" y="4337"/>
                      <a:pt x="25332" y="600"/>
                      <a:pt x="22904" y="14"/>
                    </a:cubicBezTo>
                    <a:cubicBezTo>
                      <a:pt x="22866" y="4"/>
                      <a:pt x="22827" y="0"/>
                      <a:pt x="22788" y="0"/>
                    </a:cubicBezTo>
                    <a:close/>
                  </a:path>
                </a:pathLst>
              </a:custGeom>
              <a:solidFill>
                <a:srgbClr val="F4942E"/>
              </a:solidFill>
              <a:ln w="28575" cap="flat" cmpd="sng">
                <a:solidFill>
                  <a:srgbClr val="F4942E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15"/>
              <p:cNvSpPr/>
              <p:nvPr/>
            </p:nvSpPr>
            <p:spPr>
              <a:xfrm>
                <a:off x="5022975" y="1271775"/>
                <a:ext cx="2170000" cy="1837650"/>
              </a:xfrm>
              <a:custGeom>
                <a:avLst/>
                <a:gdLst/>
                <a:ahLst/>
                <a:cxnLst/>
                <a:rect l="l" t="t" r="r" b="b"/>
                <a:pathLst>
                  <a:path w="86800" h="73506" extrusionOk="0">
                    <a:moveTo>
                      <a:pt x="12382" y="1"/>
                    </a:moveTo>
                    <a:cubicBezTo>
                      <a:pt x="12374" y="1"/>
                      <a:pt x="12366" y="2"/>
                      <a:pt x="12359" y="3"/>
                    </a:cubicBezTo>
                    <a:cubicBezTo>
                      <a:pt x="12196" y="70"/>
                      <a:pt x="12247" y="654"/>
                      <a:pt x="12175" y="815"/>
                    </a:cubicBezTo>
                    <a:lnTo>
                      <a:pt x="70" y="28823"/>
                    </a:lnTo>
                    <a:cubicBezTo>
                      <a:pt x="0" y="28986"/>
                      <a:pt x="0" y="29173"/>
                      <a:pt x="67" y="29339"/>
                    </a:cubicBezTo>
                    <a:cubicBezTo>
                      <a:pt x="121" y="29473"/>
                      <a:pt x="236" y="29577"/>
                      <a:pt x="396" y="29647"/>
                    </a:cubicBezTo>
                    <a:lnTo>
                      <a:pt x="421" y="29658"/>
                    </a:lnTo>
                    <a:cubicBezTo>
                      <a:pt x="6312" y="31850"/>
                      <a:pt x="12434" y="34332"/>
                      <a:pt x="18610" y="37003"/>
                    </a:cubicBezTo>
                    <a:cubicBezTo>
                      <a:pt x="33547" y="43457"/>
                      <a:pt x="47228" y="50411"/>
                      <a:pt x="58468" y="56558"/>
                    </a:cubicBezTo>
                    <a:cubicBezTo>
                      <a:pt x="70554" y="63148"/>
                      <a:pt x="79837" y="68831"/>
                      <a:pt x="84803" y="71960"/>
                    </a:cubicBezTo>
                    <a:cubicBezTo>
                      <a:pt x="84816" y="71992"/>
                      <a:pt x="84862" y="72014"/>
                      <a:pt x="84886" y="72022"/>
                    </a:cubicBezTo>
                    <a:cubicBezTo>
                      <a:pt x="85018" y="72080"/>
                      <a:pt x="85462" y="72675"/>
                      <a:pt x="85625" y="72675"/>
                    </a:cubicBezTo>
                    <a:cubicBezTo>
                      <a:pt x="85716" y="72675"/>
                      <a:pt x="85719" y="72489"/>
                      <a:pt x="85531" y="71920"/>
                    </a:cubicBezTo>
                    <a:lnTo>
                      <a:pt x="85531" y="71920"/>
                    </a:lnTo>
                    <a:cubicBezTo>
                      <a:pt x="86247" y="73093"/>
                      <a:pt x="86551" y="73506"/>
                      <a:pt x="86627" y="73506"/>
                    </a:cubicBezTo>
                    <a:cubicBezTo>
                      <a:pt x="86799" y="73506"/>
                      <a:pt x="85793" y="71382"/>
                      <a:pt x="85737" y="71205"/>
                    </a:cubicBezTo>
                    <a:cubicBezTo>
                      <a:pt x="82049" y="61954"/>
                      <a:pt x="71483" y="40454"/>
                      <a:pt x="47330" y="20629"/>
                    </a:cubicBezTo>
                    <a:cubicBezTo>
                      <a:pt x="43344" y="17320"/>
                      <a:pt x="38943" y="14078"/>
                      <a:pt x="34170" y="10946"/>
                    </a:cubicBezTo>
                    <a:cubicBezTo>
                      <a:pt x="32535" y="10050"/>
                      <a:pt x="23784" y="5229"/>
                      <a:pt x="13002" y="485"/>
                    </a:cubicBezTo>
                    <a:cubicBezTo>
                      <a:pt x="12848" y="419"/>
                      <a:pt x="12546" y="1"/>
                      <a:pt x="12382" y="1"/>
                    </a:cubicBezTo>
                    <a:close/>
                  </a:path>
                </a:pathLst>
              </a:custGeom>
              <a:solidFill>
                <a:srgbClr val="F4942E"/>
              </a:solidFill>
              <a:ln w="28575" cap="flat" cmpd="sng">
                <a:solidFill>
                  <a:srgbClr val="F4942E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15"/>
              <p:cNvSpPr/>
              <p:nvPr/>
            </p:nvSpPr>
            <p:spPr>
              <a:xfrm>
                <a:off x="4463025" y="2040550"/>
                <a:ext cx="2829875" cy="2294800"/>
              </a:xfrm>
              <a:custGeom>
                <a:avLst/>
                <a:gdLst/>
                <a:ahLst/>
                <a:cxnLst/>
                <a:rect l="l" t="t" r="r" b="b"/>
                <a:pathLst>
                  <a:path w="113195" h="91792" extrusionOk="0">
                    <a:moveTo>
                      <a:pt x="22028" y="0"/>
                    </a:moveTo>
                    <a:cubicBezTo>
                      <a:pt x="21796" y="0"/>
                      <a:pt x="21574" y="149"/>
                      <a:pt x="21467" y="395"/>
                    </a:cubicBezTo>
                    <a:lnTo>
                      <a:pt x="983" y="47786"/>
                    </a:lnTo>
                    <a:cubicBezTo>
                      <a:pt x="926" y="47919"/>
                      <a:pt x="0" y="48518"/>
                      <a:pt x="86" y="48518"/>
                    </a:cubicBezTo>
                    <a:cubicBezTo>
                      <a:pt x="104" y="48518"/>
                      <a:pt x="166" y="48493"/>
                      <a:pt x="287" y="48431"/>
                    </a:cubicBezTo>
                    <a:cubicBezTo>
                      <a:pt x="336" y="48551"/>
                      <a:pt x="496" y="48684"/>
                      <a:pt x="831" y="48684"/>
                    </a:cubicBezTo>
                    <a:cubicBezTo>
                      <a:pt x="962" y="48684"/>
                      <a:pt x="1121" y="48663"/>
                      <a:pt x="1310" y="48613"/>
                    </a:cubicBezTo>
                    <a:lnTo>
                      <a:pt x="1334" y="48624"/>
                    </a:lnTo>
                    <a:cubicBezTo>
                      <a:pt x="9830" y="51938"/>
                      <a:pt x="18062" y="55306"/>
                      <a:pt x="25827" y="58662"/>
                    </a:cubicBezTo>
                    <a:cubicBezTo>
                      <a:pt x="36454" y="63256"/>
                      <a:pt x="45591" y="67558"/>
                      <a:pt x="53367" y="71466"/>
                    </a:cubicBezTo>
                    <a:cubicBezTo>
                      <a:pt x="70413" y="80066"/>
                      <a:pt x="81000" y="86831"/>
                      <a:pt x="86619" y="90736"/>
                    </a:cubicBezTo>
                    <a:cubicBezTo>
                      <a:pt x="86935" y="90953"/>
                      <a:pt x="87285" y="91162"/>
                      <a:pt x="87631" y="91309"/>
                    </a:cubicBezTo>
                    <a:cubicBezTo>
                      <a:pt x="88371" y="91630"/>
                      <a:pt x="89142" y="91791"/>
                      <a:pt x="89899" y="91791"/>
                    </a:cubicBezTo>
                    <a:cubicBezTo>
                      <a:pt x="90273" y="91791"/>
                      <a:pt x="90642" y="91752"/>
                      <a:pt x="91003" y="91673"/>
                    </a:cubicBezTo>
                    <a:cubicBezTo>
                      <a:pt x="92122" y="91419"/>
                      <a:pt x="93024" y="90798"/>
                      <a:pt x="93525" y="89891"/>
                    </a:cubicBezTo>
                    <a:cubicBezTo>
                      <a:pt x="94192" y="88729"/>
                      <a:pt x="94984" y="87401"/>
                      <a:pt x="95878" y="85902"/>
                    </a:cubicBezTo>
                    <a:cubicBezTo>
                      <a:pt x="102359" y="75079"/>
                      <a:pt x="113194" y="56976"/>
                      <a:pt x="109533" y="44371"/>
                    </a:cubicBezTo>
                    <a:cubicBezTo>
                      <a:pt x="109482" y="44234"/>
                      <a:pt x="109388" y="44116"/>
                      <a:pt x="109268" y="44036"/>
                    </a:cubicBezTo>
                    <a:cubicBezTo>
                      <a:pt x="107110" y="42636"/>
                      <a:pt x="93252" y="33693"/>
                      <a:pt x="73422" y="23237"/>
                    </a:cubicBezTo>
                    <a:cubicBezTo>
                      <a:pt x="63665" y="18089"/>
                      <a:pt x="52483" y="12572"/>
                      <a:pt x="40518" y="7398"/>
                    </a:cubicBezTo>
                    <a:cubicBezTo>
                      <a:pt x="34316" y="4718"/>
                      <a:pt x="28172" y="2226"/>
                      <a:pt x="22248" y="47"/>
                    </a:cubicBezTo>
                    <a:cubicBezTo>
                      <a:pt x="22176" y="15"/>
                      <a:pt x="22102" y="0"/>
                      <a:pt x="22028" y="0"/>
                    </a:cubicBezTo>
                    <a:close/>
                  </a:path>
                </a:pathLst>
              </a:custGeom>
              <a:solidFill>
                <a:srgbClr val="F4942E"/>
              </a:solidFill>
              <a:ln w="28575" cap="flat" cmpd="sng">
                <a:solidFill>
                  <a:srgbClr val="F4942E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15"/>
              <p:cNvSpPr/>
              <p:nvPr/>
            </p:nvSpPr>
            <p:spPr>
              <a:xfrm>
                <a:off x="3669175" y="3268050"/>
                <a:ext cx="2700950" cy="2190150"/>
              </a:xfrm>
              <a:custGeom>
                <a:avLst/>
                <a:gdLst/>
                <a:ahLst/>
                <a:cxnLst/>
                <a:rect l="l" t="t" r="r" b="b"/>
                <a:pathLst>
                  <a:path w="108038" h="87606" extrusionOk="0">
                    <a:moveTo>
                      <a:pt x="59297" y="42555"/>
                    </a:moveTo>
                    <a:cubicBezTo>
                      <a:pt x="59495" y="42804"/>
                      <a:pt x="59717" y="43039"/>
                      <a:pt x="59953" y="43251"/>
                    </a:cubicBezTo>
                    <a:cubicBezTo>
                      <a:pt x="59883" y="43218"/>
                      <a:pt x="59851" y="43176"/>
                      <a:pt x="59779" y="43146"/>
                    </a:cubicBezTo>
                    <a:cubicBezTo>
                      <a:pt x="59707" y="43115"/>
                      <a:pt x="59612" y="43107"/>
                      <a:pt x="59521" y="43107"/>
                    </a:cubicBezTo>
                    <a:cubicBezTo>
                      <a:pt x="59493" y="43107"/>
                      <a:pt x="59465" y="43107"/>
                      <a:pt x="59439" y="43109"/>
                    </a:cubicBezTo>
                    <a:cubicBezTo>
                      <a:pt x="59262" y="43141"/>
                      <a:pt x="59096" y="43264"/>
                      <a:pt x="59008" y="43414"/>
                    </a:cubicBezTo>
                    <a:cubicBezTo>
                      <a:pt x="59129" y="43135"/>
                      <a:pt x="59249" y="42862"/>
                      <a:pt x="59297" y="42555"/>
                    </a:cubicBezTo>
                    <a:close/>
                    <a:moveTo>
                      <a:pt x="51941" y="44760"/>
                    </a:moveTo>
                    <a:lnTo>
                      <a:pt x="51941" y="44760"/>
                    </a:lnTo>
                    <a:cubicBezTo>
                      <a:pt x="52228" y="44942"/>
                      <a:pt x="52525" y="45098"/>
                      <a:pt x="52833" y="45234"/>
                    </a:cubicBezTo>
                    <a:cubicBezTo>
                      <a:pt x="53296" y="45435"/>
                      <a:pt x="53751" y="45574"/>
                      <a:pt x="54238" y="45649"/>
                    </a:cubicBezTo>
                    <a:cubicBezTo>
                      <a:pt x="53751" y="45574"/>
                      <a:pt x="53258" y="45443"/>
                      <a:pt x="52800" y="45242"/>
                    </a:cubicBezTo>
                    <a:cubicBezTo>
                      <a:pt x="52498" y="45114"/>
                      <a:pt x="52222" y="44940"/>
                      <a:pt x="51941" y="44760"/>
                    </a:cubicBezTo>
                    <a:close/>
                    <a:moveTo>
                      <a:pt x="27761" y="48620"/>
                    </a:moveTo>
                    <a:cubicBezTo>
                      <a:pt x="27354" y="49051"/>
                      <a:pt x="26875" y="49410"/>
                      <a:pt x="26345" y="49678"/>
                    </a:cubicBezTo>
                    <a:cubicBezTo>
                      <a:pt x="26862" y="49389"/>
                      <a:pt x="27341" y="49035"/>
                      <a:pt x="27761" y="48620"/>
                    </a:cubicBezTo>
                    <a:close/>
                    <a:moveTo>
                      <a:pt x="24833" y="60650"/>
                    </a:moveTo>
                    <a:cubicBezTo>
                      <a:pt x="25001" y="60830"/>
                      <a:pt x="25167" y="61014"/>
                      <a:pt x="25357" y="61204"/>
                    </a:cubicBezTo>
                    <a:lnTo>
                      <a:pt x="25266" y="61164"/>
                    </a:lnTo>
                    <a:cubicBezTo>
                      <a:pt x="25184" y="61128"/>
                      <a:pt x="25099" y="61105"/>
                      <a:pt x="25014" y="61105"/>
                    </a:cubicBezTo>
                    <a:cubicBezTo>
                      <a:pt x="24977" y="61105"/>
                      <a:pt x="24941" y="61109"/>
                      <a:pt x="24905" y="61119"/>
                    </a:cubicBezTo>
                    <a:cubicBezTo>
                      <a:pt x="24731" y="61148"/>
                      <a:pt x="24576" y="61247"/>
                      <a:pt x="24482" y="61400"/>
                    </a:cubicBezTo>
                    <a:cubicBezTo>
                      <a:pt x="24616" y="61153"/>
                      <a:pt x="24723" y="60899"/>
                      <a:pt x="24833" y="60650"/>
                    </a:cubicBezTo>
                    <a:close/>
                    <a:moveTo>
                      <a:pt x="28596" y="63263"/>
                    </a:moveTo>
                    <a:cubicBezTo>
                      <a:pt x="28597" y="63263"/>
                      <a:pt x="28597" y="63263"/>
                      <a:pt x="28598" y="63263"/>
                    </a:cubicBezTo>
                    <a:lnTo>
                      <a:pt x="28598" y="63263"/>
                    </a:lnTo>
                    <a:lnTo>
                      <a:pt x="28596" y="63263"/>
                    </a:lnTo>
                    <a:close/>
                    <a:moveTo>
                      <a:pt x="32012" y="1"/>
                    </a:moveTo>
                    <a:cubicBezTo>
                      <a:pt x="31774" y="1"/>
                      <a:pt x="31859" y="716"/>
                      <a:pt x="31731" y="1012"/>
                    </a:cubicBezTo>
                    <a:lnTo>
                      <a:pt x="37" y="73438"/>
                    </a:lnTo>
                    <a:cubicBezTo>
                      <a:pt x="0" y="73521"/>
                      <a:pt x="38" y="73549"/>
                      <a:pt x="117" y="73549"/>
                    </a:cubicBezTo>
                    <a:cubicBezTo>
                      <a:pt x="270" y="73549"/>
                      <a:pt x="576" y="73447"/>
                      <a:pt x="806" y="73447"/>
                    </a:cubicBezTo>
                    <a:cubicBezTo>
                      <a:pt x="885" y="73447"/>
                      <a:pt x="954" y="73459"/>
                      <a:pt x="1006" y="73491"/>
                    </a:cubicBezTo>
                    <a:cubicBezTo>
                      <a:pt x="2125" y="74158"/>
                      <a:pt x="3284" y="74752"/>
                      <a:pt x="4481" y="75266"/>
                    </a:cubicBezTo>
                    <a:cubicBezTo>
                      <a:pt x="7674" y="76646"/>
                      <a:pt x="10497" y="77153"/>
                      <a:pt x="12919" y="77153"/>
                    </a:cubicBezTo>
                    <a:cubicBezTo>
                      <a:pt x="19413" y="77153"/>
                      <a:pt x="23037" y="73511"/>
                      <a:pt x="23253" y="73285"/>
                    </a:cubicBezTo>
                    <a:cubicBezTo>
                      <a:pt x="23347" y="73179"/>
                      <a:pt x="23479" y="73119"/>
                      <a:pt x="23644" y="73119"/>
                    </a:cubicBezTo>
                    <a:cubicBezTo>
                      <a:pt x="23757" y="73119"/>
                      <a:pt x="23885" y="73147"/>
                      <a:pt x="24027" y="73207"/>
                    </a:cubicBezTo>
                    <a:cubicBezTo>
                      <a:pt x="24075" y="73226"/>
                      <a:pt x="24089" y="73261"/>
                      <a:pt x="24131" y="73280"/>
                    </a:cubicBezTo>
                    <a:cubicBezTo>
                      <a:pt x="31846" y="79734"/>
                      <a:pt x="37679" y="83706"/>
                      <a:pt x="42521" y="85799"/>
                    </a:cubicBezTo>
                    <a:cubicBezTo>
                      <a:pt x="45509" y="87090"/>
                      <a:pt x="48018" y="87606"/>
                      <a:pt x="50291" y="87606"/>
                    </a:cubicBezTo>
                    <a:cubicBezTo>
                      <a:pt x="54086" y="87606"/>
                      <a:pt x="57224" y="86168"/>
                      <a:pt x="60836" y="84496"/>
                    </a:cubicBezTo>
                    <a:cubicBezTo>
                      <a:pt x="65194" y="82523"/>
                      <a:pt x="70588" y="80039"/>
                      <a:pt x="78728" y="79369"/>
                    </a:cubicBezTo>
                    <a:cubicBezTo>
                      <a:pt x="91818" y="78325"/>
                      <a:pt x="92718" y="75734"/>
                      <a:pt x="93304" y="70897"/>
                    </a:cubicBezTo>
                    <a:cubicBezTo>
                      <a:pt x="93695" y="67457"/>
                      <a:pt x="94254" y="62746"/>
                      <a:pt x="101091" y="57631"/>
                    </a:cubicBezTo>
                    <a:cubicBezTo>
                      <a:pt x="105170" y="54587"/>
                      <a:pt x="107368" y="51022"/>
                      <a:pt x="107585" y="47041"/>
                    </a:cubicBezTo>
                    <a:cubicBezTo>
                      <a:pt x="108037" y="39602"/>
                      <a:pt x="101559" y="32947"/>
                      <a:pt x="100689" y="32107"/>
                    </a:cubicBezTo>
                    <a:cubicBezTo>
                      <a:pt x="94918" y="28817"/>
                      <a:pt x="88636" y="25503"/>
                      <a:pt x="81903" y="22152"/>
                    </a:cubicBezTo>
                    <a:cubicBezTo>
                      <a:pt x="74234" y="18372"/>
                      <a:pt x="65981" y="14565"/>
                      <a:pt x="57129" y="10732"/>
                    </a:cubicBezTo>
                    <a:cubicBezTo>
                      <a:pt x="49363" y="7375"/>
                      <a:pt x="40632" y="3333"/>
                      <a:pt x="32079" y="17"/>
                    </a:cubicBezTo>
                    <a:cubicBezTo>
                      <a:pt x="32054" y="6"/>
                      <a:pt x="32032" y="1"/>
                      <a:pt x="3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67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15"/>
              <p:cNvSpPr/>
              <p:nvPr/>
            </p:nvSpPr>
            <p:spPr>
              <a:xfrm>
                <a:off x="1989825" y="573125"/>
                <a:ext cx="3327550" cy="4610900"/>
              </a:xfrm>
              <a:custGeom>
                <a:avLst/>
                <a:gdLst/>
                <a:ahLst/>
                <a:cxnLst/>
                <a:rect l="l" t="t" r="r" b="b"/>
                <a:pathLst>
                  <a:path w="133102" h="184436" extrusionOk="0">
                    <a:moveTo>
                      <a:pt x="58972" y="153920"/>
                    </a:moveTo>
                    <a:cubicBezTo>
                      <a:pt x="56803" y="155146"/>
                      <a:pt x="54699" y="156535"/>
                      <a:pt x="52678" y="158040"/>
                    </a:cubicBezTo>
                    <a:cubicBezTo>
                      <a:pt x="54697" y="156535"/>
                      <a:pt x="56779" y="155135"/>
                      <a:pt x="58972" y="153920"/>
                    </a:cubicBezTo>
                    <a:close/>
                    <a:moveTo>
                      <a:pt x="68220" y="1"/>
                    </a:moveTo>
                    <a:cubicBezTo>
                      <a:pt x="68040" y="1"/>
                      <a:pt x="67889" y="455"/>
                      <a:pt x="67808" y="637"/>
                    </a:cubicBezTo>
                    <a:lnTo>
                      <a:pt x="857" y="155531"/>
                    </a:lnTo>
                    <a:cubicBezTo>
                      <a:pt x="726" y="155831"/>
                      <a:pt x="1" y="156101"/>
                      <a:pt x="268" y="156246"/>
                    </a:cubicBezTo>
                    <a:cubicBezTo>
                      <a:pt x="3759" y="158109"/>
                      <a:pt x="22807" y="167917"/>
                      <a:pt x="40349" y="175501"/>
                    </a:cubicBezTo>
                    <a:cubicBezTo>
                      <a:pt x="45349" y="177661"/>
                      <a:pt x="49881" y="179454"/>
                      <a:pt x="53899" y="180921"/>
                    </a:cubicBezTo>
                    <a:cubicBezTo>
                      <a:pt x="57904" y="182348"/>
                      <a:pt x="61437" y="183414"/>
                      <a:pt x="64414" y="184126"/>
                    </a:cubicBezTo>
                    <a:cubicBezTo>
                      <a:pt x="64584" y="184170"/>
                      <a:pt x="64847" y="184436"/>
                      <a:pt x="65013" y="184436"/>
                    </a:cubicBezTo>
                    <a:cubicBezTo>
                      <a:pt x="65140" y="184436"/>
                      <a:pt x="65212" y="184282"/>
                      <a:pt x="65145" y="183759"/>
                    </a:cubicBezTo>
                    <a:lnTo>
                      <a:pt x="132425" y="28102"/>
                    </a:lnTo>
                    <a:cubicBezTo>
                      <a:pt x="133102" y="27800"/>
                      <a:pt x="133008" y="27457"/>
                      <a:pt x="132168" y="27304"/>
                    </a:cubicBezTo>
                    <a:cubicBezTo>
                      <a:pt x="127850" y="24702"/>
                      <a:pt x="112544" y="15620"/>
                      <a:pt x="96407" y="8647"/>
                    </a:cubicBezTo>
                    <a:cubicBezTo>
                      <a:pt x="84951" y="3694"/>
                      <a:pt x="75539" y="857"/>
                      <a:pt x="68442" y="252"/>
                    </a:cubicBezTo>
                    <a:cubicBezTo>
                      <a:pt x="68366" y="70"/>
                      <a:pt x="68291" y="1"/>
                      <a:pt x="682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28575" cap="flat" cmpd="sng">
                <a:solidFill>
                  <a:schemeClr val="dk1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15"/>
              <p:cNvSpPr/>
              <p:nvPr/>
            </p:nvSpPr>
            <p:spPr>
              <a:xfrm>
                <a:off x="349925" y="1862050"/>
                <a:ext cx="2456350" cy="2533250"/>
              </a:xfrm>
              <a:custGeom>
                <a:avLst/>
                <a:gdLst/>
                <a:ahLst/>
                <a:cxnLst/>
                <a:rect l="l" t="t" r="r" b="b"/>
                <a:pathLst>
                  <a:path w="98254" h="101330" extrusionOk="0">
                    <a:moveTo>
                      <a:pt x="76834" y="37933"/>
                    </a:moveTo>
                    <a:cubicBezTo>
                      <a:pt x="77129" y="38142"/>
                      <a:pt x="77418" y="38354"/>
                      <a:pt x="77731" y="38514"/>
                    </a:cubicBezTo>
                    <a:cubicBezTo>
                      <a:pt x="77616" y="38466"/>
                      <a:pt x="77311" y="38279"/>
                      <a:pt x="77268" y="38260"/>
                    </a:cubicBezTo>
                    <a:cubicBezTo>
                      <a:pt x="77194" y="38228"/>
                      <a:pt x="77116" y="38212"/>
                      <a:pt x="77037" y="38212"/>
                    </a:cubicBezTo>
                    <a:cubicBezTo>
                      <a:pt x="76844" y="38212"/>
                      <a:pt x="76649" y="38306"/>
                      <a:pt x="76516" y="38480"/>
                    </a:cubicBezTo>
                    <a:cubicBezTo>
                      <a:pt x="76628" y="38281"/>
                      <a:pt x="76732" y="38110"/>
                      <a:pt x="76834" y="37933"/>
                    </a:cubicBezTo>
                    <a:close/>
                    <a:moveTo>
                      <a:pt x="40059" y="47796"/>
                    </a:moveTo>
                    <a:lnTo>
                      <a:pt x="40059" y="47796"/>
                    </a:lnTo>
                    <a:cubicBezTo>
                      <a:pt x="40100" y="47833"/>
                      <a:pt x="40144" y="47867"/>
                      <a:pt x="40191" y="47897"/>
                    </a:cubicBezTo>
                    <a:cubicBezTo>
                      <a:pt x="40191" y="47897"/>
                      <a:pt x="40201" y="47922"/>
                      <a:pt x="40187" y="47922"/>
                    </a:cubicBezTo>
                    <a:cubicBezTo>
                      <a:pt x="40185" y="47922"/>
                      <a:pt x="40183" y="47922"/>
                      <a:pt x="40180" y="47921"/>
                    </a:cubicBezTo>
                    <a:cubicBezTo>
                      <a:pt x="40135" y="47880"/>
                      <a:pt x="40096" y="47838"/>
                      <a:pt x="40059" y="47796"/>
                    </a:cubicBezTo>
                    <a:close/>
                    <a:moveTo>
                      <a:pt x="42257" y="49447"/>
                    </a:moveTo>
                    <a:cubicBezTo>
                      <a:pt x="42455" y="49556"/>
                      <a:pt x="42677" y="49680"/>
                      <a:pt x="42908" y="49781"/>
                    </a:cubicBezTo>
                    <a:lnTo>
                      <a:pt x="42699" y="49690"/>
                    </a:lnTo>
                    <a:cubicBezTo>
                      <a:pt x="42538" y="49621"/>
                      <a:pt x="42386" y="49527"/>
                      <a:pt x="42257" y="49447"/>
                    </a:cubicBezTo>
                    <a:close/>
                    <a:moveTo>
                      <a:pt x="64298" y="64279"/>
                    </a:moveTo>
                    <a:lnTo>
                      <a:pt x="64298" y="64279"/>
                    </a:lnTo>
                    <a:cubicBezTo>
                      <a:pt x="64542" y="64413"/>
                      <a:pt x="64786" y="64544"/>
                      <a:pt x="65037" y="64654"/>
                    </a:cubicBezTo>
                    <a:cubicBezTo>
                      <a:pt x="64831" y="64812"/>
                      <a:pt x="64646" y="64999"/>
                      <a:pt x="64496" y="65213"/>
                    </a:cubicBezTo>
                    <a:cubicBezTo>
                      <a:pt x="64590" y="65061"/>
                      <a:pt x="64646" y="64865"/>
                      <a:pt x="64614" y="64691"/>
                    </a:cubicBezTo>
                    <a:cubicBezTo>
                      <a:pt x="64569" y="64533"/>
                      <a:pt x="64448" y="64373"/>
                      <a:pt x="64298" y="64279"/>
                    </a:cubicBezTo>
                    <a:close/>
                    <a:moveTo>
                      <a:pt x="39184" y="65101"/>
                    </a:moveTo>
                    <a:lnTo>
                      <a:pt x="39206" y="65112"/>
                    </a:lnTo>
                    <a:cubicBezTo>
                      <a:pt x="39224" y="65393"/>
                      <a:pt x="39227" y="65695"/>
                      <a:pt x="39275" y="65963"/>
                    </a:cubicBezTo>
                    <a:cubicBezTo>
                      <a:pt x="39206" y="65685"/>
                      <a:pt x="39200" y="65379"/>
                      <a:pt x="39184" y="65101"/>
                    </a:cubicBezTo>
                    <a:close/>
                    <a:moveTo>
                      <a:pt x="26848" y="0"/>
                    </a:moveTo>
                    <a:cubicBezTo>
                      <a:pt x="24483" y="0"/>
                      <a:pt x="16554" y="400"/>
                      <a:pt x="11990" y="5233"/>
                    </a:cubicBezTo>
                    <a:cubicBezTo>
                      <a:pt x="9249" y="8156"/>
                      <a:pt x="8149" y="12163"/>
                      <a:pt x="8722" y="17225"/>
                    </a:cubicBezTo>
                    <a:cubicBezTo>
                      <a:pt x="9691" y="25743"/>
                      <a:pt x="6620" y="29365"/>
                      <a:pt x="4404" y="32023"/>
                    </a:cubicBezTo>
                    <a:cubicBezTo>
                      <a:pt x="1258" y="35749"/>
                      <a:pt x="0" y="38158"/>
                      <a:pt x="8221" y="48443"/>
                    </a:cubicBezTo>
                    <a:cubicBezTo>
                      <a:pt x="13302" y="54795"/>
                      <a:pt x="15202" y="60457"/>
                      <a:pt x="16725" y="64975"/>
                    </a:cubicBezTo>
                    <a:cubicBezTo>
                      <a:pt x="18746" y="70990"/>
                      <a:pt x="20352" y="75763"/>
                      <a:pt x="28324" y="79208"/>
                    </a:cubicBezTo>
                    <a:cubicBezTo>
                      <a:pt x="33167" y="81301"/>
                      <a:pt x="40089" y="82816"/>
                      <a:pt x="50269" y="84072"/>
                    </a:cubicBezTo>
                    <a:cubicBezTo>
                      <a:pt x="50523" y="84182"/>
                      <a:pt x="50670" y="84409"/>
                      <a:pt x="50662" y="84680"/>
                    </a:cubicBezTo>
                    <a:cubicBezTo>
                      <a:pt x="50654" y="85084"/>
                      <a:pt x="50328" y="94629"/>
                      <a:pt x="62063" y="99699"/>
                    </a:cubicBezTo>
                    <a:cubicBezTo>
                      <a:pt x="63214" y="100197"/>
                      <a:pt x="64454" y="100623"/>
                      <a:pt x="65757" y="101024"/>
                    </a:cubicBezTo>
                    <a:cubicBezTo>
                      <a:pt x="65926" y="101067"/>
                      <a:pt x="66092" y="101330"/>
                      <a:pt x="66235" y="101330"/>
                    </a:cubicBezTo>
                    <a:cubicBezTo>
                      <a:pt x="66344" y="101330"/>
                      <a:pt x="66440" y="101179"/>
                      <a:pt x="66515" y="100668"/>
                    </a:cubicBezTo>
                    <a:lnTo>
                      <a:pt x="97513" y="28955"/>
                    </a:lnTo>
                    <a:cubicBezTo>
                      <a:pt x="98253" y="28427"/>
                      <a:pt x="98217" y="28108"/>
                      <a:pt x="97605" y="28108"/>
                    </a:cubicBezTo>
                    <a:cubicBezTo>
                      <a:pt x="97492" y="28108"/>
                      <a:pt x="97359" y="28119"/>
                      <a:pt x="97208" y="28142"/>
                    </a:cubicBezTo>
                    <a:cubicBezTo>
                      <a:pt x="88933" y="24182"/>
                      <a:pt x="80798" y="20475"/>
                      <a:pt x="73028" y="17116"/>
                    </a:cubicBezTo>
                    <a:cubicBezTo>
                      <a:pt x="66159" y="14147"/>
                      <a:pt x="59509" y="11427"/>
                      <a:pt x="53082" y="8962"/>
                    </a:cubicBezTo>
                    <a:cubicBezTo>
                      <a:pt x="44035" y="5460"/>
                      <a:pt x="35485" y="2476"/>
                      <a:pt x="27435" y="10"/>
                    </a:cubicBezTo>
                    <a:cubicBezTo>
                      <a:pt x="27326" y="6"/>
                      <a:pt x="27125" y="0"/>
                      <a:pt x="268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67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15"/>
              <p:cNvSpPr/>
              <p:nvPr/>
            </p:nvSpPr>
            <p:spPr>
              <a:xfrm>
                <a:off x="1045175" y="253900"/>
                <a:ext cx="2634100" cy="1040875"/>
              </a:xfrm>
              <a:custGeom>
                <a:avLst/>
                <a:gdLst/>
                <a:ahLst/>
                <a:cxnLst/>
                <a:rect l="l" t="t" r="r" b="b"/>
                <a:pathLst>
                  <a:path w="105364" h="41635" extrusionOk="0">
                    <a:moveTo>
                      <a:pt x="47401" y="1"/>
                    </a:moveTo>
                    <a:cubicBezTo>
                      <a:pt x="25791" y="1"/>
                      <a:pt x="9942" y="5017"/>
                      <a:pt x="2623" y="7906"/>
                    </a:cubicBezTo>
                    <a:cubicBezTo>
                      <a:pt x="2369" y="7986"/>
                      <a:pt x="0" y="8278"/>
                      <a:pt x="16" y="8559"/>
                    </a:cubicBezTo>
                    <a:cubicBezTo>
                      <a:pt x="30" y="8781"/>
                      <a:pt x="2388" y="8952"/>
                      <a:pt x="2597" y="9043"/>
                    </a:cubicBezTo>
                    <a:lnTo>
                      <a:pt x="2688" y="9083"/>
                    </a:lnTo>
                    <a:cubicBezTo>
                      <a:pt x="9158" y="10759"/>
                      <a:pt x="21833" y="14212"/>
                      <a:pt x="37492" y="19502"/>
                    </a:cubicBezTo>
                    <a:cubicBezTo>
                      <a:pt x="48387" y="23228"/>
                      <a:pt x="60765" y="27813"/>
                      <a:pt x="73490" y="33312"/>
                    </a:cubicBezTo>
                    <a:cubicBezTo>
                      <a:pt x="79690" y="35991"/>
                      <a:pt x="85684" y="38772"/>
                      <a:pt x="91313" y="41564"/>
                    </a:cubicBezTo>
                    <a:lnTo>
                      <a:pt x="91361" y="41583"/>
                    </a:lnTo>
                    <a:cubicBezTo>
                      <a:pt x="91437" y="41618"/>
                      <a:pt x="91518" y="41634"/>
                      <a:pt x="91599" y="41634"/>
                    </a:cubicBezTo>
                    <a:cubicBezTo>
                      <a:pt x="91675" y="41634"/>
                      <a:pt x="91750" y="41620"/>
                      <a:pt x="91822" y="41591"/>
                    </a:cubicBezTo>
                    <a:cubicBezTo>
                      <a:pt x="91977" y="41546"/>
                      <a:pt x="92116" y="41414"/>
                      <a:pt x="92188" y="41257"/>
                    </a:cubicBezTo>
                    <a:lnTo>
                      <a:pt x="104301" y="13227"/>
                    </a:lnTo>
                    <a:cubicBezTo>
                      <a:pt x="104360" y="13091"/>
                      <a:pt x="104721" y="12997"/>
                      <a:pt x="104288" y="12756"/>
                    </a:cubicBezTo>
                    <a:cubicBezTo>
                      <a:pt x="105364" y="12328"/>
                      <a:pt x="104114" y="12462"/>
                      <a:pt x="103974" y="12403"/>
                    </a:cubicBezTo>
                    <a:lnTo>
                      <a:pt x="103953" y="12392"/>
                    </a:lnTo>
                    <a:cubicBezTo>
                      <a:pt x="92049" y="7333"/>
                      <a:pt x="81797" y="4158"/>
                      <a:pt x="81647" y="4120"/>
                    </a:cubicBezTo>
                    <a:cubicBezTo>
                      <a:pt x="78967" y="3481"/>
                      <a:pt x="76341" y="2919"/>
                      <a:pt x="73761" y="2434"/>
                    </a:cubicBezTo>
                    <a:cubicBezTo>
                      <a:pt x="73707" y="2434"/>
                      <a:pt x="73654" y="2431"/>
                      <a:pt x="73603" y="2421"/>
                    </a:cubicBezTo>
                    <a:cubicBezTo>
                      <a:pt x="64174" y="687"/>
                      <a:pt x="55394" y="1"/>
                      <a:pt x="47401" y="1"/>
                    </a:cubicBezTo>
                    <a:close/>
                  </a:path>
                </a:pathLst>
              </a:custGeom>
              <a:solidFill>
                <a:srgbClr val="F4942E"/>
              </a:solidFill>
              <a:ln w="19050" cap="flat" cmpd="sng">
                <a:solidFill>
                  <a:srgbClr val="F4942E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15"/>
              <p:cNvSpPr/>
              <p:nvPr/>
            </p:nvSpPr>
            <p:spPr>
              <a:xfrm>
                <a:off x="4272450" y="3821900"/>
                <a:ext cx="2097675" cy="1636450"/>
              </a:xfrm>
              <a:custGeom>
                <a:avLst/>
                <a:gdLst/>
                <a:ahLst/>
                <a:cxnLst/>
                <a:rect l="l" t="t" r="r" b="b"/>
                <a:pathLst>
                  <a:path w="83907" h="65458" extrusionOk="0">
                    <a:moveTo>
                      <a:pt x="57772" y="0"/>
                    </a:moveTo>
                    <a:lnTo>
                      <a:pt x="57772" y="0"/>
                    </a:lnTo>
                    <a:cubicBezTo>
                      <a:pt x="59718" y="2977"/>
                      <a:pt x="65053" y="12148"/>
                      <a:pt x="63362" y="19924"/>
                    </a:cubicBezTo>
                    <a:cubicBezTo>
                      <a:pt x="63131" y="21027"/>
                      <a:pt x="62759" y="22071"/>
                      <a:pt x="62210" y="23094"/>
                    </a:cubicBezTo>
                    <a:cubicBezTo>
                      <a:pt x="56975" y="32867"/>
                      <a:pt x="49043" y="26212"/>
                      <a:pt x="43622" y="38119"/>
                    </a:cubicBezTo>
                    <a:cubicBezTo>
                      <a:pt x="37769" y="50975"/>
                      <a:pt x="26191" y="55080"/>
                      <a:pt x="16042" y="55080"/>
                    </a:cubicBezTo>
                    <a:cubicBezTo>
                      <a:pt x="9427" y="55080"/>
                      <a:pt x="3420" y="53336"/>
                      <a:pt x="0" y="51134"/>
                    </a:cubicBezTo>
                    <a:lnTo>
                      <a:pt x="0" y="51134"/>
                    </a:lnTo>
                    <a:cubicBezTo>
                      <a:pt x="7715" y="57588"/>
                      <a:pt x="13548" y="61560"/>
                      <a:pt x="18390" y="63651"/>
                    </a:cubicBezTo>
                    <a:cubicBezTo>
                      <a:pt x="21377" y="64941"/>
                      <a:pt x="23886" y="65457"/>
                      <a:pt x="26159" y="65457"/>
                    </a:cubicBezTo>
                    <a:cubicBezTo>
                      <a:pt x="29954" y="65457"/>
                      <a:pt x="33093" y="64020"/>
                      <a:pt x="36705" y="62350"/>
                    </a:cubicBezTo>
                    <a:cubicBezTo>
                      <a:pt x="41063" y="60371"/>
                      <a:pt x="46457" y="57887"/>
                      <a:pt x="54597" y="57223"/>
                    </a:cubicBezTo>
                    <a:cubicBezTo>
                      <a:pt x="67687" y="56180"/>
                      <a:pt x="68587" y="53586"/>
                      <a:pt x="69173" y="48751"/>
                    </a:cubicBezTo>
                    <a:cubicBezTo>
                      <a:pt x="69564" y="45309"/>
                      <a:pt x="70123" y="40600"/>
                      <a:pt x="76960" y="35485"/>
                    </a:cubicBezTo>
                    <a:cubicBezTo>
                      <a:pt x="81042" y="32433"/>
                      <a:pt x="83237" y="28868"/>
                      <a:pt x="83454" y="24887"/>
                    </a:cubicBezTo>
                    <a:cubicBezTo>
                      <a:pt x="83906" y="17448"/>
                      <a:pt x="77426" y="10793"/>
                      <a:pt x="76558" y="9955"/>
                    </a:cubicBezTo>
                    <a:cubicBezTo>
                      <a:pt x="70784" y="6666"/>
                      <a:pt x="64505" y="3346"/>
                      <a:pt x="577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67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15"/>
              <p:cNvSpPr/>
              <p:nvPr/>
            </p:nvSpPr>
            <p:spPr>
              <a:xfrm>
                <a:off x="152425" y="1816325"/>
                <a:ext cx="1863600" cy="2594025"/>
              </a:xfrm>
              <a:custGeom>
                <a:avLst/>
                <a:gdLst/>
                <a:ahLst/>
                <a:cxnLst/>
                <a:rect l="l" t="t" r="r" b="b"/>
                <a:pathLst>
                  <a:path w="74544" h="103761" fill="none" extrusionOk="0">
                    <a:moveTo>
                      <a:pt x="35485" y="1218"/>
                    </a:moveTo>
                    <a:cubicBezTo>
                      <a:pt x="35485" y="1218"/>
                      <a:pt x="13840" y="0"/>
                      <a:pt x="16006" y="19135"/>
                    </a:cubicBezTo>
                    <a:cubicBezTo>
                      <a:pt x="18169" y="38271"/>
                      <a:pt x="1" y="31095"/>
                      <a:pt x="15626" y="50655"/>
                    </a:cubicBezTo>
                    <a:cubicBezTo>
                      <a:pt x="31253" y="70217"/>
                      <a:pt x="15955" y="81468"/>
                      <a:pt x="57939" y="86471"/>
                    </a:cubicBezTo>
                    <a:cubicBezTo>
                      <a:pt x="57939" y="86471"/>
                      <a:pt x="57208" y="99301"/>
                      <a:pt x="74543" y="103761"/>
                    </a:cubicBezTo>
                  </a:path>
                </a:pathLst>
              </a:custGeom>
              <a:noFill/>
              <a:ln w="167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15"/>
              <p:cNvSpPr/>
              <p:nvPr/>
            </p:nvSpPr>
            <p:spPr>
              <a:xfrm>
                <a:off x="424750" y="473750"/>
                <a:ext cx="2926225" cy="2090575"/>
              </a:xfrm>
              <a:custGeom>
                <a:avLst/>
                <a:gdLst/>
                <a:ahLst/>
                <a:cxnLst/>
                <a:rect l="l" t="t" r="r" b="b"/>
                <a:pathLst>
                  <a:path w="117049" h="83623" fill="none" extrusionOk="0">
                    <a:moveTo>
                      <a:pt x="95566" y="83623"/>
                    </a:moveTo>
                    <a:cubicBezTo>
                      <a:pt x="46767" y="60189"/>
                      <a:pt x="17309" y="52330"/>
                      <a:pt x="5423" y="49843"/>
                    </a:cubicBezTo>
                    <a:cubicBezTo>
                      <a:pt x="2163" y="49161"/>
                      <a:pt x="0" y="46133"/>
                      <a:pt x="822" y="43430"/>
                    </a:cubicBezTo>
                    <a:cubicBezTo>
                      <a:pt x="4047" y="32872"/>
                      <a:pt x="9864" y="6609"/>
                      <a:pt x="23749" y="0"/>
                    </a:cubicBezTo>
                    <a:cubicBezTo>
                      <a:pt x="23749" y="0"/>
                      <a:pt x="71855" y="11267"/>
                      <a:pt x="117048" y="33924"/>
                    </a:cubicBezTo>
                  </a:path>
                </a:pathLst>
              </a:custGeom>
              <a:noFill/>
              <a:ln w="167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15"/>
              <p:cNvSpPr/>
              <p:nvPr/>
            </p:nvSpPr>
            <p:spPr>
              <a:xfrm>
                <a:off x="1018400" y="47525"/>
                <a:ext cx="4307025" cy="5149775"/>
              </a:xfrm>
              <a:custGeom>
                <a:avLst/>
                <a:gdLst/>
                <a:ahLst/>
                <a:cxnLst/>
                <a:rect l="l" t="t" r="r" b="b"/>
                <a:pathLst>
                  <a:path w="172281" h="205991" fill="none" extrusionOk="0">
                    <a:moveTo>
                      <a:pt x="0" y="17049"/>
                    </a:moveTo>
                    <a:cubicBezTo>
                      <a:pt x="0" y="17049"/>
                      <a:pt x="33855" y="0"/>
                      <a:pt x="82945" y="11778"/>
                    </a:cubicBezTo>
                    <a:cubicBezTo>
                      <a:pt x="82945" y="11778"/>
                      <a:pt x="93920" y="15175"/>
                      <a:pt x="106432" y="20583"/>
                    </a:cubicBezTo>
                    <a:lnTo>
                      <a:pt x="38673" y="177350"/>
                    </a:lnTo>
                    <a:cubicBezTo>
                      <a:pt x="38673" y="177350"/>
                      <a:pt x="82485" y="201343"/>
                      <a:pt x="104154" y="205990"/>
                    </a:cubicBezTo>
                    <a:lnTo>
                      <a:pt x="172280" y="48374"/>
                    </a:lnTo>
                    <a:cubicBezTo>
                      <a:pt x="172280" y="48374"/>
                      <a:pt x="130082" y="22047"/>
                      <a:pt x="106432" y="20583"/>
                    </a:cubicBezTo>
                  </a:path>
                </a:pathLst>
              </a:custGeom>
              <a:noFill/>
              <a:ln w="167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15"/>
              <p:cNvSpPr/>
              <p:nvPr/>
            </p:nvSpPr>
            <p:spPr>
              <a:xfrm>
                <a:off x="3662250" y="4059725"/>
                <a:ext cx="2929175" cy="1730425"/>
              </a:xfrm>
              <a:custGeom>
                <a:avLst/>
                <a:gdLst/>
                <a:ahLst/>
                <a:cxnLst/>
                <a:rect l="l" t="t" r="r" b="b"/>
                <a:pathLst>
                  <a:path w="117167" h="69217" fill="none" extrusionOk="0">
                    <a:moveTo>
                      <a:pt x="101451" y="1"/>
                    </a:moveTo>
                    <a:cubicBezTo>
                      <a:pt x="101451" y="1"/>
                      <a:pt x="117167" y="14935"/>
                      <a:pt x="101748" y="26470"/>
                    </a:cubicBezTo>
                    <a:cubicBezTo>
                      <a:pt x="86329" y="38004"/>
                      <a:pt x="104005" y="46319"/>
                      <a:pt x="79051" y="48342"/>
                    </a:cubicBezTo>
                    <a:cubicBezTo>
                      <a:pt x="54100" y="50366"/>
                      <a:pt x="56386" y="69216"/>
                      <a:pt x="23972" y="42062"/>
                    </a:cubicBezTo>
                    <a:cubicBezTo>
                      <a:pt x="23972" y="42062"/>
                      <a:pt x="15128" y="51383"/>
                      <a:pt x="1" y="41811"/>
                    </a:cubicBezTo>
                  </a:path>
                </a:pathLst>
              </a:custGeom>
              <a:noFill/>
              <a:ln w="167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15"/>
              <p:cNvSpPr/>
              <p:nvPr/>
            </p:nvSpPr>
            <p:spPr>
              <a:xfrm>
                <a:off x="4460100" y="2016475"/>
                <a:ext cx="2870400" cy="2353050"/>
              </a:xfrm>
              <a:custGeom>
                <a:avLst/>
                <a:gdLst/>
                <a:ahLst/>
                <a:cxnLst/>
                <a:rect l="l" t="t" r="r" b="b"/>
                <a:pathLst>
                  <a:path w="114816" h="94122" fill="none" extrusionOk="0">
                    <a:moveTo>
                      <a:pt x="0" y="49702"/>
                    </a:moveTo>
                    <a:cubicBezTo>
                      <a:pt x="50502" y="69190"/>
                      <a:pt x="76414" y="85262"/>
                      <a:pt x="86369" y="92216"/>
                    </a:cubicBezTo>
                    <a:cubicBezTo>
                      <a:pt x="89099" y="94122"/>
                      <a:pt x="92788" y="93624"/>
                      <a:pt x="94191" y="91172"/>
                    </a:cubicBezTo>
                    <a:cubicBezTo>
                      <a:pt x="99673" y="81589"/>
                      <a:pt x="114816" y="59358"/>
                      <a:pt x="110115" y="44715"/>
                    </a:cubicBezTo>
                    <a:cubicBezTo>
                      <a:pt x="110115" y="44715"/>
                      <a:pt x="68948" y="17392"/>
                      <a:pt x="21479" y="1"/>
                    </a:cubicBezTo>
                  </a:path>
                </a:pathLst>
              </a:custGeom>
              <a:noFill/>
              <a:ln w="167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15"/>
              <p:cNvSpPr/>
              <p:nvPr/>
            </p:nvSpPr>
            <p:spPr>
              <a:xfrm>
                <a:off x="5325450" y="1256850"/>
                <a:ext cx="1887550" cy="1877575"/>
              </a:xfrm>
              <a:custGeom>
                <a:avLst/>
                <a:gdLst/>
                <a:ahLst/>
                <a:cxnLst/>
                <a:rect l="l" t="t" r="r" b="b"/>
                <a:pathLst>
                  <a:path w="75502" h="75103" fill="none" extrusionOk="0">
                    <a:moveTo>
                      <a:pt x="75501" y="75103"/>
                    </a:moveTo>
                    <a:cubicBezTo>
                      <a:pt x="75501" y="75103"/>
                      <a:pt x="64719" y="38762"/>
                      <a:pt x="22505" y="11075"/>
                    </a:cubicBezTo>
                    <a:cubicBezTo>
                      <a:pt x="22505" y="11075"/>
                      <a:pt x="12515" y="5408"/>
                      <a:pt x="1" y="1"/>
                    </a:cubicBezTo>
                  </a:path>
                </a:pathLst>
              </a:custGeom>
              <a:noFill/>
              <a:ln w="167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15"/>
              <p:cNvSpPr/>
              <p:nvPr/>
            </p:nvSpPr>
            <p:spPr>
              <a:xfrm>
                <a:off x="3770325" y="751075"/>
                <a:ext cx="186000" cy="123075"/>
              </a:xfrm>
              <a:custGeom>
                <a:avLst/>
                <a:gdLst/>
                <a:ahLst/>
                <a:cxnLst/>
                <a:rect l="l" t="t" r="r" b="b"/>
                <a:pathLst>
                  <a:path w="7440" h="4923" fill="none" extrusionOk="0">
                    <a:moveTo>
                      <a:pt x="1" y="4923"/>
                    </a:moveTo>
                    <a:cubicBezTo>
                      <a:pt x="2482" y="3282"/>
                      <a:pt x="4961" y="1644"/>
                      <a:pt x="7440" y="0"/>
                    </a:cubicBez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15"/>
              <p:cNvSpPr/>
              <p:nvPr/>
            </p:nvSpPr>
            <p:spPr>
              <a:xfrm>
                <a:off x="3764450" y="989300"/>
                <a:ext cx="337175" cy="203875"/>
              </a:xfrm>
              <a:custGeom>
                <a:avLst/>
                <a:gdLst/>
                <a:ahLst/>
                <a:cxnLst/>
                <a:rect l="l" t="t" r="r" b="b"/>
                <a:pathLst>
                  <a:path w="13487" h="8155" fill="none" extrusionOk="0">
                    <a:moveTo>
                      <a:pt x="0" y="8154"/>
                    </a:moveTo>
                    <a:cubicBezTo>
                      <a:pt x="4040" y="4750"/>
                      <a:pt x="8596" y="1998"/>
                      <a:pt x="13486" y="1"/>
                    </a:cubicBez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15"/>
              <p:cNvSpPr/>
              <p:nvPr/>
            </p:nvSpPr>
            <p:spPr>
              <a:xfrm>
                <a:off x="3497900" y="1010725"/>
                <a:ext cx="856875" cy="563825"/>
              </a:xfrm>
              <a:custGeom>
                <a:avLst/>
                <a:gdLst/>
                <a:ahLst/>
                <a:cxnLst/>
                <a:rect l="l" t="t" r="r" b="b"/>
                <a:pathLst>
                  <a:path w="34275" h="22553" fill="none" extrusionOk="0">
                    <a:moveTo>
                      <a:pt x="1" y="22553"/>
                    </a:moveTo>
                    <a:cubicBezTo>
                      <a:pt x="10893" y="14255"/>
                      <a:pt x="22342" y="6719"/>
                      <a:pt x="34275" y="0"/>
                    </a:cubicBez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15"/>
              <p:cNvSpPr/>
              <p:nvPr/>
            </p:nvSpPr>
            <p:spPr>
              <a:xfrm>
                <a:off x="3527275" y="1272450"/>
                <a:ext cx="727050" cy="504625"/>
              </a:xfrm>
              <a:custGeom>
                <a:avLst/>
                <a:gdLst/>
                <a:ahLst/>
                <a:cxnLst/>
                <a:rect l="l" t="t" r="r" b="b"/>
                <a:pathLst>
                  <a:path w="29082" h="20185" fill="none" extrusionOk="0">
                    <a:moveTo>
                      <a:pt x="1" y="20184"/>
                    </a:moveTo>
                    <a:cubicBezTo>
                      <a:pt x="9273" y="12868"/>
                      <a:pt x="18982" y="6128"/>
                      <a:pt x="29082" y="1"/>
                    </a:cubicBez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15"/>
              <p:cNvSpPr/>
              <p:nvPr/>
            </p:nvSpPr>
            <p:spPr>
              <a:xfrm>
                <a:off x="3329800" y="1249700"/>
                <a:ext cx="1405225" cy="907000"/>
              </a:xfrm>
              <a:custGeom>
                <a:avLst/>
                <a:gdLst/>
                <a:ahLst/>
                <a:cxnLst/>
                <a:rect l="l" t="t" r="r" b="b"/>
                <a:pathLst>
                  <a:path w="56209" h="36280" fill="none" extrusionOk="0">
                    <a:moveTo>
                      <a:pt x="0" y="36280"/>
                    </a:moveTo>
                    <a:cubicBezTo>
                      <a:pt x="17052" y="21758"/>
                      <a:pt x="35953" y="9557"/>
                      <a:pt x="56209" y="0"/>
                    </a:cubicBez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15"/>
              <p:cNvSpPr/>
              <p:nvPr/>
            </p:nvSpPr>
            <p:spPr>
              <a:xfrm>
                <a:off x="3174525" y="1326325"/>
                <a:ext cx="1845400" cy="1213575"/>
              </a:xfrm>
              <a:custGeom>
                <a:avLst/>
                <a:gdLst/>
                <a:ahLst/>
                <a:cxnLst/>
                <a:rect l="l" t="t" r="r" b="b"/>
                <a:pathLst>
                  <a:path w="73816" h="48543" fill="none" extrusionOk="0">
                    <a:moveTo>
                      <a:pt x="1" y="48543"/>
                    </a:moveTo>
                    <a:cubicBezTo>
                      <a:pt x="22923" y="29941"/>
                      <a:pt x="47652" y="13679"/>
                      <a:pt x="73815" y="0"/>
                    </a:cubicBez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15"/>
              <p:cNvSpPr/>
              <p:nvPr/>
            </p:nvSpPr>
            <p:spPr>
              <a:xfrm>
                <a:off x="2845275" y="1735875"/>
                <a:ext cx="1859975" cy="1285925"/>
              </a:xfrm>
              <a:custGeom>
                <a:avLst/>
                <a:gdLst/>
                <a:ahLst/>
                <a:cxnLst/>
                <a:rect l="l" t="t" r="r" b="b"/>
                <a:pathLst>
                  <a:path w="74399" h="51437" fill="none" extrusionOk="0">
                    <a:moveTo>
                      <a:pt x="1" y="51437"/>
                    </a:moveTo>
                    <a:cubicBezTo>
                      <a:pt x="24714" y="34168"/>
                      <a:pt x="49515" y="17023"/>
                      <a:pt x="74399" y="1"/>
                    </a:cubicBez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15"/>
              <p:cNvSpPr/>
              <p:nvPr/>
            </p:nvSpPr>
            <p:spPr>
              <a:xfrm>
                <a:off x="2814300" y="2138950"/>
                <a:ext cx="1744650" cy="1238200"/>
              </a:xfrm>
              <a:custGeom>
                <a:avLst/>
                <a:gdLst/>
                <a:ahLst/>
                <a:cxnLst/>
                <a:rect l="l" t="t" r="r" b="b"/>
                <a:pathLst>
                  <a:path w="69786" h="49528" fill="none" extrusionOk="0">
                    <a:moveTo>
                      <a:pt x="0" y="49528"/>
                    </a:moveTo>
                    <a:cubicBezTo>
                      <a:pt x="23118" y="32819"/>
                      <a:pt x="46380" y="16308"/>
                      <a:pt x="69786" y="1"/>
                    </a:cubicBez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15"/>
              <p:cNvSpPr/>
              <p:nvPr/>
            </p:nvSpPr>
            <p:spPr>
              <a:xfrm>
                <a:off x="2686200" y="2525750"/>
                <a:ext cx="1689275" cy="1249125"/>
              </a:xfrm>
              <a:custGeom>
                <a:avLst/>
                <a:gdLst/>
                <a:ahLst/>
                <a:cxnLst/>
                <a:rect l="l" t="t" r="r" b="b"/>
                <a:pathLst>
                  <a:path w="67571" h="49965" fill="none" extrusionOk="0">
                    <a:moveTo>
                      <a:pt x="1" y="49964"/>
                    </a:moveTo>
                    <a:cubicBezTo>
                      <a:pt x="21764" y="32316"/>
                      <a:pt x="44287" y="15660"/>
                      <a:pt x="67570" y="1"/>
                    </a:cubicBez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15"/>
              <p:cNvSpPr/>
              <p:nvPr/>
            </p:nvSpPr>
            <p:spPr>
              <a:xfrm>
                <a:off x="2587025" y="2834275"/>
                <a:ext cx="1718250" cy="1231850"/>
              </a:xfrm>
              <a:custGeom>
                <a:avLst/>
                <a:gdLst/>
                <a:ahLst/>
                <a:cxnLst/>
                <a:rect l="l" t="t" r="r" b="b"/>
                <a:pathLst>
                  <a:path w="68730" h="49274" fill="none" extrusionOk="0">
                    <a:moveTo>
                      <a:pt x="1" y="49273"/>
                    </a:moveTo>
                    <a:cubicBezTo>
                      <a:pt x="22232" y="31932"/>
                      <a:pt x="45143" y="15505"/>
                      <a:pt x="68729" y="0"/>
                    </a:cubicBez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15"/>
              <p:cNvSpPr/>
              <p:nvPr/>
            </p:nvSpPr>
            <p:spPr>
              <a:xfrm>
                <a:off x="2727900" y="3410450"/>
                <a:ext cx="1131325" cy="804100"/>
              </a:xfrm>
              <a:custGeom>
                <a:avLst/>
                <a:gdLst/>
                <a:ahLst/>
                <a:cxnLst/>
                <a:rect l="l" t="t" r="r" b="b"/>
                <a:pathLst>
                  <a:path w="45253" h="32164" fill="none" extrusionOk="0">
                    <a:moveTo>
                      <a:pt x="1" y="32163"/>
                    </a:moveTo>
                    <a:lnTo>
                      <a:pt x="45253" y="1"/>
                    </a:ln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15"/>
              <p:cNvSpPr/>
              <p:nvPr/>
            </p:nvSpPr>
            <p:spPr>
              <a:xfrm>
                <a:off x="2829425" y="3904475"/>
                <a:ext cx="827175" cy="561975"/>
              </a:xfrm>
              <a:custGeom>
                <a:avLst/>
                <a:gdLst/>
                <a:ahLst/>
                <a:cxnLst/>
                <a:rect l="l" t="t" r="r" b="b"/>
                <a:pathLst>
                  <a:path w="33087" h="22479" fill="none" extrusionOk="0">
                    <a:moveTo>
                      <a:pt x="0" y="22478"/>
                    </a:moveTo>
                    <a:lnTo>
                      <a:pt x="33086" y="0"/>
                    </a:ln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15"/>
              <p:cNvSpPr/>
              <p:nvPr/>
            </p:nvSpPr>
            <p:spPr>
              <a:xfrm>
                <a:off x="3113425" y="4421100"/>
                <a:ext cx="351050" cy="271675"/>
              </a:xfrm>
              <a:custGeom>
                <a:avLst/>
                <a:gdLst/>
                <a:ahLst/>
                <a:cxnLst/>
                <a:rect l="l" t="t" r="r" b="b"/>
                <a:pathLst>
                  <a:path w="14042" h="10867" fill="none" extrusionOk="0">
                    <a:moveTo>
                      <a:pt x="1" y="10866"/>
                    </a:moveTo>
                    <a:cubicBezTo>
                      <a:pt x="4118" y="6570"/>
                      <a:pt x="8848" y="2905"/>
                      <a:pt x="14041" y="1"/>
                    </a:cubicBez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15"/>
              <p:cNvSpPr/>
              <p:nvPr/>
            </p:nvSpPr>
            <p:spPr>
              <a:xfrm>
                <a:off x="3357775" y="4735900"/>
                <a:ext cx="58175" cy="33350"/>
              </a:xfrm>
              <a:custGeom>
                <a:avLst/>
                <a:gdLst/>
                <a:ahLst/>
                <a:cxnLst/>
                <a:rect l="l" t="t" r="r" b="b"/>
                <a:pathLst>
                  <a:path w="2327" h="1334" fill="none" extrusionOk="0">
                    <a:moveTo>
                      <a:pt x="0" y="1334"/>
                    </a:moveTo>
                    <a:cubicBezTo>
                      <a:pt x="776" y="887"/>
                      <a:pt x="1553" y="445"/>
                      <a:pt x="2326" y="1"/>
                    </a:cubicBez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15"/>
              <p:cNvSpPr/>
              <p:nvPr/>
            </p:nvSpPr>
            <p:spPr>
              <a:xfrm>
                <a:off x="3431375" y="4762750"/>
                <a:ext cx="14812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5925" h="5619" fill="none" extrusionOk="0">
                    <a:moveTo>
                      <a:pt x="1" y="5619"/>
                    </a:moveTo>
                    <a:cubicBezTo>
                      <a:pt x="1460" y="3266"/>
                      <a:pt x="3502" y="1333"/>
                      <a:pt x="5925" y="0"/>
                    </a:cubicBez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15"/>
              <p:cNvSpPr/>
              <p:nvPr/>
            </p:nvSpPr>
            <p:spPr>
              <a:xfrm>
                <a:off x="910250" y="2579100"/>
                <a:ext cx="2515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10061" h="5775" fill="none" extrusionOk="0">
                    <a:moveTo>
                      <a:pt x="1" y="0"/>
                    </a:moveTo>
                    <a:cubicBezTo>
                      <a:pt x="250" y="2193"/>
                      <a:pt x="1797" y="4187"/>
                      <a:pt x="3858" y="4979"/>
                    </a:cubicBezTo>
                    <a:cubicBezTo>
                      <a:pt x="5919" y="5774"/>
                      <a:pt x="8401" y="5327"/>
                      <a:pt x="10060" y="3874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15"/>
              <p:cNvSpPr/>
              <p:nvPr/>
            </p:nvSpPr>
            <p:spPr>
              <a:xfrm>
                <a:off x="1268950" y="2252850"/>
                <a:ext cx="197175" cy="175500"/>
              </a:xfrm>
              <a:custGeom>
                <a:avLst/>
                <a:gdLst/>
                <a:ahLst/>
                <a:cxnLst/>
                <a:rect l="l" t="t" r="r" b="b"/>
                <a:pathLst>
                  <a:path w="7887" h="7020" fill="none" extrusionOk="0">
                    <a:moveTo>
                      <a:pt x="1476" y="1"/>
                    </a:moveTo>
                    <a:cubicBezTo>
                      <a:pt x="1" y="1459"/>
                      <a:pt x="415" y="4168"/>
                      <a:pt x="1989" y="5515"/>
                    </a:cubicBezTo>
                    <a:cubicBezTo>
                      <a:pt x="3566" y="6864"/>
                      <a:pt x="5903" y="7019"/>
                      <a:pt x="7887" y="6417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15"/>
              <p:cNvSpPr/>
              <p:nvPr/>
            </p:nvSpPr>
            <p:spPr>
              <a:xfrm>
                <a:off x="1311250" y="2921725"/>
                <a:ext cx="204400" cy="206275"/>
              </a:xfrm>
              <a:custGeom>
                <a:avLst/>
                <a:gdLst/>
                <a:ahLst/>
                <a:cxnLst/>
                <a:rect l="l" t="t" r="r" b="b"/>
                <a:pathLst>
                  <a:path w="8176" h="8251" fill="none" extrusionOk="0">
                    <a:moveTo>
                      <a:pt x="873" y="1"/>
                    </a:moveTo>
                    <a:cubicBezTo>
                      <a:pt x="0" y="1256"/>
                      <a:pt x="91" y="3018"/>
                      <a:pt x="833" y="4351"/>
                    </a:cubicBezTo>
                    <a:cubicBezTo>
                      <a:pt x="1577" y="5686"/>
                      <a:pt x="2867" y="6645"/>
                      <a:pt x="4246" y="7301"/>
                    </a:cubicBezTo>
                    <a:cubicBezTo>
                      <a:pt x="5477" y="7884"/>
                      <a:pt x="6960" y="8251"/>
                      <a:pt x="8175" y="763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15"/>
              <p:cNvSpPr/>
              <p:nvPr/>
            </p:nvSpPr>
            <p:spPr>
              <a:xfrm>
                <a:off x="1330050" y="3489700"/>
                <a:ext cx="150475" cy="151250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6050" fill="none" extrusionOk="0">
                    <a:moveTo>
                      <a:pt x="1" y="0"/>
                    </a:moveTo>
                    <a:cubicBezTo>
                      <a:pt x="14" y="3151"/>
                      <a:pt x="2865" y="6015"/>
                      <a:pt x="6018" y="605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15"/>
              <p:cNvSpPr/>
              <p:nvPr/>
            </p:nvSpPr>
            <p:spPr>
              <a:xfrm>
                <a:off x="886700" y="3098750"/>
                <a:ext cx="75175" cy="1321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287" fill="none" extrusionOk="0">
                    <a:moveTo>
                      <a:pt x="557" y="0"/>
                    </a:moveTo>
                    <a:cubicBezTo>
                      <a:pt x="35" y="993"/>
                      <a:pt x="0" y="2230"/>
                      <a:pt x="474" y="3250"/>
                    </a:cubicBezTo>
                    <a:cubicBezTo>
                      <a:pt x="945" y="4267"/>
                      <a:pt x="1909" y="5043"/>
                      <a:pt x="3006" y="5287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15"/>
              <p:cNvSpPr/>
              <p:nvPr/>
            </p:nvSpPr>
            <p:spPr>
              <a:xfrm>
                <a:off x="2009175" y="2810300"/>
                <a:ext cx="508275" cy="98600"/>
              </a:xfrm>
              <a:custGeom>
                <a:avLst/>
                <a:gdLst/>
                <a:ahLst/>
                <a:cxnLst/>
                <a:rect l="l" t="t" r="r" b="b"/>
                <a:pathLst>
                  <a:path w="20331" h="3944" fill="none" extrusionOk="0">
                    <a:moveTo>
                      <a:pt x="0" y="1893"/>
                    </a:moveTo>
                    <a:cubicBezTo>
                      <a:pt x="1499" y="3299"/>
                      <a:pt x="3681" y="3944"/>
                      <a:pt x="5702" y="3574"/>
                    </a:cubicBezTo>
                    <a:cubicBezTo>
                      <a:pt x="7723" y="3210"/>
                      <a:pt x="9538" y="1842"/>
                      <a:pt x="10453" y="1"/>
                    </a:cubicBezTo>
                    <a:cubicBezTo>
                      <a:pt x="13253" y="2073"/>
                      <a:pt x="17247" y="2378"/>
                      <a:pt x="20331" y="758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15"/>
              <p:cNvSpPr/>
              <p:nvPr/>
            </p:nvSpPr>
            <p:spPr>
              <a:xfrm>
                <a:off x="1911600" y="2401950"/>
                <a:ext cx="230425" cy="168800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6752" fill="none" extrusionOk="0">
                    <a:moveTo>
                      <a:pt x="434" y="1"/>
                    </a:moveTo>
                    <a:cubicBezTo>
                      <a:pt x="0" y="1085"/>
                      <a:pt x="215" y="2356"/>
                      <a:pt x="811" y="3357"/>
                    </a:cubicBezTo>
                    <a:cubicBezTo>
                      <a:pt x="1406" y="4361"/>
                      <a:pt x="2343" y="5119"/>
                      <a:pt x="3354" y="5702"/>
                    </a:cubicBezTo>
                    <a:cubicBezTo>
                      <a:pt x="4265" y="6227"/>
                      <a:pt x="5268" y="6629"/>
                      <a:pt x="6318" y="6693"/>
                    </a:cubicBezTo>
                    <a:cubicBezTo>
                      <a:pt x="7370" y="6752"/>
                      <a:pt x="8467" y="6441"/>
                      <a:pt x="9217" y="5702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15"/>
              <p:cNvSpPr/>
              <p:nvPr/>
            </p:nvSpPr>
            <p:spPr>
              <a:xfrm>
                <a:off x="1870575" y="3226100"/>
                <a:ext cx="154400" cy="505075"/>
              </a:xfrm>
              <a:custGeom>
                <a:avLst/>
                <a:gdLst/>
                <a:ahLst/>
                <a:cxnLst/>
                <a:rect l="l" t="t" r="r" b="b"/>
                <a:pathLst>
                  <a:path w="6176" h="20203" fill="none" extrusionOk="0">
                    <a:moveTo>
                      <a:pt x="4037" y="0"/>
                    </a:moveTo>
                    <a:cubicBezTo>
                      <a:pt x="2991" y="375"/>
                      <a:pt x="2270" y="1323"/>
                      <a:pt x="1660" y="2249"/>
                    </a:cubicBezTo>
                    <a:cubicBezTo>
                      <a:pt x="806" y="3536"/>
                      <a:pt x="0" y="5051"/>
                      <a:pt x="362" y="6556"/>
                    </a:cubicBezTo>
                    <a:cubicBezTo>
                      <a:pt x="782" y="8309"/>
                      <a:pt x="2586" y="9305"/>
                      <a:pt x="4208" y="10087"/>
                    </a:cubicBezTo>
                    <a:cubicBezTo>
                      <a:pt x="3403" y="10750"/>
                      <a:pt x="2972" y="11752"/>
                      <a:pt x="2570" y="12713"/>
                    </a:cubicBezTo>
                    <a:cubicBezTo>
                      <a:pt x="2305" y="13342"/>
                      <a:pt x="2040" y="13979"/>
                      <a:pt x="1976" y="14656"/>
                    </a:cubicBezTo>
                    <a:cubicBezTo>
                      <a:pt x="1866" y="15874"/>
                      <a:pt x="2442" y="17076"/>
                      <a:pt x="3266" y="17983"/>
                    </a:cubicBezTo>
                    <a:cubicBezTo>
                      <a:pt x="4088" y="18891"/>
                      <a:pt x="5140" y="19555"/>
                      <a:pt x="6176" y="20202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15"/>
              <p:cNvSpPr/>
              <p:nvPr/>
            </p:nvSpPr>
            <p:spPr>
              <a:xfrm>
                <a:off x="2193200" y="3292750"/>
                <a:ext cx="93525" cy="212300"/>
              </a:xfrm>
              <a:custGeom>
                <a:avLst/>
                <a:gdLst/>
                <a:ahLst/>
                <a:cxnLst/>
                <a:rect l="l" t="t" r="r" b="b"/>
                <a:pathLst>
                  <a:path w="3741" h="8492" fill="none" extrusionOk="0">
                    <a:moveTo>
                      <a:pt x="3740" y="0"/>
                    </a:moveTo>
                    <a:cubicBezTo>
                      <a:pt x="2107" y="573"/>
                      <a:pt x="809" y="2008"/>
                      <a:pt x="405" y="3689"/>
                    </a:cubicBezTo>
                    <a:cubicBezTo>
                      <a:pt x="1" y="5367"/>
                      <a:pt x="498" y="7239"/>
                      <a:pt x="1690" y="849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15"/>
              <p:cNvSpPr/>
              <p:nvPr/>
            </p:nvSpPr>
            <p:spPr>
              <a:xfrm>
                <a:off x="758350" y="2225625"/>
                <a:ext cx="15862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6345" h="4217" fill="none" extrusionOk="0">
                    <a:moveTo>
                      <a:pt x="0" y="0"/>
                    </a:moveTo>
                    <a:cubicBezTo>
                      <a:pt x="937" y="2508"/>
                      <a:pt x="3681" y="4216"/>
                      <a:pt x="6344" y="394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15"/>
              <p:cNvSpPr/>
              <p:nvPr/>
            </p:nvSpPr>
            <p:spPr>
              <a:xfrm>
                <a:off x="4052200" y="4782675"/>
                <a:ext cx="550925" cy="96125"/>
              </a:xfrm>
              <a:custGeom>
                <a:avLst/>
                <a:gdLst/>
                <a:ahLst/>
                <a:cxnLst/>
                <a:rect l="l" t="t" r="r" b="b"/>
                <a:pathLst>
                  <a:path w="22037" h="3845" fill="none" extrusionOk="0">
                    <a:moveTo>
                      <a:pt x="1" y="1"/>
                    </a:moveTo>
                    <a:cubicBezTo>
                      <a:pt x="659" y="1968"/>
                      <a:pt x="2646" y="3411"/>
                      <a:pt x="4720" y="3425"/>
                    </a:cubicBezTo>
                    <a:cubicBezTo>
                      <a:pt x="6795" y="3438"/>
                      <a:pt x="8802" y="2027"/>
                      <a:pt x="9493" y="71"/>
                    </a:cubicBezTo>
                    <a:cubicBezTo>
                      <a:pt x="10700" y="1422"/>
                      <a:pt x="12317" y="2362"/>
                      <a:pt x="14017" y="2988"/>
                    </a:cubicBezTo>
                    <a:cubicBezTo>
                      <a:pt x="15452" y="3521"/>
                      <a:pt x="17007" y="3845"/>
                      <a:pt x="18514" y="3580"/>
                    </a:cubicBezTo>
                    <a:cubicBezTo>
                      <a:pt x="20018" y="3315"/>
                      <a:pt x="21469" y="2373"/>
                      <a:pt x="22037" y="954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15"/>
              <p:cNvSpPr/>
              <p:nvPr/>
            </p:nvSpPr>
            <p:spPr>
              <a:xfrm>
                <a:off x="4177425" y="4437175"/>
                <a:ext cx="186050" cy="92900"/>
              </a:xfrm>
              <a:custGeom>
                <a:avLst/>
                <a:gdLst/>
                <a:ahLst/>
                <a:cxnLst/>
                <a:rect l="l" t="t" r="r" b="b"/>
                <a:pathLst>
                  <a:path w="7442" h="3716" fill="none" extrusionOk="0">
                    <a:moveTo>
                      <a:pt x="0" y="0"/>
                    </a:moveTo>
                    <a:cubicBezTo>
                      <a:pt x="14" y="1633"/>
                      <a:pt x="1392" y="3079"/>
                      <a:pt x="2998" y="3397"/>
                    </a:cubicBezTo>
                    <a:cubicBezTo>
                      <a:pt x="4602" y="3716"/>
                      <a:pt x="6304" y="3031"/>
                      <a:pt x="7442" y="185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15"/>
              <p:cNvSpPr/>
              <p:nvPr/>
            </p:nvSpPr>
            <p:spPr>
              <a:xfrm>
                <a:off x="4950825" y="4990600"/>
                <a:ext cx="271125" cy="147725"/>
              </a:xfrm>
              <a:custGeom>
                <a:avLst/>
                <a:gdLst/>
                <a:ahLst/>
                <a:cxnLst/>
                <a:rect l="l" t="t" r="r" b="b"/>
                <a:pathLst>
                  <a:path w="10845" h="5909" fill="none" extrusionOk="0">
                    <a:moveTo>
                      <a:pt x="1" y="3106"/>
                    </a:moveTo>
                    <a:cubicBezTo>
                      <a:pt x="1593" y="4953"/>
                      <a:pt x="4227" y="5909"/>
                      <a:pt x="6588" y="5298"/>
                    </a:cubicBezTo>
                    <a:cubicBezTo>
                      <a:pt x="8952" y="4691"/>
                      <a:pt x="10845" y="2442"/>
                      <a:pt x="10845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15"/>
              <p:cNvSpPr/>
              <p:nvPr/>
            </p:nvSpPr>
            <p:spPr>
              <a:xfrm>
                <a:off x="5566100" y="4659275"/>
                <a:ext cx="240350" cy="154700"/>
              </a:xfrm>
              <a:custGeom>
                <a:avLst/>
                <a:gdLst/>
                <a:ahLst/>
                <a:cxnLst/>
                <a:rect l="l" t="t" r="r" b="b"/>
                <a:pathLst>
                  <a:path w="9614" h="6188" fill="none" extrusionOk="0">
                    <a:moveTo>
                      <a:pt x="1" y="4439"/>
                    </a:moveTo>
                    <a:cubicBezTo>
                      <a:pt x="1775" y="5724"/>
                      <a:pt x="4211" y="6187"/>
                      <a:pt x="6224" y="5322"/>
                    </a:cubicBezTo>
                    <a:cubicBezTo>
                      <a:pt x="8235" y="4455"/>
                      <a:pt x="9613" y="2132"/>
                      <a:pt x="9105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15"/>
              <p:cNvSpPr/>
              <p:nvPr/>
            </p:nvSpPr>
            <p:spPr>
              <a:xfrm>
                <a:off x="4896900" y="4315300"/>
                <a:ext cx="500650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20026" h="4311" fill="none" extrusionOk="0">
                    <a:moveTo>
                      <a:pt x="0" y="1"/>
                    </a:moveTo>
                    <a:cubicBezTo>
                      <a:pt x="1178" y="1837"/>
                      <a:pt x="2966" y="3424"/>
                      <a:pt x="5121" y="3756"/>
                    </a:cubicBezTo>
                    <a:cubicBezTo>
                      <a:pt x="7273" y="4086"/>
                      <a:pt x="9739" y="2806"/>
                      <a:pt x="10188" y="670"/>
                    </a:cubicBezTo>
                    <a:cubicBezTo>
                      <a:pt x="12472" y="3497"/>
                      <a:pt x="16888" y="4310"/>
                      <a:pt x="20026" y="2488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15"/>
              <p:cNvSpPr/>
              <p:nvPr/>
            </p:nvSpPr>
            <p:spPr>
              <a:xfrm>
                <a:off x="4416000" y="3939200"/>
                <a:ext cx="197500" cy="117150"/>
              </a:xfrm>
              <a:custGeom>
                <a:avLst/>
                <a:gdLst/>
                <a:ahLst/>
                <a:cxnLst/>
                <a:rect l="l" t="t" r="r" b="b"/>
                <a:pathLst>
                  <a:path w="7900" h="4686" fill="none" extrusionOk="0">
                    <a:moveTo>
                      <a:pt x="0" y="2011"/>
                    </a:moveTo>
                    <a:cubicBezTo>
                      <a:pt x="809" y="3711"/>
                      <a:pt x="2897" y="4685"/>
                      <a:pt x="4722" y="4217"/>
                    </a:cubicBezTo>
                    <a:cubicBezTo>
                      <a:pt x="6545" y="3746"/>
                      <a:pt x="7900" y="1880"/>
                      <a:pt x="7782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15"/>
              <p:cNvSpPr/>
              <p:nvPr/>
            </p:nvSpPr>
            <p:spPr>
              <a:xfrm>
                <a:off x="5172475" y="3801750"/>
                <a:ext cx="214175" cy="111125"/>
              </a:xfrm>
              <a:custGeom>
                <a:avLst/>
                <a:gdLst/>
                <a:ahLst/>
                <a:cxnLst/>
                <a:rect l="l" t="t" r="r" b="b"/>
                <a:pathLst>
                  <a:path w="8567" h="4445" fill="none" extrusionOk="0">
                    <a:moveTo>
                      <a:pt x="0" y="1"/>
                    </a:moveTo>
                    <a:cubicBezTo>
                      <a:pt x="107" y="1085"/>
                      <a:pt x="803" y="2030"/>
                      <a:pt x="1615" y="2755"/>
                    </a:cubicBezTo>
                    <a:cubicBezTo>
                      <a:pt x="2723" y="3743"/>
                      <a:pt x="4182" y="4444"/>
                      <a:pt x="5657" y="4289"/>
                    </a:cubicBezTo>
                    <a:cubicBezTo>
                      <a:pt x="7134" y="4131"/>
                      <a:pt x="8534" y="2918"/>
                      <a:pt x="8566" y="1438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15"/>
              <p:cNvSpPr/>
              <p:nvPr/>
            </p:nvSpPr>
            <p:spPr>
              <a:xfrm>
                <a:off x="5771750" y="4188025"/>
                <a:ext cx="2280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9121" h="5775" fill="none" extrusionOk="0">
                    <a:moveTo>
                      <a:pt x="1" y="3440"/>
                    </a:moveTo>
                    <a:cubicBezTo>
                      <a:pt x="1326" y="5105"/>
                      <a:pt x="3767" y="5774"/>
                      <a:pt x="5759" y="5014"/>
                    </a:cubicBezTo>
                    <a:cubicBezTo>
                      <a:pt x="7745" y="4257"/>
                      <a:pt x="9121" y="2128"/>
                      <a:pt x="8998" y="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15"/>
              <p:cNvSpPr/>
              <p:nvPr/>
            </p:nvSpPr>
            <p:spPr>
              <a:xfrm>
                <a:off x="4551175" y="3551675"/>
                <a:ext cx="154550" cy="45800"/>
              </a:xfrm>
              <a:custGeom>
                <a:avLst/>
                <a:gdLst/>
                <a:ahLst/>
                <a:cxnLst/>
                <a:rect l="l" t="t" r="r" b="b"/>
                <a:pathLst>
                  <a:path w="6182" h="1832" fill="none" extrusionOk="0">
                    <a:moveTo>
                      <a:pt x="0" y="0"/>
                    </a:moveTo>
                    <a:cubicBezTo>
                      <a:pt x="1526" y="1729"/>
                      <a:pt x="4540" y="1831"/>
                      <a:pt x="6181" y="206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31" name="Google Shape;3631;p15"/>
            <p:cNvGrpSpPr/>
            <p:nvPr/>
          </p:nvGrpSpPr>
          <p:grpSpPr>
            <a:xfrm rot="-312506">
              <a:off x="5932392" y="-3190791"/>
              <a:ext cx="4774339" cy="5376272"/>
              <a:chOff x="5464569" y="-2847708"/>
              <a:chExt cx="4445237" cy="5005678"/>
            </a:xfrm>
          </p:grpSpPr>
          <p:sp>
            <p:nvSpPr>
              <p:cNvPr id="3632" name="Google Shape;3632;p15"/>
              <p:cNvSpPr/>
              <p:nvPr/>
            </p:nvSpPr>
            <p:spPr>
              <a:xfrm rot="10421265">
                <a:off x="9553887" y="-2788319"/>
                <a:ext cx="331518" cy="462151"/>
              </a:xfrm>
              <a:custGeom>
                <a:avLst/>
                <a:gdLst/>
                <a:ahLst/>
                <a:cxnLst/>
                <a:rect l="l" t="t" r="r" b="b"/>
                <a:pathLst>
                  <a:path w="15412" h="21485" fill="none" extrusionOk="0">
                    <a:moveTo>
                      <a:pt x="15412" y="0"/>
                    </a:moveTo>
                    <a:lnTo>
                      <a:pt x="2704" y="12844"/>
                    </a:lnTo>
                    <a:cubicBezTo>
                      <a:pt x="198" y="15378"/>
                      <a:pt x="0" y="19246"/>
                      <a:pt x="2262" y="21484"/>
                    </a:cubicBezTo>
                    <a:lnTo>
                      <a:pt x="2262" y="21484"/>
                    </a:lnTo>
                  </a:path>
                </a:pathLst>
              </a:custGeom>
              <a:noFill/>
              <a:ln w="160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15"/>
              <p:cNvSpPr/>
              <p:nvPr/>
            </p:nvSpPr>
            <p:spPr>
              <a:xfrm rot="10421265">
                <a:off x="9366096" y="-2823488"/>
                <a:ext cx="459118" cy="335950"/>
              </a:xfrm>
              <a:custGeom>
                <a:avLst/>
                <a:gdLst/>
                <a:ahLst/>
                <a:cxnLst/>
                <a:rect l="l" t="t" r="r" b="b"/>
                <a:pathLst>
                  <a:path w="21344" h="15618" fill="none" extrusionOk="0">
                    <a:moveTo>
                      <a:pt x="21343" y="0"/>
                    </a:moveTo>
                    <a:lnTo>
                      <a:pt x="8635" y="12844"/>
                    </a:lnTo>
                    <a:cubicBezTo>
                      <a:pt x="6130" y="15378"/>
                      <a:pt x="2260" y="15617"/>
                      <a:pt x="1" y="13376"/>
                    </a:cubicBezTo>
                    <a:lnTo>
                      <a:pt x="1" y="13376"/>
                    </a:lnTo>
                  </a:path>
                </a:pathLst>
              </a:custGeom>
              <a:noFill/>
              <a:ln w="160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634" name="Google Shape;3634;p15"/>
              <p:cNvGrpSpPr/>
              <p:nvPr/>
            </p:nvGrpSpPr>
            <p:grpSpPr>
              <a:xfrm>
                <a:off x="5464569" y="-2834079"/>
                <a:ext cx="4440756" cy="4992049"/>
                <a:chOff x="5464569" y="-2834079"/>
                <a:chExt cx="4440756" cy="4992049"/>
              </a:xfrm>
            </p:grpSpPr>
            <p:sp>
              <p:nvSpPr>
                <p:cNvPr id="3635" name="Google Shape;3635;p15"/>
                <p:cNvSpPr/>
                <p:nvPr/>
              </p:nvSpPr>
              <p:spPr>
                <a:xfrm rot="10421265">
                  <a:off x="9382188" y="-2808176"/>
                  <a:ext cx="497966" cy="4853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50" h="22563" extrusionOk="0">
                      <a:moveTo>
                        <a:pt x="15237" y="1"/>
                      </a:moveTo>
                      <a:cubicBezTo>
                        <a:pt x="15197" y="1"/>
                        <a:pt x="15156" y="16"/>
                        <a:pt x="15127" y="47"/>
                      </a:cubicBezTo>
                      <a:lnTo>
                        <a:pt x="2642" y="12665"/>
                      </a:lnTo>
                      <a:cubicBezTo>
                        <a:pt x="201" y="15132"/>
                        <a:pt x="0" y="18907"/>
                        <a:pt x="2200" y="21076"/>
                      </a:cubicBezTo>
                      <a:cubicBezTo>
                        <a:pt x="3208" y="22073"/>
                        <a:pt x="4546" y="22563"/>
                        <a:pt x="5935" y="22563"/>
                      </a:cubicBezTo>
                      <a:cubicBezTo>
                        <a:pt x="7575" y="22563"/>
                        <a:pt x="9287" y="21880"/>
                        <a:pt x="10609" y="20544"/>
                      </a:cubicBezTo>
                      <a:lnTo>
                        <a:pt x="23091" y="7926"/>
                      </a:lnTo>
                      <a:cubicBezTo>
                        <a:pt x="23150" y="7865"/>
                        <a:pt x="23150" y="7767"/>
                        <a:pt x="23085" y="7703"/>
                      </a:cubicBezTo>
                      <a:lnTo>
                        <a:pt x="15350" y="47"/>
                      </a:lnTo>
                      <a:cubicBezTo>
                        <a:pt x="15319" y="16"/>
                        <a:pt x="15278" y="1"/>
                        <a:pt x="15237" y="1"/>
                      </a:cubicBezTo>
                      <a:close/>
                    </a:path>
                  </a:pathLst>
                </a:custGeom>
                <a:solidFill>
                  <a:srgbClr val="FEE4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15"/>
                <p:cNvSpPr/>
                <p:nvPr/>
              </p:nvSpPr>
              <p:spPr>
                <a:xfrm rot="10421265">
                  <a:off x="9025573" y="-2446443"/>
                  <a:ext cx="563035" cy="564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75" h="26250" extrusionOk="0">
                      <a:moveTo>
                        <a:pt x="6166" y="15168"/>
                      </a:moveTo>
                      <a:cubicBezTo>
                        <a:pt x="5665" y="16556"/>
                        <a:pt x="5336" y="17995"/>
                        <a:pt x="5181" y="19462"/>
                      </a:cubicBezTo>
                      <a:cubicBezTo>
                        <a:pt x="5333" y="17995"/>
                        <a:pt x="5665" y="16551"/>
                        <a:pt x="6166" y="15168"/>
                      </a:cubicBezTo>
                      <a:close/>
                      <a:moveTo>
                        <a:pt x="18262" y="1"/>
                      </a:moveTo>
                      <a:cubicBezTo>
                        <a:pt x="18221" y="1"/>
                        <a:pt x="18180" y="16"/>
                        <a:pt x="18149" y="47"/>
                      </a:cubicBezTo>
                      <a:lnTo>
                        <a:pt x="60" y="18324"/>
                      </a:lnTo>
                      <a:cubicBezTo>
                        <a:pt x="1" y="18385"/>
                        <a:pt x="1" y="18488"/>
                        <a:pt x="60" y="18550"/>
                      </a:cubicBezTo>
                      <a:lnTo>
                        <a:pt x="7795" y="26205"/>
                      </a:lnTo>
                      <a:cubicBezTo>
                        <a:pt x="7826" y="26235"/>
                        <a:pt x="7867" y="26250"/>
                        <a:pt x="7908" y="26250"/>
                      </a:cubicBezTo>
                      <a:cubicBezTo>
                        <a:pt x="7949" y="26250"/>
                        <a:pt x="7990" y="26235"/>
                        <a:pt x="8021" y="26205"/>
                      </a:cubicBezTo>
                      <a:lnTo>
                        <a:pt x="26108" y="7926"/>
                      </a:lnTo>
                      <a:cubicBezTo>
                        <a:pt x="26174" y="7865"/>
                        <a:pt x="26174" y="7762"/>
                        <a:pt x="26110" y="7703"/>
                      </a:cubicBezTo>
                      <a:lnTo>
                        <a:pt x="18375" y="47"/>
                      </a:lnTo>
                      <a:cubicBezTo>
                        <a:pt x="18344" y="16"/>
                        <a:pt x="18303" y="1"/>
                        <a:pt x="18262" y="1"/>
                      </a:cubicBezTo>
                      <a:close/>
                    </a:path>
                  </a:pathLst>
                </a:custGeom>
                <a:solidFill>
                  <a:srgbClr val="EA53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15"/>
                <p:cNvSpPr/>
                <p:nvPr/>
              </p:nvSpPr>
              <p:spPr>
                <a:xfrm rot="10421265">
                  <a:off x="5682097" y="-1837053"/>
                  <a:ext cx="3740423" cy="3772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889" h="175368" extrusionOk="0">
                      <a:moveTo>
                        <a:pt x="172196" y="1"/>
                      </a:moveTo>
                      <a:cubicBezTo>
                        <a:pt x="171814" y="1"/>
                        <a:pt x="171396" y="158"/>
                        <a:pt x="170992" y="544"/>
                      </a:cubicBezTo>
                      <a:lnTo>
                        <a:pt x="65" y="167450"/>
                      </a:lnTo>
                      <a:cubicBezTo>
                        <a:pt x="3" y="167509"/>
                        <a:pt x="0" y="167612"/>
                        <a:pt x="65" y="167676"/>
                      </a:cubicBezTo>
                      <a:lnTo>
                        <a:pt x="7792" y="175321"/>
                      </a:lnTo>
                      <a:cubicBezTo>
                        <a:pt x="7824" y="175352"/>
                        <a:pt x="7865" y="175367"/>
                        <a:pt x="7905" y="175367"/>
                      </a:cubicBezTo>
                      <a:cubicBezTo>
                        <a:pt x="7947" y="175367"/>
                        <a:pt x="7988" y="175351"/>
                        <a:pt x="8021" y="175319"/>
                      </a:cubicBezTo>
                      <a:lnTo>
                        <a:pt x="173113" y="2633"/>
                      </a:lnTo>
                      <a:cubicBezTo>
                        <a:pt x="173889" y="1811"/>
                        <a:pt x="173717" y="929"/>
                        <a:pt x="173203" y="425"/>
                      </a:cubicBezTo>
                      <a:cubicBezTo>
                        <a:pt x="172944" y="168"/>
                        <a:pt x="172589" y="1"/>
                        <a:pt x="172196" y="1"/>
                      </a:cubicBezTo>
                      <a:close/>
                    </a:path>
                  </a:pathLst>
                </a:custGeom>
                <a:solidFill>
                  <a:srgbClr val="FEE4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8" name="Google Shape;3638;p15"/>
                <p:cNvSpPr/>
                <p:nvPr/>
              </p:nvSpPr>
              <p:spPr>
                <a:xfrm rot="10421265">
                  <a:off x="9200082" y="-2375627"/>
                  <a:ext cx="398803" cy="490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0" h="22790" fill="none" extrusionOk="0">
                      <a:moveTo>
                        <a:pt x="18539" y="0"/>
                      </a:moveTo>
                      <a:lnTo>
                        <a:pt x="1" y="18734"/>
                      </a:lnTo>
                      <a:lnTo>
                        <a:pt x="4097" y="22790"/>
                      </a:lnTo>
                    </a:path>
                  </a:pathLst>
                </a:custGeom>
                <a:noFill/>
                <a:ln w="16050" cap="rnd" cmpd="sng">
                  <a:solidFill>
                    <a:srgbClr val="01010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9" name="Google Shape;3639;p15"/>
                <p:cNvSpPr/>
                <p:nvPr/>
              </p:nvSpPr>
              <p:spPr>
                <a:xfrm rot="10421265">
                  <a:off x="5662332" y="-1842773"/>
                  <a:ext cx="3767419" cy="380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144" h="176899" fill="none" extrusionOk="0">
                      <a:moveTo>
                        <a:pt x="4097" y="172845"/>
                      </a:moveTo>
                      <a:lnTo>
                        <a:pt x="8193" y="176898"/>
                      </a:lnTo>
                      <a:lnTo>
                        <a:pt x="173509" y="3973"/>
                      </a:lnTo>
                      <a:cubicBezTo>
                        <a:pt x="175143" y="2234"/>
                        <a:pt x="172892" y="1"/>
                        <a:pt x="171168" y="1655"/>
                      </a:cubicBezTo>
                      <a:lnTo>
                        <a:pt x="1" y="168790"/>
                      </a:lnTo>
                      <a:lnTo>
                        <a:pt x="4097" y="172845"/>
                      </a:lnTo>
                      <a:close/>
                    </a:path>
                  </a:pathLst>
                </a:custGeom>
                <a:noFill/>
                <a:ln w="16050" cap="rnd" cmpd="sng">
                  <a:solidFill>
                    <a:srgbClr val="01010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0" name="Google Shape;3640;p15"/>
                <p:cNvSpPr/>
                <p:nvPr/>
              </p:nvSpPr>
              <p:spPr>
                <a:xfrm rot="10421265">
                  <a:off x="9010333" y="-2447487"/>
                  <a:ext cx="486867" cy="402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34" h="18735" fill="none" extrusionOk="0">
                      <a:moveTo>
                        <a:pt x="22633" y="0"/>
                      </a:moveTo>
                      <a:lnTo>
                        <a:pt x="4097" y="18734"/>
                      </a:lnTo>
                      <a:lnTo>
                        <a:pt x="1" y="14682"/>
                      </a:lnTo>
                    </a:path>
                  </a:pathLst>
                </a:custGeom>
                <a:noFill/>
                <a:ln w="16050" cap="rnd" cmpd="sng">
                  <a:solidFill>
                    <a:srgbClr val="01010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1" name="Google Shape;3641;p15"/>
                <p:cNvSpPr/>
                <p:nvPr/>
              </p:nvSpPr>
              <p:spPr>
                <a:xfrm rot="10421265">
                  <a:off x="9445097" y="-2317440"/>
                  <a:ext cx="21188" cy="923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" h="4295" fill="none" extrusionOk="0">
                      <a:moveTo>
                        <a:pt x="985" y="0"/>
                      </a:moveTo>
                      <a:cubicBezTo>
                        <a:pt x="484" y="1388"/>
                        <a:pt x="152" y="2827"/>
                        <a:pt x="0" y="4294"/>
                      </a:cubicBezTo>
                    </a:path>
                  </a:pathLst>
                </a:custGeom>
                <a:noFill/>
                <a:ln w="200" cap="rnd" cmpd="sng">
                  <a:solidFill>
                    <a:srgbClr val="01010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2" name="Google Shape;3642;p15"/>
                <p:cNvSpPr/>
                <p:nvPr/>
              </p:nvSpPr>
              <p:spPr>
                <a:xfrm rot="10421265">
                  <a:off x="9376277" y="-2357776"/>
                  <a:ext cx="43817" cy="207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7" h="9661" fill="none" extrusionOk="0">
                      <a:moveTo>
                        <a:pt x="2036" y="0"/>
                      </a:moveTo>
                      <a:cubicBezTo>
                        <a:pt x="1162" y="3174"/>
                        <a:pt x="486" y="6404"/>
                        <a:pt x="1" y="9660"/>
                      </a:cubicBezTo>
                    </a:path>
                  </a:pathLst>
                </a:custGeom>
                <a:noFill/>
                <a:ln w="200" cap="rnd" cmpd="sng">
                  <a:solidFill>
                    <a:srgbClr val="01010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3" name="Google Shape;3643;p15"/>
                <p:cNvSpPr/>
                <p:nvPr/>
              </p:nvSpPr>
              <p:spPr>
                <a:xfrm rot="10421265">
                  <a:off x="9307221" y="-2278109"/>
                  <a:ext cx="47452" cy="204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" h="9505" fill="none" extrusionOk="0">
                      <a:moveTo>
                        <a:pt x="2205" y="1"/>
                      </a:moveTo>
                      <a:cubicBezTo>
                        <a:pt x="1468" y="3167"/>
                        <a:pt x="735" y="6335"/>
                        <a:pt x="0" y="9504"/>
                      </a:cubicBezTo>
                    </a:path>
                  </a:pathLst>
                </a:custGeom>
                <a:noFill/>
                <a:ln w="200" cap="rnd" cmpd="sng">
                  <a:solidFill>
                    <a:srgbClr val="01010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4" name="Google Shape;3644;p15"/>
                <p:cNvSpPr/>
                <p:nvPr/>
              </p:nvSpPr>
              <p:spPr>
                <a:xfrm rot="10421265">
                  <a:off x="9240032" y="-2208465"/>
                  <a:ext cx="45516" cy="173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" h="8080" fill="none" extrusionOk="0">
                      <a:moveTo>
                        <a:pt x="2115" y="0"/>
                      </a:moveTo>
                      <a:cubicBezTo>
                        <a:pt x="1411" y="2691"/>
                        <a:pt x="704" y="5387"/>
                        <a:pt x="0" y="8080"/>
                      </a:cubicBezTo>
                    </a:path>
                  </a:pathLst>
                </a:custGeom>
                <a:noFill/>
                <a:ln w="200" cap="rnd" cmpd="sng">
                  <a:solidFill>
                    <a:srgbClr val="01010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5" name="Google Shape;3645;p15"/>
                <p:cNvSpPr/>
                <p:nvPr/>
              </p:nvSpPr>
              <p:spPr>
                <a:xfrm rot="10421265">
                  <a:off x="9195946" y="-2081028"/>
                  <a:ext cx="12734" cy="48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" h="2262" fill="none" extrusionOk="0">
                      <a:moveTo>
                        <a:pt x="591" y="0"/>
                      </a:moveTo>
                      <a:lnTo>
                        <a:pt x="0" y="2262"/>
                      </a:lnTo>
                    </a:path>
                  </a:pathLst>
                </a:custGeom>
                <a:noFill/>
                <a:ln w="200" cap="rnd" cmpd="sng">
                  <a:solidFill>
                    <a:srgbClr val="01010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6" name="Google Shape;3646;p15"/>
                <p:cNvSpPr/>
                <p:nvPr/>
              </p:nvSpPr>
              <p:spPr>
                <a:xfrm rot="10421265">
                  <a:off x="9134735" y="-2064078"/>
                  <a:ext cx="9572" cy="29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" h="1360" fill="none" extrusionOk="0">
                      <a:moveTo>
                        <a:pt x="445" y="0"/>
                      </a:moveTo>
                      <a:lnTo>
                        <a:pt x="0" y="1360"/>
                      </a:lnTo>
                    </a:path>
                  </a:pathLst>
                </a:custGeom>
                <a:noFill/>
                <a:ln w="200" cap="rnd" cmpd="sng">
                  <a:solidFill>
                    <a:srgbClr val="01010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7" name="Google Shape;3647;p15"/>
                <p:cNvSpPr/>
                <p:nvPr/>
              </p:nvSpPr>
              <p:spPr>
                <a:xfrm rot="10421265">
                  <a:off x="9106365" y="-2047347"/>
                  <a:ext cx="3162" cy="13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" h="605" fill="none" extrusionOk="0">
                      <a:moveTo>
                        <a:pt x="147" y="1"/>
                      </a:moveTo>
                      <a:lnTo>
                        <a:pt x="1" y="605"/>
                      </a:lnTo>
                    </a:path>
                  </a:pathLst>
                </a:custGeom>
                <a:noFill/>
                <a:ln w="200" cap="rnd" cmpd="sng">
                  <a:solidFill>
                    <a:srgbClr val="01010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48" name="Google Shape;3648;p15"/>
          <p:cNvGrpSpPr/>
          <p:nvPr/>
        </p:nvGrpSpPr>
        <p:grpSpPr>
          <a:xfrm>
            <a:off x="5380650" y="3351775"/>
            <a:ext cx="1964197" cy="3475444"/>
            <a:chOff x="2368525" y="156475"/>
            <a:chExt cx="3087875" cy="5463675"/>
          </a:xfrm>
        </p:grpSpPr>
        <p:sp>
          <p:nvSpPr>
            <p:cNvPr id="3649" name="Google Shape;3649;p15"/>
            <p:cNvSpPr/>
            <p:nvPr/>
          </p:nvSpPr>
          <p:spPr>
            <a:xfrm>
              <a:off x="3024100" y="2991550"/>
              <a:ext cx="2041450" cy="2009825"/>
            </a:xfrm>
            <a:custGeom>
              <a:avLst/>
              <a:gdLst/>
              <a:ahLst/>
              <a:cxnLst/>
              <a:rect l="l" t="t" r="r" b="b"/>
              <a:pathLst>
                <a:path w="81658" h="80393" extrusionOk="0">
                  <a:moveTo>
                    <a:pt x="72995" y="46753"/>
                  </a:moveTo>
                  <a:lnTo>
                    <a:pt x="73046" y="46880"/>
                  </a:lnTo>
                  <a:cubicBezTo>
                    <a:pt x="73162" y="47242"/>
                    <a:pt x="73275" y="47596"/>
                    <a:pt x="73392" y="47958"/>
                  </a:cubicBezTo>
                  <a:cubicBezTo>
                    <a:pt x="73271" y="47600"/>
                    <a:pt x="73156" y="47238"/>
                    <a:pt x="73040" y="46884"/>
                  </a:cubicBezTo>
                  <a:lnTo>
                    <a:pt x="72995" y="46753"/>
                  </a:lnTo>
                  <a:close/>
                  <a:moveTo>
                    <a:pt x="32461" y="63315"/>
                  </a:moveTo>
                  <a:lnTo>
                    <a:pt x="32880" y="64016"/>
                  </a:lnTo>
                  <a:lnTo>
                    <a:pt x="32457" y="63317"/>
                  </a:lnTo>
                  <a:lnTo>
                    <a:pt x="32461" y="63315"/>
                  </a:lnTo>
                  <a:close/>
                  <a:moveTo>
                    <a:pt x="61197" y="1"/>
                  </a:moveTo>
                  <a:cubicBezTo>
                    <a:pt x="61180" y="1"/>
                    <a:pt x="61163" y="4"/>
                    <a:pt x="61147" y="12"/>
                  </a:cubicBezTo>
                  <a:lnTo>
                    <a:pt x="61130" y="16"/>
                  </a:lnTo>
                  <a:cubicBezTo>
                    <a:pt x="60333" y="406"/>
                    <a:pt x="57996" y="1540"/>
                    <a:pt x="54156" y="3209"/>
                  </a:cubicBezTo>
                  <a:cubicBezTo>
                    <a:pt x="49072" y="5419"/>
                    <a:pt x="41363" y="8570"/>
                    <a:pt x="31113" y="12201"/>
                  </a:cubicBezTo>
                  <a:cubicBezTo>
                    <a:pt x="20683" y="15898"/>
                    <a:pt x="12612" y="18325"/>
                    <a:pt x="7274" y="19800"/>
                  </a:cubicBezTo>
                  <a:cubicBezTo>
                    <a:pt x="3401" y="20870"/>
                    <a:pt x="968" y="21439"/>
                    <a:pt x="117" y="21631"/>
                  </a:cubicBezTo>
                  <a:lnTo>
                    <a:pt x="101" y="21637"/>
                  </a:lnTo>
                  <a:cubicBezTo>
                    <a:pt x="68" y="21649"/>
                    <a:pt x="39" y="21672"/>
                    <a:pt x="21" y="21701"/>
                  </a:cubicBezTo>
                  <a:cubicBezTo>
                    <a:pt x="5" y="21739"/>
                    <a:pt x="1" y="21784"/>
                    <a:pt x="17" y="21823"/>
                  </a:cubicBezTo>
                  <a:cubicBezTo>
                    <a:pt x="919" y="24168"/>
                    <a:pt x="1907" y="26558"/>
                    <a:pt x="2945" y="28921"/>
                  </a:cubicBezTo>
                  <a:cubicBezTo>
                    <a:pt x="12139" y="49842"/>
                    <a:pt x="18367" y="70081"/>
                    <a:pt x="21264" y="80288"/>
                  </a:cubicBezTo>
                  <a:cubicBezTo>
                    <a:pt x="21281" y="80350"/>
                    <a:pt x="21336" y="80393"/>
                    <a:pt x="21400" y="80393"/>
                  </a:cubicBezTo>
                  <a:cubicBezTo>
                    <a:pt x="21406" y="80393"/>
                    <a:pt x="21412" y="80393"/>
                    <a:pt x="21417" y="80392"/>
                  </a:cubicBezTo>
                  <a:cubicBezTo>
                    <a:pt x="22299" y="80269"/>
                    <a:pt x="24940" y="79864"/>
                    <a:pt x="29220" y="78868"/>
                  </a:cubicBezTo>
                  <a:cubicBezTo>
                    <a:pt x="34499" y="77644"/>
                    <a:pt x="42269" y="75537"/>
                    <a:pt x="52292" y="71983"/>
                  </a:cubicBezTo>
                  <a:cubicBezTo>
                    <a:pt x="62149" y="68493"/>
                    <a:pt x="69435" y="65291"/>
                    <a:pt x="74304" y="62926"/>
                  </a:cubicBezTo>
                  <a:cubicBezTo>
                    <a:pt x="78408" y="60943"/>
                    <a:pt x="80798" y="59548"/>
                    <a:pt x="81575" y="59078"/>
                  </a:cubicBezTo>
                  <a:cubicBezTo>
                    <a:pt x="81633" y="59039"/>
                    <a:pt x="81657" y="58965"/>
                    <a:pt x="81628" y="58900"/>
                  </a:cubicBezTo>
                  <a:cubicBezTo>
                    <a:pt x="77455" y="49147"/>
                    <a:pt x="69551" y="29500"/>
                    <a:pt x="63524" y="7455"/>
                  </a:cubicBezTo>
                  <a:cubicBezTo>
                    <a:pt x="62841" y="4973"/>
                    <a:pt x="62104" y="2493"/>
                    <a:pt x="61331" y="104"/>
                  </a:cubicBezTo>
                  <a:cubicBezTo>
                    <a:pt x="61317" y="63"/>
                    <a:pt x="61286" y="28"/>
                    <a:pt x="61249" y="12"/>
                  </a:cubicBezTo>
                  <a:cubicBezTo>
                    <a:pt x="61232" y="4"/>
                    <a:pt x="61214" y="1"/>
                    <a:pt x="61197" y="1"/>
                  </a:cubicBezTo>
                  <a:close/>
                </a:path>
              </a:pathLst>
            </a:custGeom>
            <a:solidFill>
              <a:srgbClr val="F49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5"/>
            <p:cNvSpPr/>
            <p:nvPr/>
          </p:nvSpPr>
          <p:spPr>
            <a:xfrm>
              <a:off x="3778275" y="4915475"/>
              <a:ext cx="1369625" cy="556350"/>
            </a:xfrm>
            <a:custGeom>
              <a:avLst/>
              <a:gdLst/>
              <a:ahLst/>
              <a:cxnLst/>
              <a:rect l="l" t="t" r="r" b="b"/>
              <a:pathLst>
                <a:path w="54785" h="22254" extrusionOk="0">
                  <a:moveTo>
                    <a:pt x="54559" y="1"/>
                  </a:moveTo>
                  <a:cubicBezTo>
                    <a:pt x="54540" y="1"/>
                    <a:pt x="54522" y="4"/>
                    <a:pt x="54504" y="10"/>
                  </a:cubicBezTo>
                  <a:cubicBezTo>
                    <a:pt x="54477" y="20"/>
                    <a:pt x="54453" y="37"/>
                    <a:pt x="54436" y="59"/>
                  </a:cubicBezTo>
                  <a:cubicBezTo>
                    <a:pt x="52212" y="3063"/>
                    <a:pt x="48468" y="5974"/>
                    <a:pt x="43259" y="8771"/>
                  </a:cubicBezTo>
                  <a:cubicBezTo>
                    <a:pt x="39360" y="10870"/>
                    <a:pt x="34656" y="12895"/>
                    <a:pt x="29149" y="14847"/>
                  </a:cubicBezTo>
                  <a:cubicBezTo>
                    <a:pt x="23506" y="16844"/>
                    <a:pt x="18481" y="18248"/>
                    <a:pt x="14072" y="19062"/>
                  </a:cubicBezTo>
                  <a:cubicBezTo>
                    <a:pt x="11025" y="19628"/>
                    <a:pt x="8276" y="19912"/>
                    <a:pt x="5833" y="19912"/>
                  </a:cubicBezTo>
                  <a:cubicBezTo>
                    <a:pt x="3724" y="19912"/>
                    <a:pt x="1841" y="19700"/>
                    <a:pt x="191" y="19277"/>
                  </a:cubicBezTo>
                  <a:cubicBezTo>
                    <a:pt x="179" y="19274"/>
                    <a:pt x="167" y="19272"/>
                    <a:pt x="155" y="19272"/>
                  </a:cubicBezTo>
                  <a:cubicBezTo>
                    <a:pt x="110" y="19272"/>
                    <a:pt x="68" y="19293"/>
                    <a:pt x="39" y="19330"/>
                  </a:cubicBezTo>
                  <a:cubicBezTo>
                    <a:pt x="1" y="19379"/>
                    <a:pt x="1" y="19448"/>
                    <a:pt x="37" y="19496"/>
                  </a:cubicBezTo>
                  <a:cubicBezTo>
                    <a:pt x="653" y="20392"/>
                    <a:pt x="2032" y="21930"/>
                    <a:pt x="4403" y="22147"/>
                  </a:cubicBezTo>
                  <a:cubicBezTo>
                    <a:pt x="5067" y="22210"/>
                    <a:pt x="5808" y="22253"/>
                    <a:pt x="6658" y="22253"/>
                  </a:cubicBezTo>
                  <a:cubicBezTo>
                    <a:pt x="8813" y="22253"/>
                    <a:pt x="11674" y="21976"/>
                    <a:pt x="15783" y="21038"/>
                  </a:cubicBezTo>
                  <a:lnTo>
                    <a:pt x="15789" y="21036"/>
                  </a:lnTo>
                  <a:cubicBezTo>
                    <a:pt x="19392" y="20216"/>
                    <a:pt x="23954" y="18890"/>
                    <a:pt x="29840" y="16805"/>
                  </a:cubicBezTo>
                  <a:cubicBezTo>
                    <a:pt x="35554" y="14780"/>
                    <a:pt x="39849" y="12985"/>
                    <a:pt x="43126" y="11388"/>
                  </a:cubicBezTo>
                  <a:cubicBezTo>
                    <a:pt x="48605" y="8728"/>
                    <a:pt x="51255" y="6623"/>
                    <a:pt x="52969" y="4943"/>
                  </a:cubicBezTo>
                  <a:cubicBezTo>
                    <a:pt x="54678" y="3277"/>
                    <a:pt x="54784" y="1215"/>
                    <a:pt x="54692" y="135"/>
                  </a:cubicBezTo>
                  <a:cubicBezTo>
                    <a:pt x="54686" y="76"/>
                    <a:pt x="54645" y="24"/>
                    <a:pt x="54594" y="4"/>
                  </a:cubicBezTo>
                  <a:cubicBezTo>
                    <a:pt x="54582" y="2"/>
                    <a:pt x="54571" y="1"/>
                    <a:pt x="54559" y="1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5"/>
            <p:cNvSpPr/>
            <p:nvPr/>
          </p:nvSpPr>
          <p:spPr>
            <a:xfrm>
              <a:off x="3559300" y="4475225"/>
              <a:ext cx="1648475" cy="931175"/>
            </a:xfrm>
            <a:custGeom>
              <a:avLst/>
              <a:gdLst/>
              <a:ahLst/>
              <a:cxnLst/>
              <a:rect l="l" t="t" r="r" b="b"/>
              <a:pathLst>
                <a:path w="65939" h="37247" extrusionOk="0">
                  <a:moveTo>
                    <a:pt x="7031" y="26604"/>
                  </a:moveTo>
                  <a:cubicBezTo>
                    <a:pt x="7037" y="26682"/>
                    <a:pt x="7039" y="26759"/>
                    <a:pt x="7047" y="26835"/>
                  </a:cubicBezTo>
                  <a:cubicBezTo>
                    <a:pt x="7035" y="26759"/>
                    <a:pt x="7029" y="26682"/>
                    <a:pt x="7027" y="26606"/>
                  </a:cubicBezTo>
                  <a:lnTo>
                    <a:pt x="7031" y="26604"/>
                  </a:lnTo>
                  <a:close/>
                  <a:moveTo>
                    <a:pt x="60316" y="0"/>
                  </a:moveTo>
                  <a:cubicBezTo>
                    <a:pt x="60300" y="0"/>
                    <a:pt x="60284" y="3"/>
                    <a:pt x="60270" y="9"/>
                  </a:cubicBezTo>
                  <a:lnTo>
                    <a:pt x="60243" y="19"/>
                  </a:lnTo>
                  <a:cubicBezTo>
                    <a:pt x="59459" y="490"/>
                    <a:pt x="57068" y="1873"/>
                    <a:pt x="53007" y="3843"/>
                  </a:cubicBezTo>
                  <a:lnTo>
                    <a:pt x="53009" y="3847"/>
                  </a:lnTo>
                  <a:cubicBezTo>
                    <a:pt x="48121" y="6212"/>
                    <a:pt x="40819" y="9424"/>
                    <a:pt x="30982" y="12910"/>
                  </a:cubicBezTo>
                  <a:cubicBezTo>
                    <a:pt x="20970" y="16458"/>
                    <a:pt x="13177" y="18571"/>
                    <a:pt x="7886" y="19797"/>
                  </a:cubicBezTo>
                  <a:cubicBezTo>
                    <a:pt x="3653" y="20779"/>
                    <a:pt x="1016" y="21190"/>
                    <a:pt x="132" y="21317"/>
                  </a:cubicBezTo>
                  <a:lnTo>
                    <a:pt x="105" y="21327"/>
                  </a:lnTo>
                  <a:cubicBezTo>
                    <a:pt x="79" y="21338"/>
                    <a:pt x="52" y="21358"/>
                    <a:pt x="34" y="21383"/>
                  </a:cubicBezTo>
                  <a:cubicBezTo>
                    <a:pt x="9" y="21415"/>
                    <a:pt x="1" y="21460"/>
                    <a:pt x="13" y="21501"/>
                  </a:cubicBezTo>
                  <a:cubicBezTo>
                    <a:pt x="1190" y="25677"/>
                    <a:pt x="1803" y="28136"/>
                    <a:pt x="1814" y="28214"/>
                  </a:cubicBezTo>
                  <a:cubicBezTo>
                    <a:pt x="1810" y="28253"/>
                    <a:pt x="1484" y="32038"/>
                    <a:pt x="4821" y="34657"/>
                  </a:cubicBezTo>
                  <a:cubicBezTo>
                    <a:pt x="6619" y="36066"/>
                    <a:pt x="9610" y="37246"/>
                    <a:pt x="14578" y="37246"/>
                  </a:cubicBezTo>
                  <a:cubicBezTo>
                    <a:pt x="16433" y="37246"/>
                    <a:pt x="18565" y="37081"/>
                    <a:pt x="21013" y="36703"/>
                  </a:cubicBezTo>
                  <a:cubicBezTo>
                    <a:pt x="21015" y="36701"/>
                    <a:pt x="21016" y="36701"/>
                    <a:pt x="21017" y="36701"/>
                  </a:cubicBezTo>
                  <a:cubicBezTo>
                    <a:pt x="21018" y="36701"/>
                    <a:pt x="21019" y="36701"/>
                    <a:pt x="21019" y="36701"/>
                  </a:cubicBezTo>
                  <a:cubicBezTo>
                    <a:pt x="21021" y="36701"/>
                    <a:pt x="21022" y="36700"/>
                    <a:pt x="21023" y="36696"/>
                  </a:cubicBezTo>
                  <a:cubicBezTo>
                    <a:pt x="25489" y="36009"/>
                    <a:pt x="30997" y="34605"/>
                    <a:pt x="37816" y="32191"/>
                  </a:cubicBezTo>
                  <a:cubicBezTo>
                    <a:pt x="44250" y="29912"/>
                    <a:pt x="49213" y="27666"/>
                    <a:pt x="53031" y="25511"/>
                  </a:cubicBezTo>
                  <a:cubicBezTo>
                    <a:pt x="53032" y="25512"/>
                    <a:pt x="53033" y="25512"/>
                    <a:pt x="53034" y="25512"/>
                  </a:cubicBezTo>
                  <a:cubicBezTo>
                    <a:pt x="53040" y="25512"/>
                    <a:pt x="53042" y="25506"/>
                    <a:pt x="53047" y="25501"/>
                  </a:cubicBezTo>
                  <a:cubicBezTo>
                    <a:pt x="61432" y="20765"/>
                    <a:pt x="64284" y="16481"/>
                    <a:pt x="65002" y="13338"/>
                  </a:cubicBezTo>
                  <a:cubicBezTo>
                    <a:pt x="65939" y="9197"/>
                    <a:pt x="63302" y="6462"/>
                    <a:pt x="63248" y="6394"/>
                  </a:cubicBezTo>
                  <a:cubicBezTo>
                    <a:pt x="63238" y="6370"/>
                    <a:pt x="62164" y="4072"/>
                    <a:pt x="60448" y="84"/>
                  </a:cubicBezTo>
                  <a:cubicBezTo>
                    <a:pt x="60431" y="48"/>
                    <a:pt x="60398" y="17"/>
                    <a:pt x="60358" y="7"/>
                  </a:cubicBezTo>
                  <a:cubicBezTo>
                    <a:pt x="60344" y="2"/>
                    <a:pt x="60330" y="0"/>
                    <a:pt x="60316" y="0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5"/>
            <p:cNvSpPr/>
            <p:nvPr/>
          </p:nvSpPr>
          <p:spPr>
            <a:xfrm>
              <a:off x="2492575" y="410175"/>
              <a:ext cx="718400" cy="386975"/>
            </a:xfrm>
            <a:custGeom>
              <a:avLst/>
              <a:gdLst/>
              <a:ahLst/>
              <a:cxnLst/>
              <a:rect l="l" t="t" r="r" b="b"/>
              <a:pathLst>
                <a:path w="28736" h="15479" extrusionOk="0">
                  <a:moveTo>
                    <a:pt x="26153" y="1"/>
                  </a:moveTo>
                  <a:cubicBezTo>
                    <a:pt x="26136" y="1"/>
                    <a:pt x="26118" y="3"/>
                    <a:pt x="26100" y="7"/>
                  </a:cubicBezTo>
                  <a:cubicBezTo>
                    <a:pt x="26090" y="13"/>
                    <a:pt x="26082" y="19"/>
                    <a:pt x="26076" y="23"/>
                  </a:cubicBezTo>
                  <a:cubicBezTo>
                    <a:pt x="25341" y="489"/>
                    <a:pt x="24066" y="1158"/>
                    <a:pt x="21877" y="2106"/>
                  </a:cubicBezTo>
                  <a:cubicBezTo>
                    <a:pt x="19893" y="2959"/>
                    <a:pt x="17155" y="4035"/>
                    <a:pt x="13374" y="5373"/>
                  </a:cubicBezTo>
                  <a:cubicBezTo>
                    <a:pt x="9424" y="6775"/>
                    <a:pt x="6539" y="7681"/>
                    <a:pt x="4434" y="8268"/>
                  </a:cubicBezTo>
                  <a:cubicBezTo>
                    <a:pt x="2298" y="8853"/>
                    <a:pt x="966" y="9113"/>
                    <a:pt x="137" y="9211"/>
                  </a:cubicBezTo>
                  <a:cubicBezTo>
                    <a:pt x="129" y="9215"/>
                    <a:pt x="119" y="9215"/>
                    <a:pt x="109" y="9217"/>
                  </a:cubicBezTo>
                  <a:cubicBezTo>
                    <a:pt x="37" y="9242"/>
                    <a:pt x="0" y="9318"/>
                    <a:pt x="17" y="9389"/>
                  </a:cubicBezTo>
                  <a:lnTo>
                    <a:pt x="1089" y="14013"/>
                  </a:lnTo>
                  <a:cubicBezTo>
                    <a:pt x="1408" y="14914"/>
                    <a:pt x="2251" y="15478"/>
                    <a:pt x="3178" y="15478"/>
                  </a:cubicBezTo>
                  <a:cubicBezTo>
                    <a:pt x="3369" y="15478"/>
                    <a:pt x="3564" y="15454"/>
                    <a:pt x="3759" y="15404"/>
                  </a:cubicBezTo>
                  <a:cubicBezTo>
                    <a:pt x="4536" y="15206"/>
                    <a:pt x="5473" y="14954"/>
                    <a:pt x="6568" y="14639"/>
                  </a:cubicBezTo>
                  <a:cubicBezTo>
                    <a:pt x="8912" y="13974"/>
                    <a:pt x="11953" y="13025"/>
                    <a:pt x="15623" y="11724"/>
                  </a:cubicBezTo>
                  <a:cubicBezTo>
                    <a:pt x="19138" y="10478"/>
                    <a:pt x="21996" y="9342"/>
                    <a:pt x="24204" y="8409"/>
                  </a:cubicBezTo>
                  <a:cubicBezTo>
                    <a:pt x="25378" y="7910"/>
                    <a:pt x="26362" y="7478"/>
                    <a:pt x="27158" y="7112"/>
                  </a:cubicBezTo>
                  <a:cubicBezTo>
                    <a:pt x="28224" y="6623"/>
                    <a:pt x="28735" y="5422"/>
                    <a:pt x="28334" y="4305"/>
                  </a:cubicBezTo>
                  <a:lnTo>
                    <a:pt x="26280" y="84"/>
                  </a:lnTo>
                  <a:cubicBezTo>
                    <a:pt x="26260" y="48"/>
                    <a:pt x="26229" y="21"/>
                    <a:pt x="26190" y="5"/>
                  </a:cubicBezTo>
                  <a:cubicBezTo>
                    <a:pt x="26178" y="2"/>
                    <a:pt x="26166" y="1"/>
                    <a:pt x="261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5"/>
            <p:cNvSpPr/>
            <p:nvPr/>
          </p:nvSpPr>
          <p:spPr>
            <a:xfrm>
              <a:off x="2580500" y="591750"/>
              <a:ext cx="1972850" cy="2934150"/>
            </a:xfrm>
            <a:custGeom>
              <a:avLst/>
              <a:gdLst/>
              <a:ahLst/>
              <a:cxnLst/>
              <a:rect l="l" t="t" r="r" b="b"/>
              <a:pathLst>
                <a:path w="78914" h="117366" extrusionOk="0">
                  <a:moveTo>
                    <a:pt x="9436" y="40164"/>
                  </a:moveTo>
                  <a:cubicBezTo>
                    <a:pt x="9630" y="40796"/>
                    <a:pt x="9810" y="41424"/>
                    <a:pt x="9974" y="42061"/>
                  </a:cubicBezTo>
                  <a:cubicBezTo>
                    <a:pt x="9804" y="41431"/>
                    <a:pt x="9622" y="40798"/>
                    <a:pt x="9432" y="40166"/>
                  </a:cubicBezTo>
                  <a:lnTo>
                    <a:pt x="9436" y="40164"/>
                  </a:lnTo>
                  <a:close/>
                  <a:moveTo>
                    <a:pt x="57930" y="63631"/>
                  </a:moveTo>
                  <a:lnTo>
                    <a:pt x="57975" y="63762"/>
                  </a:lnTo>
                  <a:lnTo>
                    <a:pt x="58812" y="65176"/>
                  </a:lnTo>
                  <a:lnTo>
                    <a:pt x="57971" y="63764"/>
                  </a:lnTo>
                  <a:lnTo>
                    <a:pt x="57930" y="63631"/>
                  </a:lnTo>
                  <a:close/>
                  <a:moveTo>
                    <a:pt x="62605" y="68838"/>
                  </a:moveTo>
                  <a:lnTo>
                    <a:pt x="62648" y="68963"/>
                  </a:lnTo>
                  <a:cubicBezTo>
                    <a:pt x="62814" y="69184"/>
                    <a:pt x="62973" y="69406"/>
                    <a:pt x="63133" y="69630"/>
                  </a:cubicBezTo>
                  <a:lnTo>
                    <a:pt x="63133" y="69630"/>
                  </a:lnTo>
                  <a:cubicBezTo>
                    <a:pt x="62972" y="69405"/>
                    <a:pt x="62809" y="69185"/>
                    <a:pt x="62642" y="68963"/>
                  </a:cubicBezTo>
                  <a:lnTo>
                    <a:pt x="62605" y="68838"/>
                  </a:lnTo>
                  <a:close/>
                  <a:moveTo>
                    <a:pt x="65312" y="72997"/>
                  </a:moveTo>
                  <a:cubicBezTo>
                    <a:pt x="65789" y="73807"/>
                    <a:pt x="66233" y="74630"/>
                    <a:pt x="66660" y="75458"/>
                  </a:cubicBezTo>
                  <a:cubicBezTo>
                    <a:pt x="66231" y="74628"/>
                    <a:pt x="65783" y="73809"/>
                    <a:pt x="65312" y="72997"/>
                  </a:cubicBezTo>
                  <a:close/>
                  <a:moveTo>
                    <a:pt x="16382" y="100069"/>
                  </a:moveTo>
                  <a:cubicBezTo>
                    <a:pt x="16402" y="100173"/>
                    <a:pt x="16429" y="100280"/>
                    <a:pt x="16451" y="100382"/>
                  </a:cubicBezTo>
                  <a:cubicBezTo>
                    <a:pt x="16423" y="100282"/>
                    <a:pt x="16402" y="100173"/>
                    <a:pt x="16378" y="100071"/>
                  </a:cubicBezTo>
                  <a:lnTo>
                    <a:pt x="16382" y="100069"/>
                  </a:lnTo>
                  <a:close/>
                  <a:moveTo>
                    <a:pt x="24002" y="0"/>
                  </a:moveTo>
                  <a:cubicBezTo>
                    <a:pt x="23985" y="0"/>
                    <a:pt x="23968" y="3"/>
                    <a:pt x="23952" y="9"/>
                  </a:cubicBezTo>
                  <a:lnTo>
                    <a:pt x="23931" y="15"/>
                  </a:lnTo>
                  <a:lnTo>
                    <a:pt x="23856" y="62"/>
                  </a:lnTo>
                  <a:cubicBezTo>
                    <a:pt x="23825" y="80"/>
                    <a:pt x="23796" y="101"/>
                    <a:pt x="23764" y="113"/>
                  </a:cubicBezTo>
                  <a:cubicBezTo>
                    <a:pt x="22837" y="537"/>
                    <a:pt x="21652" y="1062"/>
                    <a:pt x="20216" y="1660"/>
                  </a:cubicBezTo>
                  <a:cubicBezTo>
                    <a:pt x="18096" y="2546"/>
                    <a:pt x="15418" y="3591"/>
                    <a:pt x="12200" y="4729"/>
                  </a:cubicBezTo>
                  <a:cubicBezTo>
                    <a:pt x="8849" y="5915"/>
                    <a:pt x="6015" y="6811"/>
                    <a:pt x="3765" y="7468"/>
                  </a:cubicBezTo>
                  <a:cubicBezTo>
                    <a:pt x="2390" y="7869"/>
                    <a:pt x="1238" y="8182"/>
                    <a:pt x="309" y="8417"/>
                  </a:cubicBezTo>
                  <a:cubicBezTo>
                    <a:pt x="276" y="8430"/>
                    <a:pt x="240" y="8430"/>
                    <a:pt x="207" y="8434"/>
                  </a:cubicBezTo>
                  <a:lnTo>
                    <a:pt x="119" y="8448"/>
                  </a:lnTo>
                  <a:lnTo>
                    <a:pt x="98" y="8454"/>
                  </a:lnTo>
                  <a:cubicBezTo>
                    <a:pt x="72" y="8469"/>
                    <a:pt x="45" y="8485"/>
                    <a:pt x="27" y="8512"/>
                  </a:cubicBezTo>
                  <a:cubicBezTo>
                    <a:pt x="6" y="8544"/>
                    <a:pt x="0" y="8583"/>
                    <a:pt x="13" y="8622"/>
                  </a:cubicBezTo>
                  <a:cubicBezTo>
                    <a:pt x="727" y="11611"/>
                    <a:pt x="7055" y="38374"/>
                    <a:pt x="8174" y="57213"/>
                  </a:cubicBezTo>
                  <a:cubicBezTo>
                    <a:pt x="8378" y="60656"/>
                    <a:pt x="8487" y="64061"/>
                    <a:pt x="8599" y="67350"/>
                  </a:cubicBezTo>
                  <a:cubicBezTo>
                    <a:pt x="9078" y="81617"/>
                    <a:pt x="9575" y="96376"/>
                    <a:pt x="17554" y="117271"/>
                  </a:cubicBezTo>
                  <a:cubicBezTo>
                    <a:pt x="17575" y="117328"/>
                    <a:pt x="17632" y="117366"/>
                    <a:pt x="17692" y="117366"/>
                  </a:cubicBezTo>
                  <a:cubicBezTo>
                    <a:pt x="17701" y="117366"/>
                    <a:pt x="17711" y="117365"/>
                    <a:pt x="17720" y="117363"/>
                  </a:cubicBezTo>
                  <a:cubicBezTo>
                    <a:pt x="18563" y="117173"/>
                    <a:pt x="20993" y="116606"/>
                    <a:pt x="24893" y="115526"/>
                  </a:cubicBezTo>
                  <a:cubicBezTo>
                    <a:pt x="30214" y="114061"/>
                    <a:pt x="38271" y="111639"/>
                    <a:pt x="48759" y="107923"/>
                  </a:cubicBezTo>
                  <a:cubicBezTo>
                    <a:pt x="59062" y="104273"/>
                    <a:pt x="66759" y="101125"/>
                    <a:pt x="71824" y="98923"/>
                  </a:cubicBezTo>
                  <a:cubicBezTo>
                    <a:pt x="75689" y="97243"/>
                    <a:pt x="78023" y="96106"/>
                    <a:pt x="78815" y="95717"/>
                  </a:cubicBezTo>
                  <a:cubicBezTo>
                    <a:pt x="78883" y="95682"/>
                    <a:pt x="78913" y="95607"/>
                    <a:pt x="78887" y="95539"/>
                  </a:cubicBezTo>
                  <a:cubicBezTo>
                    <a:pt x="71939" y="74286"/>
                    <a:pt x="63031" y="62504"/>
                    <a:pt x="54422" y="51116"/>
                  </a:cubicBezTo>
                  <a:cubicBezTo>
                    <a:pt x="52439" y="48489"/>
                    <a:pt x="50381" y="45776"/>
                    <a:pt x="48370" y="42969"/>
                  </a:cubicBezTo>
                  <a:cubicBezTo>
                    <a:pt x="37381" y="27631"/>
                    <a:pt x="25451" y="2853"/>
                    <a:pt x="24124" y="80"/>
                  </a:cubicBezTo>
                  <a:cubicBezTo>
                    <a:pt x="24107" y="44"/>
                    <a:pt x="24081" y="15"/>
                    <a:pt x="24042" y="5"/>
                  </a:cubicBezTo>
                  <a:cubicBezTo>
                    <a:pt x="24028" y="2"/>
                    <a:pt x="24015" y="0"/>
                    <a:pt x="24002" y="0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5"/>
            <p:cNvSpPr/>
            <p:nvPr/>
          </p:nvSpPr>
          <p:spPr>
            <a:xfrm>
              <a:off x="2426500" y="241850"/>
              <a:ext cx="738275" cy="393250"/>
            </a:xfrm>
            <a:custGeom>
              <a:avLst/>
              <a:gdLst/>
              <a:ahLst/>
              <a:cxnLst/>
              <a:rect l="l" t="t" r="r" b="b"/>
              <a:pathLst>
                <a:path w="29531" h="15730" extrusionOk="0">
                  <a:moveTo>
                    <a:pt x="23623" y="1"/>
                  </a:moveTo>
                  <a:cubicBezTo>
                    <a:pt x="22500" y="1"/>
                    <a:pt x="21283" y="147"/>
                    <a:pt x="20079" y="371"/>
                  </a:cubicBezTo>
                  <a:cubicBezTo>
                    <a:pt x="17589" y="825"/>
                    <a:pt x="15166" y="1613"/>
                    <a:pt x="13755" y="2112"/>
                  </a:cubicBezTo>
                  <a:cubicBezTo>
                    <a:pt x="13067" y="2355"/>
                    <a:pt x="12646" y="2521"/>
                    <a:pt x="12619" y="2531"/>
                  </a:cubicBezTo>
                  <a:cubicBezTo>
                    <a:pt x="12597" y="2539"/>
                    <a:pt x="12169" y="2672"/>
                    <a:pt x="11490" y="2912"/>
                  </a:cubicBezTo>
                  <a:cubicBezTo>
                    <a:pt x="9990" y="3442"/>
                    <a:pt x="7412" y="4442"/>
                    <a:pt x="5086" y="5758"/>
                  </a:cubicBezTo>
                  <a:lnTo>
                    <a:pt x="5080" y="5762"/>
                  </a:lnTo>
                  <a:cubicBezTo>
                    <a:pt x="2985" y="6942"/>
                    <a:pt x="1107" y="8380"/>
                    <a:pt x="399" y="9964"/>
                  </a:cubicBezTo>
                  <a:cubicBezTo>
                    <a:pt x="4" y="10840"/>
                    <a:pt x="0" y="11674"/>
                    <a:pt x="387" y="12505"/>
                  </a:cubicBezTo>
                  <a:lnTo>
                    <a:pt x="1477" y="15603"/>
                  </a:lnTo>
                  <a:cubicBezTo>
                    <a:pt x="1494" y="15652"/>
                    <a:pt x="1534" y="15686"/>
                    <a:pt x="1584" y="15699"/>
                  </a:cubicBezTo>
                  <a:cubicBezTo>
                    <a:pt x="1661" y="15715"/>
                    <a:pt x="1782" y="15729"/>
                    <a:pt x="1968" y="15729"/>
                  </a:cubicBezTo>
                  <a:cubicBezTo>
                    <a:pt x="2469" y="15729"/>
                    <a:pt x="3442" y="15625"/>
                    <a:pt x="5315" y="15171"/>
                  </a:cubicBezTo>
                  <a:cubicBezTo>
                    <a:pt x="7461" y="14649"/>
                    <a:pt x="10786" y="13659"/>
                    <a:pt x="15923" y="11840"/>
                  </a:cubicBezTo>
                  <a:cubicBezTo>
                    <a:pt x="20842" y="10097"/>
                    <a:pt x="23986" y="8808"/>
                    <a:pt x="25997" y="7869"/>
                  </a:cubicBezTo>
                  <a:cubicBezTo>
                    <a:pt x="28606" y="6660"/>
                    <a:pt x="29306" y="6046"/>
                    <a:pt x="29492" y="5815"/>
                  </a:cubicBezTo>
                  <a:cubicBezTo>
                    <a:pt x="29523" y="5774"/>
                    <a:pt x="29531" y="5721"/>
                    <a:pt x="29516" y="5672"/>
                  </a:cubicBezTo>
                  <a:lnTo>
                    <a:pt x="28426" y="2613"/>
                  </a:lnTo>
                  <a:cubicBezTo>
                    <a:pt x="28191" y="1698"/>
                    <a:pt x="27663" y="1040"/>
                    <a:pt x="26808" y="608"/>
                  </a:cubicBezTo>
                  <a:cubicBezTo>
                    <a:pt x="25950" y="173"/>
                    <a:pt x="24843" y="1"/>
                    <a:pt x="236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5"/>
            <p:cNvSpPr/>
            <p:nvPr/>
          </p:nvSpPr>
          <p:spPr>
            <a:xfrm>
              <a:off x="2368525" y="301700"/>
              <a:ext cx="457300" cy="360875"/>
            </a:xfrm>
            <a:custGeom>
              <a:avLst/>
              <a:gdLst/>
              <a:ahLst/>
              <a:cxnLst/>
              <a:rect l="l" t="t" r="r" b="b"/>
              <a:pathLst>
                <a:path w="18292" h="14435" fill="none" extrusionOk="0">
                  <a:moveTo>
                    <a:pt x="14895" y="0"/>
                  </a:moveTo>
                  <a:cubicBezTo>
                    <a:pt x="14895" y="0"/>
                    <a:pt x="1" y="4589"/>
                    <a:pt x="2581" y="10183"/>
                  </a:cubicBezTo>
                  <a:lnTo>
                    <a:pt x="3708" y="13380"/>
                  </a:lnTo>
                  <a:cubicBezTo>
                    <a:pt x="3708" y="13380"/>
                    <a:pt x="4602" y="14434"/>
                    <a:pt x="18291" y="9585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5"/>
            <p:cNvSpPr/>
            <p:nvPr/>
          </p:nvSpPr>
          <p:spPr>
            <a:xfrm>
              <a:off x="2487700" y="638000"/>
              <a:ext cx="396750" cy="168450"/>
            </a:xfrm>
            <a:custGeom>
              <a:avLst/>
              <a:gdLst/>
              <a:ahLst/>
              <a:cxnLst/>
              <a:rect l="l" t="t" r="r" b="b"/>
              <a:pathLst>
                <a:path w="15870" h="6738" fill="none" extrusionOk="0">
                  <a:moveTo>
                    <a:pt x="1" y="0"/>
                  </a:moveTo>
                  <a:lnTo>
                    <a:pt x="1141" y="4914"/>
                  </a:lnTo>
                  <a:cubicBezTo>
                    <a:pt x="1556" y="6081"/>
                    <a:pt x="2792" y="6737"/>
                    <a:pt x="3991" y="6430"/>
                  </a:cubicBezTo>
                  <a:cubicBezTo>
                    <a:pt x="6290" y="5839"/>
                    <a:pt x="10374" y="4693"/>
                    <a:pt x="15869" y="2748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5"/>
            <p:cNvSpPr/>
            <p:nvPr/>
          </p:nvSpPr>
          <p:spPr>
            <a:xfrm>
              <a:off x="2575425" y="800550"/>
              <a:ext cx="1930350" cy="4819600"/>
            </a:xfrm>
            <a:custGeom>
              <a:avLst/>
              <a:gdLst/>
              <a:ahLst/>
              <a:cxnLst/>
              <a:rect l="l" t="t" r="r" b="b"/>
              <a:pathLst>
                <a:path w="77214" h="192784" fill="none" extrusionOk="0">
                  <a:moveTo>
                    <a:pt x="1" y="0"/>
                  </a:moveTo>
                  <a:cubicBezTo>
                    <a:pt x="1" y="0"/>
                    <a:pt x="7039" y="28749"/>
                    <a:pt x="8229" y="48867"/>
                  </a:cubicBezTo>
                  <a:cubicBezTo>
                    <a:pt x="9422" y="68987"/>
                    <a:pt x="7487" y="86395"/>
                    <a:pt x="20761" y="116618"/>
                  </a:cubicBezTo>
                  <a:cubicBezTo>
                    <a:pt x="34037" y="146842"/>
                    <a:pt x="41021" y="175183"/>
                    <a:pt x="41021" y="175183"/>
                  </a:cubicBezTo>
                  <a:cubicBezTo>
                    <a:pt x="41021" y="175183"/>
                    <a:pt x="39184" y="192784"/>
                    <a:pt x="77214" y="179311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5"/>
            <p:cNvSpPr/>
            <p:nvPr/>
          </p:nvSpPr>
          <p:spPr>
            <a:xfrm>
              <a:off x="3554000" y="4794600"/>
              <a:ext cx="778650" cy="211100"/>
            </a:xfrm>
            <a:custGeom>
              <a:avLst/>
              <a:gdLst/>
              <a:ahLst/>
              <a:cxnLst/>
              <a:rect l="l" t="t" r="r" b="b"/>
              <a:pathLst>
                <a:path w="31146" h="8444" fill="none" extrusionOk="0">
                  <a:moveTo>
                    <a:pt x="0" y="8444"/>
                  </a:moveTo>
                  <a:cubicBezTo>
                    <a:pt x="0" y="8444"/>
                    <a:pt x="11015" y="7132"/>
                    <a:pt x="31145" y="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5"/>
            <p:cNvSpPr/>
            <p:nvPr/>
          </p:nvSpPr>
          <p:spPr>
            <a:xfrm>
              <a:off x="3018075" y="3293250"/>
              <a:ext cx="782625" cy="237450"/>
            </a:xfrm>
            <a:custGeom>
              <a:avLst/>
              <a:gdLst/>
              <a:ahLst/>
              <a:cxnLst/>
              <a:rect l="l" t="t" r="r" b="b"/>
              <a:pathLst>
                <a:path w="31305" h="9498" fill="none" extrusionOk="0">
                  <a:moveTo>
                    <a:pt x="0" y="9497"/>
                  </a:moveTo>
                  <a:cubicBezTo>
                    <a:pt x="0" y="9497"/>
                    <a:pt x="11175" y="7130"/>
                    <a:pt x="31305" y="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5"/>
            <p:cNvSpPr/>
            <p:nvPr/>
          </p:nvSpPr>
          <p:spPr>
            <a:xfrm>
              <a:off x="2740900" y="156475"/>
              <a:ext cx="427875" cy="384775"/>
            </a:xfrm>
            <a:custGeom>
              <a:avLst/>
              <a:gdLst/>
              <a:ahLst/>
              <a:cxnLst/>
              <a:rect l="l" t="t" r="r" b="b"/>
              <a:pathLst>
                <a:path w="17115" h="15391" fill="none" extrusionOk="0">
                  <a:moveTo>
                    <a:pt x="0" y="5809"/>
                  </a:moveTo>
                  <a:cubicBezTo>
                    <a:pt x="0" y="5809"/>
                    <a:pt x="14463" y="1"/>
                    <a:pt x="15979" y="5969"/>
                  </a:cubicBezTo>
                  <a:lnTo>
                    <a:pt x="17114" y="9160"/>
                  </a:lnTo>
                  <a:cubicBezTo>
                    <a:pt x="17114" y="9160"/>
                    <a:pt x="17084" y="10541"/>
                    <a:pt x="3394" y="1539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5"/>
            <p:cNvSpPr/>
            <p:nvPr/>
          </p:nvSpPr>
          <p:spPr>
            <a:xfrm>
              <a:off x="2884325" y="403575"/>
              <a:ext cx="330525" cy="303125"/>
            </a:xfrm>
            <a:custGeom>
              <a:avLst/>
              <a:gdLst/>
              <a:ahLst/>
              <a:cxnLst/>
              <a:rect l="l" t="t" r="r" b="b"/>
              <a:pathLst>
                <a:path w="13221" h="12125" fill="none" extrusionOk="0">
                  <a:moveTo>
                    <a:pt x="10600" y="1"/>
                  </a:moveTo>
                  <a:lnTo>
                    <a:pt x="12809" y="4538"/>
                  </a:lnTo>
                  <a:cubicBezTo>
                    <a:pt x="13221" y="5705"/>
                    <a:pt x="12677" y="6996"/>
                    <a:pt x="11549" y="7509"/>
                  </a:cubicBezTo>
                  <a:cubicBezTo>
                    <a:pt x="9391" y="8499"/>
                    <a:pt x="5495" y="10179"/>
                    <a:pt x="0" y="12125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5"/>
            <p:cNvSpPr/>
            <p:nvPr/>
          </p:nvSpPr>
          <p:spPr>
            <a:xfrm>
              <a:off x="3183525" y="585100"/>
              <a:ext cx="2272875" cy="4698250"/>
            </a:xfrm>
            <a:custGeom>
              <a:avLst/>
              <a:gdLst/>
              <a:ahLst/>
              <a:cxnLst/>
              <a:rect l="l" t="t" r="r" b="b"/>
              <a:pathLst>
                <a:path w="90915" h="187930" fill="none" extrusionOk="0">
                  <a:moveTo>
                    <a:pt x="1" y="1"/>
                  </a:moveTo>
                  <a:cubicBezTo>
                    <a:pt x="1" y="1"/>
                    <a:pt x="12628" y="26765"/>
                    <a:pt x="24370" y="43151"/>
                  </a:cubicBezTo>
                  <a:cubicBezTo>
                    <a:pt x="36109" y="59537"/>
                    <a:pt x="48573" y="71843"/>
                    <a:pt x="57282" y="103680"/>
                  </a:cubicBezTo>
                  <a:cubicBezTo>
                    <a:pt x="65994" y="135517"/>
                    <a:pt x="78410" y="161938"/>
                    <a:pt x="78410" y="161938"/>
                  </a:cubicBezTo>
                  <a:cubicBezTo>
                    <a:pt x="78410" y="161938"/>
                    <a:pt x="90915" y="174457"/>
                    <a:pt x="52890" y="187929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5"/>
            <p:cNvSpPr/>
            <p:nvPr/>
          </p:nvSpPr>
          <p:spPr>
            <a:xfrm>
              <a:off x="4332625" y="4468525"/>
              <a:ext cx="737825" cy="326150"/>
            </a:xfrm>
            <a:custGeom>
              <a:avLst/>
              <a:gdLst/>
              <a:ahLst/>
              <a:cxnLst/>
              <a:rect l="l" t="t" r="r" b="b"/>
              <a:pathLst>
                <a:path w="29513" h="13046" fill="none" extrusionOk="0">
                  <a:moveTo>
                    <a:pt x="29513" y="1"/>
                  </a:moveTo>
                  <a:cubicBezTo>
                    <a:pt x="29513" y="1"/>
                    <a:pt x="20126" y="5915"/>
                    <a:pt x="0" y="13045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5"/>
            <p:cNvSpPr/>
            <p:nvPr/>
          </p:nvSpPr>
          <p:spPr>
            <a:xfrm>
              <a:off x="3800725" y="2985025"/>
              <a:ext cx="757525" cy="308250"/>
            </a:xfrm>
            <a:custGeom>
              <a:avLst/>
              <a:gdLst/>
              <a:ahLst/>
              <a:cxnLst/>
              <a:rect l="l" t="t" r="r" b="b"/>
              <a:pathLst>
                <a:path w="30301" h="12330" fill="none" extrusionOk="0">
                  <a:moveTo>
                    <a:pt x="30301" y="1"/>
                  </a:moveTo>
                  <a:cubicBezTo>
                    <a:pt x="30301" y="1"/>
                    <a:pt x="20128" y="5199"/>
                    <a:pt x="1" y="12329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5"/>
            <p:cNvSpPr/>
            <p:nvPr/>
          </p:nvSpPr>
          <p:spPr>
            <a:xfrm>
              <a:off x="3766975" y="5339025"/>
              <a:ext cx="758500" cy="141750"/>
            </a:xfrm>
            <a:custGeom>
              <a:avLst/>
              <a:gdLst/>
              <a:ahLst/>
              <a:cxnLst/>
              <a:rect l="l" t="t" r="r" b="b"/>
              <a:pathLst>
                <a:path w="30340" h="5670" fill="none" extrusionOk="0">
                  <a:moveTo>
                    <a:pt x="0" y="2026"/>
                  </a:moveTo>
                  <a:cubicBezTo>
                    <a:pt x="0" y="2026"/>
                    <a:pt x="1392" y="5035"/>
                    <a:pt x="4841" y="5352"/>
                  </a:cubicBezTo>
                  <a:cubicBezTo>
                    <a:pt x="8292" y="5669"/>
                    <a:pt x="14365" y="5659"/>
                    <a:pt x="30339" y="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5"/>
            <p:cNvSpPr/>
            <p:nvPr/>
          </p:nvSpPr>
          <p:spPr>
            <a:xfrm>
              <a:off x="4525450" y="4900825"/>
              <a:ext cx="641525" cy="438225"/>
            </a:xfrm>
            <a:custGeom>
              <a:avLst/>
              <a:gdLst/>
              <a:ahLst/>
              <a:cxnLst/>
              <a:rect l="l" t="t" r="r" b="b"/>
              <a:pathLst>
                <a:path w="25661" h="17529" fill="none" extrusionOk="0">
                  <a:moveTo>
                    <a:pt x="24848" y="1"/>
                  </a:moveTo>
                  <a:cubicBezTo>
                    <a:pt x="24848" y="1"/>
                    <a:pt x="25660" y="3217"/>
                    <a:pt x="23181" y="5635"/>
                  </a:cubicBezTo>
                  <a:cubicBezTo>
                    <a:pt x="20699" y="8056"/>
                    <a:pt x="15973" y="11871"/>
                    <a:pt x="0" y="17528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5"/>
            <p:cNvSpPr/>
            <p:nvPr/>
          </p:nvSpPr>
          <p:spPr>
            <a:xfrm>
              <a:off x="2816275" y="1595750"/>
              <a:ext cx="130200" cy="1314000"/>
            </a:xfrm>
            <a:custGeom>
              <a:avLst/>
              <a:gdLst/>
              <a:ahLst/>
              <a:cxnLst/>
              <a:rect l="l" t="t" r="r" b="b"/>
              <a:pathLst>
                <a:path w="5208" h="52560" fill="none" extrusionOk="0">
                  <a:moveTo>
                    <a:pt x="4083" y="52560"/>
                  </a:moveTo>
                  <a:cubicBezTo>
                    <a:pt x="384" y="35317"/>
                    <a:pt x="5208" y="16848"/>
                    <a:pt x="1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5"/>
            <p:cNvSpPr/>
            <p:nvPr/>
          </p:nvSpPr>
          <p:spPr>
            <a:xfrm>
              <a:off x="2965275" y="2002725"/>
              <a:ext cx="16400" cy="435100"/>
            </a:xfrm>
            <a:custGeom>
              <a:avLst/>
              <a:gdLst/>
              <a:ahLst/>
              <a:cxnLst/>
              <a:rect l="l" t="t" r="r" b="b"/>
              <a:pathLst>
                <a:path w="656" h="17404" fill="none" extrusionOk="0">
                  <a:moveTo>
                    <a:pt x="7" y="17403"/>
                  </a:moveTo>
                  <a:cubicBezTo>
                    <a:pt x="655" y="11621"/>
                    <a:pt x="655" y="5782"/>
                    <a:pt x="1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5"/>
            <p:cNvSpPr/>
            <p:nvPr/>
          </p:nvSpPr>
          <p:spPr>
            <a:xfrm>
              <a:off x="3093200" y="2273600"/>
              <a:ext cx="7400" cy="117325"/>
            </a:xfrm>
            <a:custGeom>
              <a:avLst/>
              <a:gdLst/>
              <a:ahLst/>
              <a:cxnLst/>
              <a:rect l="l" t="t" r="r" b="b"/>
              <a:pathLst>
                <a:path w="296" h="4693" fill="none" extrusionOk="0">
                  <a:moveTo>
                    <a:pt x="295" y="4692"/>
                  </a:moveTo>
                  <a:cubicBezTo>
                    <a:pt x="99" y="3137"/>
                    <a:pt x="1" y="1570"/>
                    <a:pt x="5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5"/>
            <p:cNvSpPr/>
            <p:nvPr/>
          </p:nvSpPr>
          <p:spPr>
            <a:xfrm>
              <a:off x="3211450" y="2450025"/>
              <a:ext cx="8575" cy="48350"/>
            </a:xfrm>
            <a:custGeom>
              <a:avLst/>
              <a:gdLst/>
              <a:ahLst/>
              <a:cxnLst/>
              <a:rect l="l" t="t" r="r" b="b"/>
              <a:pathLst>
                <a:path w="343" h="1934" fill="none" extrusionOk="0">
                  <a:moveTo>
                    <a:pt x="342" y="1934"/>
                  </a:moveTo>
                  <a:cubicBezTo>
                    <a:pt x="228" y="1289"/>
                    <a:pt x="115" y="645"/>
                    <a:pt x="1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5"/>
            <p:cNvSpPr/>
            <p:nvPr/>
          </p:nvSpPr>
          <p:spPr>
            <a:xfrm>
              <a:off x="3339175" y="2593175"/>
              <a:ext cx="46300" cy="154800"/>
            </a:xfrm>
            <a:custGeom>
              <a:avLst/>
              <a:gdLst/>
              <a:ahLst/>
              <a:cxnLst/>
              <a:rect l="l" t="t" r="r" b="b"/>
              <a:pathLst>
                <a:path w="1852" h="6192" fill="none" extrusionOk="0">
                  <a:moveTo>
                    <a:pt x="1852" y="6192"/>
                  </a:moveTo>
                  <a:cubicBezTo>
                    <a:pt x="1062" y="4185"/>
                    <a:pt x="444" y="2112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5"/>
            <p:cNvSpPr/>
            <p:nvPr/>
          </p:nvSpPr>
          <p:spPr>
            <a:xfrm>
              <a:off x="2989975" y="3093450"/>
              <a:ext cx="23150" cy="77475"/>
            </a:xfrm>
            <a:custGeom>
              <a:avLst/>
              <a:gdLst/>
              <a:ahLst/>
              <a:cxnLst/>
              <a:rect l="l" t="t" r="r" b="b"/>
              <a:pathLst>
                <a:path w="926" h="3099" fill="none" extrusionOk="0">
                  <a:moveTo>
                    <a:pt x="926" y="3098"/>
                  </a:moveTo>
                  <a:cubicBezTo>
                    <a:pt x="533" y="2094"/>
                    <a:pt x="224" y="1057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5"/>
            <p:cNvSpPr/>
            <p:nvPr/>
          </p:nvSpPr>
          <p:spPr>
            <a:xfrm>
              <a:off x="4146700" y="2315800"/>
              <a:ext cx="269775" cy="623375"/>
            </a:xfrm>
            <a:custGeom>
              <a:avLst/>
              <a:gdLst/>
              <a:ahLst/>
              <a:cxnLst/>
              <a:rect l="l" t="t" r="r" b="b"/>
              <a:pathLst>
                <a:path w="10791" h="24935" fill="none" extrusionOk="0">
                  <a:moveTo>
                    <a:pt x="10790" y="24934"/>
                  </a:moveTo>
                  <a:cubicBezTo>
                    <a:pt x="8166" y="16215"/>
                    <a:pt x="5444" y="7298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5"/>
            <p:cNvSpPr/>
            <p:nvPr/>
          </p:nvSpPr>
          <p:spPr>
            <a:xfrm>
              <a:off x="4194725" y="2760800"/>
              <a:ext cx="26925" cy="76125"/>
            </a:xfrm>
            <a:custGeom>
              <a:avLst/>
              <a:gdLst/>
              <a:ahLst/>
              <a:cxnLst/>
              <a:rect l="l" t="t" r="r" b="b"/>
              <a:pathLst>
                <a:path w="1077" h="3045" fill="none" extrusionOk="0">
                  <a:moveTo>
                    <a:pt x="1077" y="3045"/>
                  </a:moveTo>
                  <a:cubicBezTo>
                    <a:pt x="719" y="2032"/>
                    <a:pt x="358" y="1015"/>
                    <a:pt x="0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5"/>
            <p:cNvSpPr/>
            <p:nvPr/>
          </p:nvSpPr>
          <p:spPr>
            <a:xfrm>
              <a:off x="4029875" y="2185725"/>
              <a:ext cx="20950" cy="35425"/>
            </a:xfrm>
            <a:custGeom>
              <a:avLst/>
              <a:gdLst/>
              <a:ahLst/>
              <a:cxnLst/>
              <a:rect l="l" t="t" r="r" b="b"/>
              <a:pathLst>
                <a:path w="838" h="1417" fill="none" extrusionOk="0">
                  <a:moveTo>
                    <a:pt x="837" y="1417"/>
                  </a:moveTo>
                  <a:cubicBezTo>
                    <a:pt x="559" y="944"/>
                    <a:pt x="279" y="473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5"/>
            <p:cNvSpPr/>
            <p:nvPr/>
          </p:nvSpPr>
          <p:spPr>
            <a:xfrm>
              <a:off x="3185325" y="734500"/>
              <a:ext cx="219500" cy="461550"/>
            </a:xfrm>
            <a:custGeom>
              <a:avLst/>
              <a:gdLst/>
              <a:ahLst/>
              <a:cxnLst/>
              <a:rect l="l" t="t" r="r" b="b"/>
              <a:pathLst>
                <a:path w="8780" h="18462" fill="none" extrusionOk="0">
                  <a:moveTo>
                    <a:pt x="8779" y="18461"/>
                  </a:moveTo>
                  <a:cubicBezTo>
                    <a:pt x="5854" y="12307"/>
                    <a:pt x="2926" y="6155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5"/>
            <p:cNvSpPr/>
            <p:nvPr/>
          </p:nvSpPr>
          <p:spPr>
            <a:xfrm>
              <a:off x="3159900" y="854700"/>
              <a:ext cx="48300" cy="124175"/>
            </a:xfrm>
            <a:custGeom>
              <a:avLst/>
              <a:gdLst/>
              <a:ahLst/>
              <a:cxnLst/>
              <a:rect l="l" t="t" r="r" b="b"/>
              <a:pathLst>
                <a:path w="1932" h="4967" fill="none" extrusionOk="0">
                  <a:moveTo>
                    <a:pt x="1932" y="4966"/>
                  </a:moveTo>
                  <a:cubicBezTo>
                    <a:pt x="1195" y="3348"/>
                    <a:pt x="551" y="1691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5"/>
            <p:cNvSpPr/>
            <p:nvPr/>
          </p:nvSpPr>
          <p:spPr>
            <a:xfrm>
              <a:off x="3075100" y="953275"/>
              <a:ext cx="33000" cy="69725"/>
            </a:xfrm>
            <a:custGeom>
              <a:avLst/>
              <a:gdLst/>
              <a:ahLst/>
              <a:cxnLst/>
              <a:rect l="l" t="t" r="r" b="b"/>
              <a:pathLst>
                <a:path w="1320" h="2789" fill="none" extrusionOk="0">
                  <a:moveTo>
                    <a:pt x="1320" y="2789"/>
                  </a:moveTo>
                  <a:cubicBezTo>
                    <a:pt x="673" y="1970"/>
                    <a:pt x="221" y="1019"/>
                    <a:pt x="0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5"/>
            <p:cNvSpPr/>
            <p:nvPr/>
          </p:nvSpPr>
          <p:spPr>
            <a:xfrm>
              <a:off x="2754500" y="1041150"/>
              <a:ext cx="12550" cy="46975"/>
            </a:xfrm>
            <a:custGeom>
              <a:avLst/>
              <a:gdLst/>
              <a:ahLst/>
              <a:cxnLst/>
              <a:rect l="l" t="t" r="r" b="b"/>
              <a:pathLst>
                <a:path w="502" h="1879" fill="none" extrusionOk="0">
                  <a:moveTo>
                    <a:pt x="502" y="1878"/>
                  </a:moveTo>
                  <a:cubicBezTo>
                    <a:pt x="336" y="1250"/>
                    <a:pt x="166" y="626"/>
                    <a:pt x="0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5"/>
            <p:cNvSpPr/>
            <p:nvPr/>
          </p:nvSpPr>
          <p:spPr>
            <a:xfrm>
              <a:off x="3656750" y="5132900"/>
              <a:ext cx="25550" cy="124450"/>
            </a:xfrm>
            <a:custGeom>
              <a:avLst/>
              <a:gdLst/>
              <a:ahLst/>
              <a:cxnLst/>
              <a:rect l="l" t="t" r="r" b="b"/>
              <a:pathLst>
                <a:path w="1022" h="4978" fill="none" extrusionOk="0">
                  <a:moveTo>
                    <a:pt x="1021" y="4978"/>
                  </a:moveTo>
                  <a:cubicBezTo>
                    <a:pt x="356" y="4409"/>
                    <a:pt x="88" y="3495"/>
                    <a:pt x="43" y="2621"/>
                  </a:cubicBezTo>
                  <a:cubicBezTo>
                    <a:pt x="0" y="1745"/>
                    <a:pt x="142" y="874"/>
                    <a:pt x="142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5"/>
            <p:cNvSpPr/>
            <p:nvPr/>
          </p:nvSpPr>
          <p:spPr>
            <a:xfrm>
              <a:off x="3735000" y="5140300"/>
              <a:ext cx="10200" cy="35325"/>
            </a:xfrm>
            <a:custGeom>
              <a:avLst/>
              <a:gdLst/>
              <a:ahLst/>
              <a:cxnLst/>
              <a:rect l="l" t="t" r="r" b="b"/>
              <a:pathLst>
                <a:path w="408" h="1413" fill="none" extrusionOk="0">
                  <a:moveTo>
                    <a:pt x="408" y="1412"/>
                  </a:moveTo>
                  <a:cubicBezTo>
                    <a:pt x="156" y="983"/>
                    <a:pt x="17" y="496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5"/>
            <p:cNvSpPr/>
            <p:nvPr/>
          </p:nvSpPr>
          <p:spPr>
            <a:xfrm>
              <a:off x="5065050" y="4645050"/>
              <a:ext cx="63050" cy="169775"/>
            </a:xfrm>
            <a:custGeom>
              <a:avLst/>
              <a:gdLst/>
              <a:ahLst/>
              <a:cxnLst/>
              <a:rect l="l" t="t" r="r" b="b"/>
              <a:pathLst>
                <a:path w="2522" h="6791" fill="none" extrusionOk="0">
                  <a:moveTo>
                    <a:pt x="2045" y="6791"/>
                  </a:moveTo>
                  <a:cubicBezTo>
                    <a:pt x="2521" y="4376"/>
                    <a:pt x="1732" y="1749"/>
                    <a:pt x="1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5"/>
            <p:cNvSpPr/>
            <p:nvPr/>
          </p:nvSpPr>
          <p:spPr>
            <a:xfrm>
              <a:off x="5024350" y="4666775"/>
              <a:ext cx="19700" cy="31625"/>
            </a:xfrm>
            <a:custGeom>
              <a:avLst/>
              <a:gdLst/>
              <a:ahLst/>
              <a:cxnLst/>
              <a:rect l="l" t="t" r="r" b="b"/>
              <a:pathLst>
                <a:path w="788" h="1265" fill="none" extrusionOk="0">
                  <a:moveTo>
                    <a:pt x="788" y="1265"/>
                  </a:moveTo>
                  <a:cubicBezTo>
                    <a:pt x="524" y="841"/>
                    <a:pt x="262" y="422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5"/>
            <p:cNvSpPr/>
            <p:nvPr/>
          </p:nvSpPr>
          <p:spPr>
            <a:xfrm>
              <a:off x="3319625" y="3661450"/>
              <a:ext cx="10825" cy="30475"/>
            </a:xfrm>
            <a:custGeom>
              <a:avLst/>
              <a:gdLst/>
              <a:ahLst/>
              <a:cxnLst/>
              <a:rect l="l" t="t" r="r" b="b"/>
              <a:pathLst>
                <a:path w="433" h="1219" fill="none" extrusionOk="0">
                  <a:moveTo>
                    <a:pt x="432" y="1218"/>
                  </a:moveTo>
                  <a:cubicBezTo>
                    <a:pt x="289" y="811"/>
                    <a:pt x="146" y="408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5"/>
            <p:cNvSpPr/>
            <p:nvPr/>
          </p:nvSpPr>
          <p:spPr>
            <a:xfrm>
              <a:off x="3670825" y="3952250"/>
              <a:ext cx="26775" cy="63325"/>
            </a:xfrm>
            <a:custGeom>
              <a:avLst/>
              <a:gdLst/>
              <a:ahLst/>
              <a:cxnLst/>
              <a:rect l="l" t="t" r="r" b="b"/>
              <a:pathLst>
                <a:path w="1071" h="2533" fill="none" extrusionOk="0">
                  <a:moveTo>
                    <a:pt x="1070" y="2533"/>
                  </a:moveTo>
                  <a:cubicBezTo>
                    <a:pt x="612" y="1735"/>
                    <a:pt x="252" y="886"/>
                    <a:pt x="0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5"/>
            <p:cNvSpPr/>
            <p:nvPr/>
          </p:nvSpPr>
          <p:spPr>
            <a:xfrm>
              <a:off x="4246625" y="3281725"/>
              <a:ext cx="9400" cy="26625"/>
            </a:xfrm>
            <a:custGeom>
              <a:avLst/>
              <a:gdLst/>
              <a:ahLst/>
              <a:cxnLst/>
              <a:rect l="l" t="t" r="r" b="b"/>
              <a:pathLst>
                <a:path w="376" h="1065" fill="none" extrusionOk="0">
                  <a:moveTo>
                    <a:pt x="375" y="1065"/>
                  </a:moveTo>
                  <a:cubicBezTo>
                    <a:pt x="251" y="711"/>
                    <a:pt x="126" y="355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7" name="Google Shape;3687;p15"/>
          <p:cNvGrpSpPr/>
          <p:nvPr/>
        </p:nvGrpSpPr>
        <p:grpSpPr>
          <a:xfrm rot="-1467996">
            <a:off x="6701998" y="2253097"/>
            <a:ext cx="1457165" cy="1770923"/>
            <a:chOff x="1260150" y="-357200"/>
            <a:chExt cx="4971200" cy="6041600"/>
          </a:xfrm>
        </p:grpSpPr>
        <p:sp>
          <p:nvSpPr>
            <p:cNvPr id="3688" name="Google Shape;3688;p15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5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5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5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5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5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5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5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5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5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5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5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5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5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5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5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5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5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5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5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5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5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5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5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5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5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5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5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5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5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5"/>
            <p:cNvSpPr/>
            <p:nvPr/>
          </p:nvSpPr>
          <p:spPr>
            <a:xfrm>
              <a:off x="4939750" y="4726375"/>
              <a:ext cx="131925" cy="598700"/>
            </a:xfrm>
            <a:custGeom>
              <a:avLst/>
              <a:gdLst/>
              <a:ahLst/>
              <a:cxnLst/>
              <a:rect l="l" t="t" r="r" b="b"/>
              <a:pathLst>
                <a:path w="5277" h="23948" fill="none" extrusionOk="0">
                  <a:moveTo>
                    <a:pt x="5277" y="0"/>
                  </a:moveTo>
                  <a:cubicBezTo>
                    <a:pt x="4581" y="8180"/>
                    <a:pt x="2805" y="16233"/>
                    <a:pt x="0" y="239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5"/>
            <p:cNvSpPr/>
            <p:nvPr/>
          </p:nvSpPr>
          <p:spPr>
            <a:xfrm>
              <a:off x="5055025" y="5115300"/>
              <a:ext cx="41150" cy="179000"/>
            </a:xfrm>
            <a:custGeom>
              <a:avLst/>
              <a:gdLst/>
              <a:ahLst/>
              <a:cxnLst/>
              <a:rect l="l" t="t" r="r" b="b"/>
              <a:pathLst>
                <a:path w="1646" h="7160" fill="none" extrusionOk="0">
                  <a:moveTo>
                    <a:pt x="1646" y="0"/>
                  </a:moveTo>
                  <a:cubicBezTo>
                    <a:pt x="1097" y="2386"/>
                    <a:pt x="551" y="4771"/>
                    <a:pt x="1" y="715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5"/>
            <p:cNvSpPr/>
            <p:nvPr/>
          </p:nvSpPr>
          <p:spPr>
            <a:xfrm>
              <a:off x="5429425" y="4838675"/>
              <a:ext cx="32675" cy="463600"/>
            </a:xfrm>
            <a:custGeom>
              <a:avLst/>
              <a:gdLst/>
              <a:ahLst/>
              <a:cxnLst/>
              <a:rect l="l" t="t" r="r" b="b"/>
              <a:pathLst>
                <a:path w="1307" h="18544" fill="none" extrusionOk="0">
                  <a:moveTo>
                    <a:pt x="1" y="1"/>
                  </a:moveTo>
                  <a:cubicBezTo>
                    <a:pt x="1306" y="6067"/>
                    <a:pt x="922" y="12352"/>
                    <a:pt x="531" y="1854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5"/>
            <p:cNvSpPr/>
            <p:nvPr/>
          </p:nvSpPr>
          <p:spPr>
            <a:xfrm>
              <a:off x="5795550" y="4652450"/>
              <a:ext cx="117475" cy="346050"/>
            </a:xfrm>
            <a:custGeom>
              <a:avLst/>
              <a:gdLst/>
              <a:ahLst/>
              <a:cxnLst/>
              <a:rect l="l" t="t" r="r" b="b"/>
              <a:pathLst>
                <a:path w="4699" h="13842" fill="none" extrusionOk="0">
                  <a:moveTo>
                    <a:pt x="1" y="1"/>
                  </a:moveTo>
                  <a:cubicBezTo>
                    <a:pt x="2079" y="4426"/>
                    <a:pt x="3655" y="9066"/>
                    <a:pt x="4698" y="1384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5"/>
            <p:cNvSpPr/>
            <p:nvPr/>
          </p:nvSpPr>
          <p:spPr>
            <a:xfrm>
              <a:off x="5983775" y="4541725"/>
              <a:ext cx="92975" cy="211325"/>
            </a:xfrm>
            <a:custGeom>
              <a:avLst/>
              <a:gdLst/>
              <a:ahLst/>
              <a:cxnLst/>
              <a:rect l="l" t="t" r="r" b="b"/>
              <a:pathLst>
                <a:path w="3719" h="8453" fill="none" extrusionOk="0">
                  <a:moveTo>
                    <a:pt x="1" y="0"/>
                  </a:moveTo>
                  <a:cubicBezTo>
                    <a:pt x="1588" y="2652"/>
                    <a:pt x="2836" y="5492"/>
                    <a:pt x="3718" y="845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5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5"/>
            <p:cNvSpPr/>
            <p:nvPr/>
          </p:nvSpPr>
          <p:spPr>
            <a:xfrm>
              <a:off x="5896225" y="4354675"/>
              <a:ext cx="27025" cy="65550"/>
            </a:xfrm>
            <a:custGeom>
              <a:avLst/>
              <a:gdLst/>
              <a:ahLst/>
              <a:cxnLst/>
              <a:rect l="l" t="t" r="r" b="b"/>
              <a:pathLst>
                <a:path w="1081" h="2622" fill="none" extrusionOk="0">
                  <a:moveTo>
                    <a:pt x="0" y="0"/>
                  </a:moveTo>
                  <a:cubicBezTo>
                    <a:pt x="362" y="874"/>
                    <a:pt x="720" y="1750"/>
                    <a:pt x="1080" y="262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5"/>
            <p:cNvSpPr/>
            <p:nvPr/>
          </p:nvSpPr>
          <p:spPr>
            <a:xfrm>
              <a:off x="4781850" y="3172900"/>
              <a:ext cx="31325" cy="62725"/>
            </a:xfrm>
            <a:custGeom>
              <a:avLst/>
              <a:gdLst/>
              <a:ahLst/>
              <a:cxnLst/>
              <a:rect l="l" t="t" r="r" b="b"/>
              <a:pathLst>
                <a:path w="1253" h="2509" fill="none" extrusionOk="0">
                  <a:moveTo>
                    <a:pt x="1" y="0"/>
                  </a:moveTo>
                  <a:cubicBezTo>
                    <a:pt x="418" y="835"/>
                    <a:pt x="837" y="1672"/>
                    <a:pt x="1253" y="250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5"/>
            <p:cNvSpPr/>
            <p:nvPr/>
          </p:nvSpPr>
          <p:spPr>
            <a:xfrm>
              <a:off x="4859800" y="3114425"/>
              <a:ext cx="14500" cy="46225"/>
            </a:xfrm>
            <a:custGeom>
              <a:avLst/>
              <a:gdLst/>
              <a:ahLst/>
              <a:cxnLst/>
              <a:rect l="l" t="t" r="r" b="b"/>
              <a:pathLst>
                <a:path w="580" h="1849" fill="none" extrusionOk="0">
                  <a:moveTo>
                    <a:pt x="1" y="1"/>
                  </a:moveTo>
                  <a:cubicBezTo>
                    <a:pt x="195" y="617"/>
                    <a:pt x="385" y="1230"/>
                    <a:pt x="580" y="18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5"/>
            <p:cNvSpPr/>
            <p:nvPr/>
          </p:nvSpPr>
          <p:spPr>
            <a:xfrm>
              <a:off x="4894175" y="3404700"/>
              <a:ext cx="800" cy="100275"/>
            </a:xfrm>
            <a:custGeom>
              <a:avLst/>
              <a:gdLst/>
              <a:ahLst/>
              <a:cxnLst/>
              <a:rect l="l" t="t" r="r" b="b"/>
              <a:pathLst>
                <a:path w="32" h="4011" fill="none" extrusionOk="0">
                  <a:moveTo>
                    <a:pt x="0" y="0"/>
                  </a:moveTo>
                  <a:cubicBezTo>
                    <a:pt x="11" y="1338"/>
                    <a:pt x="21" y="2672"/>
                    <a:pt x="31" y="401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5"/>
            <p:cNvSpPr/>
            <p:nvPr/>
          </p:nvSpPr>
          <p:spPr>
            <a:xfrm>
              <a:off x="5251950" y="3123025"/>
              <a:ext cx="12400" cy="125900"/>
            </a:xfrm>
            <a:custGeom>
              <a:avLst/>
              <a:gdLst/>
              <a:ahLst/>
              <a:cxnLst/>
              <a:rect l="l" t="t" r="r" b="b"/>
              <a:pathLst>
                <a:path w="496" h="5036" fill="none" extrusionOk="0">
                  <a:moveTo>
                    <a:pt x="1" y="0"/>
                  </a:moveTo>
                  <a:cubicBezTo>
                    <a:pt x="275" y="1664"/>
                    <a:pt x="441" y="3348"/>
                    <a:pt x="496" y="5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5"/>
            <p:cNvSpPr/>
            <p:nvPr/>
          </p:nvSpPr>
          <p:spPr>
            <a:xfrm>
              <a:off x="5271075" y="3458350"/>
              <a:ext cx="7200" cy="72050"/>
            </a:xfrm>
            <a:custGeom>
              <a:avLst/>
              <a:gdLst/>
              <a:ahLst/>
              <a:cxnLst/>
              <a:rect l="l" t="t" r="r" b="b"/>
              <a:pathLst>
                <a:path w="288" h="2882" fill="none" extrusionOk="0">
                  <a:moveTo>
                    <a:pt x="287" y="1"/>
                  </a:moveTo>
                  <a:cubicBezTo>
                    <a:pt x="193" y="962"/>
                    <a:pt x="95" y="1922"/>
                    <a:pt x="1" y="288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5"/>
            <p:cNvSpPr/>
            <p:nvPr/>
          </p:nvSpPr>
          <p:spPr>
            <a:xfrm>
              <a:off x="2699200" y="1577675"/>
              <a:ext cx="319750" cy="226150"/>
            </a:xfrm>
            <a:custGeom>
              <a:avLst/>
              <a:gdLst/>
              <a:ahLst/>
              <a:cxnLst/>
              <a:rect l="l" t="t" r="r" b="b"/>
              <a:pathLst>
                <a:path w="12790" h="9046" fill="none" extrusionOk="0">
                  <a:moveTo>
                    <a:pt x="1" y="1"/>
                  </a:moveTo>
                  <a:cubicBezTo>
                    <a:pt x="4379" y="2851"/>
                    <a:pt x="8643" y="5864"/>
                    <a:pt x="12790" y="904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5"/>
            <p:cNvSpPr/>
            <p:nvPr/>
          </p:nvSpPr>
          <p:spPr>
            <a:xfrm>
              <a:off x="2982300" y="1666075"/>
              <a:ext cx="58250" cy="44575"/>
            </a:xfrm>
            <a:custGeom>
              <a:avLst/>
              <a:gdLst/>
              <a:ahLst/>
              <a:cxnLst/>
              <a:rect l="l" t="t" r="r" b="b"/>
              <a:pathLst>
                <a:path w="2330" h="1783" fill="none" extrusionOk="0">
                  <a:moveTo>
                    <a:pt x="1" y="0"/>
                  </a:moveTo>
                  <a:cubicBezTo>
                    <a:pt x="776" y="594"/>
                    <a:pt x="1554" y="1187"/>
                    <a:pt x="2329" y="178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5"/>
            <p:cNvSpPr/>
            <p:nvPr/>
          </p:nvSpPr>
          <p:spPr>
            <a:xfrm>
              <a:off x="3038275" y="1617375"/>
              <a:ext cx="68200" cy="26875"/>
            </a:xfrm>
            <a:custGeom>
              <a:avLst/>
              <a:gdLst/>
              <a:ahLst/>
              <a:cxnLst/>
              <a:rect l="l" t="t" r="r" b="b"/>
              <a:pathLst>
                <a:path w="2728" h="1075" fill="none" extrusionOk="0">
                  <a:moveTo>
                    <a:pt x="0" y="0"/>
                  </a:moveTo>
                  <a:cubicBezTo>
                    <a:pt x="909" y="359"/>
                    <a:pt x="1819" y="717"/>
                    <a:pt x="2727" y="10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5"/>
            <p:cNvSpPr/>
            <p:nvPr/>
          </p:nvSpPr>
          <p:spPr>
            <a:xfrm>
              <a:off x="3721350" y="2183800"/>
              <a:ext cx="378150" cy="443775"/>
            </a:xfrm>
            <a:custGeom>
              <a:avLst/>
              <a:gdLst/>
              <a:ahLst/>
              <a:cxnLst/>
              <a:rect l="l" t="t" r="r" b="b"/>
              <a:pathLst>
                <a:path w="15126" h="17751" fill="none" extrusionOk="0">
                  <a:moveTo>
                    <a:pt x="0" y="0"/>
                  </a:moveTo>
                  <a:cubicBezTo>
                    <a:pt x="5330" y="5665"/>
                    <a:pt x="10371" y="11580"/>
                    <a:pt x="15126" y="1775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5"/>
            <p:cNvSpPr/>
            <p:nvPr/>
          </p:nvSpPr>
          <p:spPr>
            <a:xfrm>
              <a:off x="4047200" y="2411150"/>
              <a:ext cx="19625" cy="37150"/>
            </a:xfrm>
            <a:custGeom>
              <a:avLst/>
              <a:gdLst/>
              <a:ahLst/>
              <a:cxnLst/>
              <a:rect l="l" t="t" r="r" b="b"/>
              <a:pathLst>
                <a:path w="785" h="1486" fill="none" extrusionOk="0">
                  <a:moveTo>
                    <a:pt x="1" y="0"/>
                  </a:moveTo>
                  <a:cubicBezTo>
                    <a:pt x="263" y="497"/>
                    <a:pt x="523" y="990"/>
                    <a:pt x="785" y="148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5"/>
            <p:cNvSpPr/>
            <p:nvPr/>
          </p:nvSpPr>
          <p:spPr>
            <a:xfrm>
              <a:off x="4139175" y="2348800"/>
              <a:ext cx="74250" cy="100875"/>
            </a:xfrm>
            <a:custGeom>
              <a:avLst/>
              <a:gdLst/>
              <a:ahLst/>
              <a:cxnLst/>
              <a:rect l="l" t="t" r="r" b="b"/>
              <a:pathLst>
                <a:path w="2970" h="4035" fill="none" extrusionOk="0">
                  <a:moveTo>
                    <a:pt x="1" y="0"/>
                  </a:moveTo>
                  <a:cubicBezTo>
                    <a:pt x="706" y="1533"/>
                    <a:pt x="1717" y="2905"/>
                    <a:pt x="2969" y="4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5"/>
            <p:cNvSpPr/>
            <p:nvPr/>
          </p:nvSpPr>
          <p:spPr>
            <a:xfrm>
              <a:off x="4293750" y="2395225"/>
              <a:ext cx="60075" cy="71225"/>
            </a:xfrm>
            <a:custGeom>
              <a:avLst/>
              <a:gdLst/>
              <a:ahLst/>
              <a:cxnLst/>
              <a:rect l="l" t="t" r="r" b="b"/>
              <a:pathLst>
                <a:path w="2403" h="2849" fill="none" extrusionOk="0">
                  <a:moveTo>
                    <a:pt x="0" y="1"/>
                  </a:moveTo>
                  <a:cubicBezTo>
                    <a:pt x="704" y="1028"/>
                    <a:pt x="1510" y="1983"/>
                    <a:pt x="2402" y="284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5"/>
            <p:cNvSpPr/>
            <p:nvPr/>
          </p:nvSpPr>
          <p:spPr>
            <a:xfrm>
              <a:off x="3923700" y="1453700"/>
              <a:ext cx="411650" cy="420350"/>
            </a:xfrm>
            <a:custGeom>
              <a:avLst/>
              <a:gdLst/>
              <a:ahLst/>
              <a:cxnLst/>
              <a:rect l="l" t="t" r="r" b="b"/>
              <a:pathLst>
                <a:path w="16466" h="16814" fill="none" extrusionOk="0">
                  <a:moveTo>
                    <a:pt x="0" y="1"/>
                  </a:moveTo>
                  <a:cubicBezTo>
                    <a:pt x="5856" y="5236"/>
                    <a:pt x="11353" y="10852"/>
                    <a:pt x="16466" y="16814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5"/>
            <p:cNvSpPr/>
            <p:nvPr/>
          </p:nvSpPr>
          <p:spPr>
            <a:xfrm>
              <a:off x="3787800" y="1747200"/>
              <a:ext cx="85125" cy="76850"/>
            </a:xfrm>
            <a:custGeom>
              <a:avLst/>
              <a:gdLst/>
              <a:ahLst/>
              <a:cxnLst/>
              <a:rect l="l" t="t" r="r" b="b"/>
              <a:pathLst>
                <a:path w="3405" h="3074" fill="none" extrusionOk="0">
                  <a:moveTo>
                    <a:pt x="0" y="0"/>
                  </a:moveTo>
                  <a:cubicBezTo>
                    <a:pt x="982" y="1181"/>
                    <a:pt x="2128" y="2218"/>
                    <a:pt x="3404" y="307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5"/>
            <p:cNvSpPr/>
            <p:nvPr/>
          </p:nvSpPr>
          <p:spPr>
            <a:xfrm>
              <a:off x="4752400" y="2179500"/>
              <a:ext cx="48150" cy="79400"/>
            </a:xfrm>
            <a:custGeom>
              <a:avLst/>
              <a:gdLst/>
              <a:ahLst/>
              <a:cxnLst/>
              <a:rect l="l" t="t" r="r" b="b"/>
              <a:pathLst>
                <a:path w="1926" h="3176" fill="none" extrusionOk="0">
                  <a:moveTo>
                    <a:pt x="0" y="0"/>
                  </a:moveTo>
                  <a:cubicBezTo>
                    <a:pt x="640" y="1060"/>
                    <a:pt x="1283" y="2116"/>
                    <a:pt x="1925" y="31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5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5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5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5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5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5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5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5"/>
            <p:cNvSpPr/>
            <p:nvPr/>
          </p:nvSpPr>
          <p:spPr>
            <a:xfrm>
              <a:off x="3274475" y="2212700"/>
              <a:ext cx="40325" cy="67825"/>
            </a:xfrm>
            <a:custGeom>
              <a:avLst/>
              <a:gdLst/>
              <a:ahLst/>
              <a:cxnLst/>
              <a:rect l="l" t="t" r="r" b="b"/>
              <a:pathLst>
                <a:path w="1613" h="2713" fill="none" extrusionOk="0">
                  <a:moveTo>
                    <a:pt x="0" y="0"/>
                  </a:moveTo>
                  <a:cubicBezTo>
                    <a:pt x="422" y="970"/>
                    <a:pt x="964" y="1880"/>
                    <a:pt x="1612" y="271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48" name="Google Shape;3748;p15"/>
          <p:cNvGrpSpPr/>
          <p:nvPr/>
        </p:nvGrpSpPr>
        <p:grpSpPr>
          <a:xfrm>
            <a:off x="7655058" y="851731"/>
            <a:ext cx="1351403" cy="1214735"/>
            <a:chOff x="857425" y="178550"/>
            <a:chExt cx="5911650" cy="5313800"/>
          </a:xfrm>
        </p:grpSpPr>
        <p:sp>
          <p:nvSpPr>
            <p:cNvPr id="3749" name="Google Shape;3749;p15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143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5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15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143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15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143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15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15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chemeClr val="accent4"/>
            </a:solidFill>
            <a:ln w="14325" cap="flat" cmpd="sng">
              <a:solidFill>
                <a:schemeClr val="accent4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15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5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5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5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5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5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5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5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5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15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15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15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15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15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15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5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15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15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15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15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5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5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5"/>
            <p:cNvSpPr/>
            <p:nvPr/>
          </p:nvSpPr>
          <p:spPr>
            <a:xfrm>
              <a:off x="1313525" y="2793125"/>
              <a:ext cx="96525" cy="399725"/>
            </a:xfrm>
            <a:custGeom>
              <a:avLst/>
              <a:gdLst/>
              <a:ahLst/>
              <a:cxnLst/>
              <a:rect l="l" t="t" r="r" b="b"/>
              <a:pathLst>
                <a:path w="3861" h="15989" fill="none" extrusionOk="0">
                  <a:moveTo>
                    <a:pt x="0" y="1"/>
                  </a:moveTo>
                  <a:lnTo>
                    <a:pt x="3861" y="15988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5"/>
            <p:cNvSpPr/>
            <p:nvPr/>
          </p:nvSpPr>
          <p:spPr>
            <a:xfrm>
              <a:off x="1499150" y="2548675"/>
              <a:ext cx="389925" cy="1235450"/>
            </a:xfrm>
            <a:custGeom>
              <a:avLst/>
              <a:gdLst/>
              <a:ahLst/>
              <a:cxnLst/>
              <a:rect l="l" t="t" r="r" b="b"/>
              <a:pathLst>
                <a:path w="15597" h="49418" fill="none" extrusionOk="0">
                  <a:moveTo>
                    <a:pt x="1" y="1"/>
                  </a:moveTo>
                  <a:cubicBezTo>
                    <a:pt x="3069" y="17072"/>
                    <a:pt x="8311" y="33680"/>
                    <a:pt x="15596" y="4941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5"/>
            <p:cNvSpPr/>
            <p:nvPr/>
          </p:nvSpPr>
          <p:spPr>
            <a:xfrm>
              <a:off x="1784975" y="2268025"/>
              <a:ext cx="527475" cy="1885925"/>
            </a:xfrm>
            <a:custGeom>
              <a:avLst/>
              <a:gdLst/>
              <a:ahLst/>
              <a:cxnLst/>
              <a:rect l="l" t="t" r="r" b="b"/>
              <a:pathLst>
                <a:path w="21099" h="75437" fill="none" extrusionOk="0">
                  <a:moveTo>
                    <a:pt x="0" y="0"/>
                  </a:moveTo>
                  <a:cubicBezTo>
                    <a:pt x="4209" y="25853"/>
                    <a:pt x="11284" y="51153"/>
                    <a:pt x="21099" y="7543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5"/>
            <p:cNvSpPr/>
            <p:nvPr/>
          </p:nvSpPr>
          <p:spPr>
            <a:xfrm>
              <a:off x="1990075" y="1654525"/>
              <a:ext cx="691075" cy="2751900"/>
            </a:xfrm>
            <a:custGeom>
              <a:avLst/>
              <a:gdLst/>
              <a:ahLst/>
              <a:cxnLst/>
              <a:rect l="l" t="t" r="r" b="b"/>
              <a:pathLst>
                <a:path w="27643" h="110076" fill="none" extrusionOk="0">
                  <a:moveTo>
                    <a:pt x="1" y="0"/>
                  </a:moveTo>
                  <a:cubicBezTo>
                    <a:pt x="4212" y="37712"/>
                    <a:pt x="13536" y="74850"/>
                    <a:pt x="27643" y="11007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5"/>
            <p:cNvSpPr/>
            <p:nvPr/>
          </p:nvSpPr>
          <p:spPr>
            <a:xfrm>
              <a:off x="2282475" y="1378550"/>
              <a:ext cx="962750" cy="3204350"/>
            </a:xfrm>
            <a:custGeom>
              <a:avLst/>
              <a:gdLst/>
              <a:ahLst/>
              <a:cxnLst/>
              <a:rect l="l" t="t" r="r" b="b"/>
              <a:pathLst>
                <a:path w="38510" h="128174" fill="none" extrusionOk="0">
                  <a:moveTo>
                    <a:pt x="1" y="1"/>
                  </a:moveTo>
                  <a:cubicBezTo>
                    <a:pt x="9165" y="43793"/>
                    <a:pt x="18522" y="88146"/>
                    <a:pt x="38509" y="128174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5"/>
            <p:cNvSpPr/>
            <p:nvPr/>
          </p:nvSpPr>
          <p:spPr>
            <a:xfrm>
              <a:off x="2852550" y="1976825"/>
              <a:ext cx="1012525" cy="3014225"/>
            </a:xfrm>
            <a:custGeom>
              <a:avLst/>
              <a:gdLst/>
              <a:ahLst/>
              <a:cxnLst/>
              <a:rect l="l" t="t" r="r" b="b"/>
              <a:pathLst>
                <a:path w="40501" h="120569" fill="none" extrusionOk="0">
                  <a:moveTo>
                    <a:pt x="1" y="0"/>
                  </a:moveTo>
                  <a:cubicBezTo>
                    <a:pt x="9193" y="41510"/>
                    <a:pt x="22770" y="81927"/>
                    <a:pt x="40500" y="12056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15"/>
            <p:cNvSpPr/>
            <p:nvPr/>
          </p:nvSpPr>
          <p:spPr>
            <a:xfrm>
              <a:off x="3360325" y="2308000"/>
              <a:ext cx="1048600" cy="2807800"/>
            </a:xfrm>
            <a:custGeom>
              <a:avLst/>
              <a:gdLst/>
              <a:ahLst/>
              <a:cxnLst/>
              <a:rect l="l" t="t" r="r" b="b"/>
              <a:pathLst>
                <a:path w="41944" h="112312" fill="none" extrusionOk="0">
                  <a:moveTo>
                    <a:pt x="0" y="0"/>
                  </a:moveTo>
                  <a:cubicBezTo>
                    <a:pt x="11250" y="38401"/>
                    <a:pt x="25266" y="75934"/>
                    <a:pt x="41943" y="112312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15"/>
            <p:cNvSpPr/>
            <p:nvPr/>
          </p:nvSpPr>
          <p:spPr>
            <a:xfrm>
              <a:off x="3933150" y="2614900"/>
              <a:ext cx="943200" cy="2467625"/>
            </a:xfrm>
            <a:custGeom>
              <a:avLst/>
              <a:gdLst/>
              <a:ahLst/>
              <a:cxnLst/>
              <a:rect l="l" t="t" r="r" b="b"/>
              <a:pathLst>
                <a:path w="37728" h="98705" fill="none" extrusionOk="0">
                  <a:moveTo>
                    <a:pt x="0" y="0"/>
                  </a:moveTo>
                  <a:cubicBezTo>
                    <a:pt x="9875" y="33872"/>
                    <a:pt x="22492" y="66884"/>
                    <a:pt x="37728" y="987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5"/>
            <p:cNvSpPr/>
            <p:nvPr/>
          </p:nvSpPr>
          <p:spPr>
            <a:xfrm>
              <a:off x="4510500" y="2944800"/>
              <a:ext cx="849100" cy="2018150"/>
            </a:xfrm>
            <a:custGeom>
              <a:avLst/>
              <a:gdLst/>
              <a:ahLst/>
              <a:cxnLst/>
              <a:rect l="l" t="t" r="r" b="b"/>
              <a:pathLst>
                <a:path w="33964" h="80726" fill="none" extrusionOk="0">
                  <a:moveTo>
                    <a:pt x="1" y="1"/>
                  </a:moveTo>
                  <a:cubicBezTo>
                    <a:pt x="8773" y="27913"/>
                    <a:pt x="20142" y="54939"/>
                    <a:pt x="33964" y="8072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5"/>
            <p:cNvSpPr/>
            <p:nvPr/>
          </p:nvSpPr>
          <p:spPr>
            <a:xfrm>
              <a:off x="5064075" y="3186975"/>
              <a:ext cx="486150" cy="1232700"/>
            </a:xfrm>
            <a:custGeom>
              <a:avLst/>
              <a:gdLst/>
              <a:ahLst/>
              <a:cxnLst/>
              <a:rect l="l" t="t" r="r" b="b"/>
              <a:pathLst>
                <a:path w="19446" h="49308" fill="none" extrusionOk="0">
                  <a:moveTo>
                    <a:pt x="1" y="1"/>
                  </a:moveTo>
                  <a:cubicBezTo>
                    <a:pt x="5245" y="16897"/>
                    <a:pt x="11745" y="33379"/>
                    <a:pt x="19445" y="4930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5"/>
            <p:cNvSpPr/>
            <p:nvPr/>
          </p:nvSpPr>
          <p:spPr>
            <a:xfrm>
              <a:off x="5591600" y="3317625"/>
              <a:ext cx="207675" cy="625150"/>
            </a:xfrm>
            <a:custGeom>
              <a:avLst/>
              <a:gdLst/>
              <a:ahLst/>
              <a:cxnLst/>
              <a:rect l="l" t="t" r="r" b="b"/>
              <a:pathLst>
                <a:path w="8307" h="25006" fill="none" extrusionOk="0">
                  <a:moveTo>
                    <a:pt x="1" y="0"/>
                  </a:moveTo>
                  <a:cubicBezTo>
                    <a:pt x="3195" y="8189"/>
                    <a:pt x="5967" y="16533"/>
                    <a:pt x="8306" y="250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5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5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5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5"/>
            <p:cNvSpPr/>
            <p:nvPr/>
          </p:nvSpPr>
          <p:spPr>
            <a:xfrm>
              <a:off x="3627925" y="991700"/>
              <a:ext cx="274550" cy="65725"/>
            </a:xfrm>
            <a:custGeom>
              <a:avLst/>
              <a:gdLst/>
              <a:ahLst/>
              <a:cxnLst/>
              <a:rect l="l" t="t" r="r" b="b"/>
              <a:pathLst>
                <a:path w="10982" h="2629" fill="none" extrusionOk="0">
                  <a:moveTo>
                    <a:pt x="0" y="2629"/>
                  </a:moveTo>
                  <a:cubicBezTo>
                    <a:pt x="3196" y="539"/>
                    <a:pt x="7357" y="1"/>
                    <a:pt x="10981" y="121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5"/>
            <p:cNvSpPr/>
            <p:nvPr/>
          </p:nvSpPr>
          <p:spPr>
            <a:xfrm>
              <a:off x="3821525" y="1124250"/>
              <a:ext cx="60725" cy="18525"/>
            </a:xfrm>
            <a:custGeom>
              <a:avLst/>
              <a:gdLst/>
              <a:ahLst/>
              <a:cxnLst/>
              <a:rect l="l" t="t" r="r" b="b"/>
              <a:pathLst>
                <a:path w="2429" h="741" fill="none" extrusionOk="0">
                  <a:moveTo>
                    <a:pt x="0" y="273"/>
                  </a:moveTo>
                  <a:cubicBezTo>
                    <a:pt x="820" y="0"/>
                    <a:pt x="1771" y="184"/>
                    <a:pt x="2429" y="7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15"/>
            <p:cNvSpPr/>
            <p:nvPr/>
          </p:nvSpPr>
          <p:spPr>
            <a:xfrm>
              <a:off x="3866825" y="1242125"/>
              <a:ext cx="65325" cy="20025"/>
            </a:xfrm>
            <a:custGeom>
              <a:avLst/>
              <a:gdLst/>
              <a:ahLst/>
              <a:cxnLst/>
              <a:rect l="l" t="t" r="r" b="b"/>
              <a:pathLst>
                <a:path w="2613" h="801" fill="none" extrusionOk="0">
                  <a:moveTo>
                    <a:pt x="0" y="1"/>
                  </a:moveTo>
                  <a:cubicBezTo>
                    <a:pt x="926" y="35"/>
                    <a:pt x="1826" y="310"/>
                    <a:pt x="2612" y="80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15"/>
            <p:cNvSpPr/>
            <p:nvPr/>
          </p:nvSpPr>
          <p:spPr>
            <a:xfrm>
              <a:off x="3982525" y="1389725"/>
              <a:ext cx="24200" cy="7425"/>
            </a:xfrm>
            <a:custGeom>
              <a:avLst/>
              <a:gdLst/>
              <a:ahLst/>
              <a:cxnLst/>
              <a:rect l="l" t="t" r="r" b="b"/>
              <a:pathLst>
                <a:path w="968" h="297" fill="none" extrusionOk="0">
                  <a:moveTo>
                    <a:pt x="0" y="1"/>
                  </a:moveTo>
                  <a:cubicBezTo>
                    <a:pt x="321" y="99"/>
                    <a:pt x="646" y="195"/>
                    <a:pt x="967" y="29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15"/>
            <p:cNvSpPr/>
            <p:nvPr/>
          </p:nvSpPr>
          <p:spPr>
            <a:xfrm>
              <a:off x="4870775" y="1653325"/>
              <a:ext cx="180575" cy="397650"/>
            </a:xfrm>
            <a:custGeom>
              <a:avLst/>
              <a:gdLst/>
              <a:ahLst/>
              <a:cxnLst/>
              <a:rect l="l" t="t" r="r" b="b"/>
              <a:pathLst>
                <a:path w="7223" h="15906" fill="none" extrusionOk="0">
                  <a:moveTo>
                    <a:pt x="1" y="0"/>
                  </a:moveTo>
                  <a:cubicBezTo>
                    <a:pt x="1985" y="1893"/>
                    <a:pt x="4037" y="3886"/>
                    <a:pt x="4936" y="6479"/>
                  </a:cubicBezTo>
                  <a:cubicBezTo>
                    <a:pt x="6001" y="9566"/>
                    <a:pt x="5332" y="13247"/>
                    <a:pt x="7222" y="159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15"/>
            <p:cNvSpPr/>
            <p:nvPr/>
          </p:nvSpPr>
          <p:spPr>
            <a:xfrm>
              <a:off x="4892200" y="1837925"/>
              <a:ext cx="12400" cy="65250"/>
            </a:xfrm>
            <a:custGeom>
              <a:avLst/>
              <a:gdLst/>
              <a:ahLst/>
              <a:cxnLst/>
              <a:rect l="l" t="t" r="r" b="b"/>
              <a:pathLst>
                <a:path w="496" h="2610" fill="none" extrusionOk="0">
                  <a:moveTo>
                    <a:pt x="0" y="0"/>
                  </a:moveTo>
                  <a:cubicBezTo>
                    <a:pt x="165" y="869"/>
                    <a:pt x="328" y="1739"/>
                    <a:pt x="495" y="261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15"/>
            <p:cNvSpPr/>
            <p:nvPr/>
          </p:nvSpPr>
          <p:spPr>
            <a:xfrm>
              <a:off x="4734175" y="1820050"/>
              <a:ext cx="28375" cy="56850"/>
            </a:xfrm>
            <a:custGeom>
              <a:avLst/>
              <a:gdLst/>
              <a:ahLst/>
              <a:cxnLst/>
              <a:rect l="l" t="t" r="r" b="b"/>
              <a:pathLst>
                <a:path w="1135" h="2274" fill="none" extrusionOk="0">
                  <a:moveTo>
                    <a:pt x="0" y="1"/>
                  </a:moveTo>
                  <a:cubicBezTo>
                    <a:pt x="378" y="759"/>
                    <a:pt x="756" y="1515"/>
                    <a:pt x="1134" y="227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15"/>
            <p:cNvSpPr/>
            <p:nvPr/>
          </p:nvSpPr>
          <p:spPr>
            <a:xfrm>
              <a:off x="4531700" y="1756700"/>
              <a:ext cx="39600" cy="50025"/>
            </a:xfrm>
            <a:custGeom>
              <a:avLst/>
              <a:gdLst/>
              <a:ahLst/>
              <a:cxnLst/>
              <a:rect l="l" t="t" r="r" b="b"/>
              <a:pathLst>
                <a:path w="1584" h="2001" fill="none" extrusionOk="0">
                  <a:moveTo>
                    <a:pt x="0" y="1"/>
                  </a:moveTo>
                  <a:cubicBezTo>
                    <a:pt x="449" y="727"/>
                    <a:pt x="979" y="1398"/>
                    <a:pt x="1583" y="200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15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15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15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5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15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15"/>
            <p:cNvSpPr/>
            <p:nvPr/>
          </p:nvSpPr>
          <p:spPr>
            <a:xfrm>
              <a:off x="5262100" y="1735675"/>
              <a:ext cx="190925" cy="341350"/>
            </a:xfrm>
            <a:custGeom>
              <a:avLst/>
              <a:gdLst/>
              <a:ahLst/>
              <a:cxnLst/>
              <a:rect l="l" t="t" r="r" b="b"/>
              <a:pathLst>
                <a:path w="7637" h="13654" fill="none" extrusionOk="0">
                  <a:moveTo>
                    <a:pt x="0" y="1"/>
                  </a:moveTo>
                  <a:cubicBezTo>
                    <a:pt x="2995" y="4287"/>
                    <a:pt x="5552" y="8863"/>
                    <a:pt x="7636" y="1365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5"/>
            <p:cNvSpPr/>
            <p:nvPr/>
          </p:nvSpPr>
          <p:spPr>
            <a:xfrm>
              <a:off x="5270625" y="1928425"/>
              <a:ext cx="60050" cy="99000"/>
            </a:xfrm>
            <a:custGeom>
              <a:avLst/>
              <a:gdLst/>
              <a:ahLst/>
              <a:cxnLst/>
              <a:rect l="l" t="t" r="r" b="b"/>
              <a:pathLst>
                <a:path w="2402" h="3960" fill="none" extrusionOk="0">
                  <a:moveTo>
                    <a:pt x="1" y="0"/>
                  </a:moveTo>
                  <a:cubicBezTo>
                    <a:pt x="800" y="1322"/>
                    <a:pt x="1602" y="2642"/>
                    <a:pt x="2402" y="395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5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7" name="Google Shape;3807;p15"/>
          <p:cNvGrpSpPr/>
          <p:nvPr/>
        </p:nvGrpSpPr>
        <p:grpSpPr>
          <a:xfrm rot="5566571">
            <a:off x="5947181" y="2859774"/>
            <a:ext cx="462394" cy="381735"/>
            <a:chOff x="1154850" y="1916575"/>
            <a:chExt cx="1658950" cy="1369100"/>
          </a:xfrm>
        </p:grpSpPr>
        <p:sp>
          <p:nvSpPr>
            <p:cNvPr id="3808" name="Google Shape;3808;p15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5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0" name="Google Shape;3810;p15"/>
          <p:cNvGrpSpPr/>
          <p:nvPr/>
        </p:nvGrpSpPr>
        <p:grpSpPr>
          <a:xfrm rot="1233">
            <a:off x="6882499" y="6559348"/>
            <a:ext cx="462349" cy="381705"/>
            <a:chOff x="1154850" y="1916575"/>
            <a:chExt cx="1658950" cy="1369100"/>
          </a:xfrm>
        </p:grpSpPr>
        <p:sp>
          <p:nvSpPr>
            <p:cNvPr id="3811" name="Google Shape;3811;p15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5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3" name="Google Shape;3813;p15"/>
          <p:cNvGrpSpPr/>
          <p:nvPr/>
        </p:nvGrpSpPr>
        <p:grpSpPr>
          <a:xfrm rot="2204">
            <a:off x="8623926" y="4394845"/>
            <a:ext cx="258796" cy="213580"/>
            <a:chOff x="1154850" y="1916575"/>
            <a:chExt cx="1658950" cy="1369100"/>
          </a:xfrm>
        </p:grpSpPr>
        <p:sp>
          <p:nvSpPr>
            <p:cNvPr id="3814" name="Google Shape;3814;p15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5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6" name="Google Shape;3816;p15"/>
          <p:cNvGrpSpPr/>
          <p:nvPr/>
        </p:nvGrpSpPr>
        <p:grpSpPr>
          <a:xfrm rot="4297913">
            <a:off x="4583964" y="1626421"/>
            <a:ext cx="249664" cy="205402"/>
            <a:chOff x="4968050" y="4573150"/>
            <a:chExt cx="1315625" cy="1082200"/>
          </a:xfrm>
        </p:grpSpPr>
        <p:grpSp>
          <p:nvGrpSpPr>
            <p:cNvPr id="3817" name="Google Shape;3817;p15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3818" name="Google Shape;3818;p15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15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20" name="Google Shape;3820;p15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1" name="Google Shape;3821;p15"/>
          <p:cNvGrpSpPr/>
          <p:nvPr/>
        </p:nvGrpSpPr>
        <p:grpSpPr>
          <a:xfrm rot="7268851" flipH="1">
            <a:off x="7587267" y="317284"/>
            <a:ext cx="330659" cy="271899"/>
            <a:chOff x="4968050" y="4573150"/>
            <a:chExt cx="1315625" cy="1082200"/>
          </a:xfrm>
        </p:grpSpPr>
        <p:grpSp>
          <p:nvGrpSpPr>
            <p:cNvPr id="3822" name="Google Shape;3822;p15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3823" name="Google Shape;3823;p15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15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25" name="Google Shape;3825;p15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6" name="Google Shape;3826;p15"/>
          <p:cNvGrpSpPr/>
          <p:nvPr/>
        </p:nvGrpSpPr>
        <p:grpSpPr>
          <a:xfrm flipH="1">
            <a:off x="7020994" y="4080688"/>
            <a:ext cx="1052306" cy="841869"/>
            <a:chOff x="152425" y="47525"/>
            <a:chExt cx="7178075" cy="5742625"/>
          </a:xfrm>
        </p:grpSpPr>
        <p:sp>
          <p:nvSpPr>
            <p:cNvPr id="3827" name="Google Shape;3827;p15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5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5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5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5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5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5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5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5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5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5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5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5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5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5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5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5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5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5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5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5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5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5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5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5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5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5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5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5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5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5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5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5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5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5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5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5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5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5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5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5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5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5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5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5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5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5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5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75" name="Google Shape;3875;p15"/>
          <p:cNvGrpSpPr/>
          <p:nvPr/>
        </p:nvGrpSpPr>
        <p:grpSpPr>
          <a:xfrm rot="-459837">
            <a:off x="4371665" y="2316416"/>
            <a:ext cx="959096" cy="812470"/>
            <a:chOff x="652525" y="176550"/>
            <a:chExt cx="6269975" cy="5311425"/>
          </a:xfrm>
        </p:grpSpPr>
        <p:sp>
          <p:nvSpPr>
            <p:cNvPr id="3876" name="Google Shape;3876;p15"/>
            <p:cNvSpPr/>
            <p:nvPr/>
          </p:nvSpPr>
          <p:spPr>
            <a:xfrm>
              <a:off x="2949375" y="1608750"/>
              <a:ext cx="494175" cy="348600"/>
            </a:xfrm>
            <a:custGeom>
              <a:avLst/>
              <a:gdLst/>
              <a:ahLst/>
              <a:cxnLst/>
              <a:rect l="l" t="t" r="r" b="b"/>
              <a:pathLst>
                <a:path w="19767" h="13944" extrusionOk="0">
                  <a:moveTo>
                    <a:pt x="19386" y="1"/>
                  </a:moveTo>
                  <a:cubicBezTo>
                    <a:pt x="18953" y="1"/>
                    <a:pt x="17673" y="244"/>
                    <a:pt x="17511" y="244"/>
                  </a:cubicBezTo>
                  <a:cubicBezTo>
                    <a:pt x="17509" y="244"/>
                    <a:pt x="17507" y="244"/>
                    <a:pt x="17505" y="244"/>
                  </a:cubicBezTo>
                  <a:cubicBezTo>
                    <a:pt x="17228" y="234"/>
                    <a:pt x="16953" y="229"/>
                    <a:pt x="16680" y="229"/>
                  </a:cubicBezTo>
                  <a:cubicBezTo>
                    <a:pt x="14665" y="229"/>
                    <a:pt x="12769" y="496"/>
                    <a:pt x="11036" y="1019"/>
                  </a:cubicBezTo>
                  <a:cubicBezTo>
                    <a:pt x="4877" y="2874"/>
                    <a:pt x="2036" y="7501"/>
                    <a:pt x="892" y="10087"/>
                  </a:cubicBezTo>
                  <a:cubicBezTo>
                    <a:pt x="810" y="10276"/>
                    <a:pt x="0" y="11129"/>
                    <a:pt x="105" y="11306"/>
                  </a:cubicBezTo>
                  <a:cubicBezTo>
                    <a:pt x="119" y="11331"/>
                    <a:pt x="152" y="11342"/>
                    <a:pt x="198" y="11342"/>
                  </a:cubicBezTo>
                  <a:cubicBezTo>
                    <a:pt x="474" y="11342"/>
                    <a:pt x="1223" y="10967"/>
                    <a:pt x="1411" y="10967"/>
                  </a:cubicBezTo>
                  <a:cubicBezTo>
                    <a:pt x="1414" y="10967"/>
                    <a:pt x="1416" y="10967"/>
                    <a:pt x="1418" y="10967"/>
                  </a:cubicBezTo>
                  <a:cubicBezTo>
                    <a:pt x="4564" y="11195"/>
                    <a:pt x="7524" y="11953"/>
                    <a:pt x="10367" y="13294"/>
                  </a:cubicBezTo>
                  <a:lnTo>
                    <a:pt x="10731" y="12765"/>
                  </a:lnTo>
                  <a:lnTo>
                    <a:pt x="10466" y="13335"/>
                  </a:lnTo>
                  <a:cubicBezTo>
                    <a:pt x="10599" y="13398"/>
                    <a:pt x="11103" y="13943"/>
                    <a:pt x="11270" y="13943"/>
                  </a:cubicBezTo>
                  <a:cubicBezTo>
                    <a:pt x="11277" y="13943"/>
                    <a:pt x="11283" y="13942"/>
                    <a:pt x="11288" y="13941"/>
                  </a:cubicBezTo>
                  <a:cubicBezTo>
                    <a:pt x="11317" y="13933"/>
                    <a:pt x="11441" y="13359"/>
                    <a:pt x="11470" y="13344"/>
                  </a:cubicBezTo>
                  <a:cubicBezTo>
                    <a:pt x="11640" y="13267"/>
                    <a:pt x="11288" y="13105"/>
                    <a:pt x="11337" y="12928"/>
                  </a:cubicBezTo>
                  <a:cubicBezTo>
                    <a:pt x="12010" y="10390"/>
                    <a:pt x="13760" y="5513"/>
                    <a:pt x="17929" y="1310"/>
                  </a:cubicBezTo>
                  <a:cubicBezTo>
                    <a:pt x="18172" y="1066"/>
                    <a:pt x="19767" y="268"/>
                    <a:pt x="19522" y="23"/>
                  </a:cubicBezTo>
                  <a:cubicBezTo>
                    <a:pt x="19506" y="8"/>
                    <a:pt x="19458" y="1"/>
                    <a:pt x="19386" y="1"/>
                  </a:cubicBezTo>
                  <a:close/>
                </a:path>
              </a:pathLst>
            </a:custGeom>
            <a:solidFill>
              <a:srgbClr val="F4942E"/>
            </a:solidFill>
            <a:ln w="1817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5"/>
            <p:cNvSpPr/>
            <p:nvPr/>
          </p:nvSpPr>
          <p:spPr>
            <a:xfrm>
              <a:off x="3793275" y="1326150"/>
              <a:ext cx="753300" cy="364725"/>
            </a:xfrm>
            <a:custGeom>
              <a:avLst/>
              <a:gdLst/>
              <a:ahLst/>
              <a:cxnLst/>
              <a:rect l="l" t="t" r="r" b="b"/>
              <a:pathLst>
                <a:path w="30132" h="14589" extrusionOk="0">
                  <a:moveTo>
                    <a:pt x="20169" y="0"/>
                  </a:moveTo>
                  <a:cubicBezTo>
                    <a:pt x="17522" y="0"/>
                    <a:pt x="15063" y="327"/>
                    <a:pt x="12992" y="951"/>
                  </a:cubicBezTo>
                  <a:cubicBezTo>
                    <a:pt x="11686" y="1341"/>
                    <a:pt x="10426" y="1877"/>
                    <a:pt x="9240" y="2551"/>
                  </a:cubicBezTo>
                  <a:cubicBezTo>
                    <a:pt x="4393" y="5307"/>
                    <a:pt x="2000" y="9725"/>
                    <a:pt x="1007" y="12117"/>
                  </a:cubicBezTo>
                  <a:cubicBezTo>
                    <a:pt x="873" y="12437"/>
                    <a:pt x="1" y="13278"/>
                    <a:pt x="321" y="13412"/>
                  </a:cubicBezTo>
                  <a:cubicBezTo>
                    <a:pt x="325" y="13413"/>
                    <a:pt x="330" y="13414"/>
                    <a:pt x="337" y="13414"/>
                  </a:cubicBezTo>
                  <a:cubicBezTo>
                    <a:pt x="505" y="13414"/>
                    <a:pt x="1546" y="12992"/>
                    <a:pt x="1644" y="12985"/>
                  </a:cubicBezTo>
                  <a:cubicBezTo>
                    <a:pt x="2082" y="12944"/>
                    <a:pt x="2525" y="12914"/>
                    <a:pt x="2990" y="12914"/>
                  </a:cubicBezTo>
                  <a:cubicBezTo>
                    <a:pt x="3187" y="12914"/>
                    <a:pt x="3387" y="12920"/>
                    <a:pt x="3593" y="12932"/>
                  </a:cubicBezTo>
                  <a:cubicBezTo>
                    <a:pt x="7713" y="13162"/>
                    <a:pt x="10804" y="13642"/>
                    <a:pt x="13315" y="14030"/>
                  </a:cubicBezTo>
                  <a:cubicBezTo>
                    <a:pt x="15396" y="14347"/>
                    <a:pt x="16974" y="14589"/>
                    <a:pt x="18360" y="14589"/>
                  </a:cubicBezTo>
                  <a:cubicBezTo>
                    <a:pt x="19250" y="14589"/>
                    <a:pt x="20060" y="14489"/>
                    <a:pt x="20872" y="14246"/>
                  </a:cubicBezTo>
                  <a:cubicBezTo>
                    <a:pt x="22159" y="13858"/>
                    <a:pt x="23393" y="13118"/>
                    <a:pt x="24874" y="11841"/>
                  </a:cubicBezTo>
                  <a:cubicBezTo>
                    <a:pt x="26689" y="10278"/>
                    <a:pt x="27501" y="7716"/>
                    <a:pt x="28364" y="4991"/>
                  </a:cubicBezTo>
                  <a:cubicBezTo>
                    <a:pt x="28640" y="4119"/>
                    <a:pt x="29675" y="2665"/>
                    <a:pt x="30010" y="1758"/>
                  </a:cubicBezTo>
                  <a:cubicBezTo>
                    <a:pt x="30131" y="1436"/>
                    <a:pt x="29217" y="1625"/>
                    <a:pt x="28895" y="1508"/>
                  </a:cubicBezTo>
                  <a:cubicBezTo>
                    <a:pt x="28880" y="1501"/>
                    <a:pt x="29777" y="1351"/>
                    <a:pt x="29760" y="1344"/>
                  </a:cubicBezTo>
                  <a:cubicBezTo>
                    <a:pt x="26515" y="433"/>
                    <a:pt x="23217" y="0"/>
                    <a:pt x="20169" y="0"/>
                  </a:cubicBezTo>
                  <a:close/>
                </a:path>
              </a:pathLst>
            </a:custGeom>
            <a:solidFill>
              <a:schemeClr val="accent3"/>
            </a:solidFill>
            <a:ln w="18975" cap="flat" cmpd="sng">
              <a:solidFill>
                <a:schemeClr val="accent3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5"/>
            <p:cNvSpPr/>
            <p:nvPr/>
          </p:nvSpPr>
          <p:spPr>
            <a:xfrm>
              <a:off x="744075" y="1071650"/>
              <a:ext cx="6160475" cy="4388750"/>
            </a:xfrm>
            <a:custGeom>
              <a:avLst/>
              <a:gdLst/>
              <a:ahLst/>
              <a:cxnLst/>
              <a:rect l="l" t="t" r="r" b="b"/>
              <a:pathLst>
                <a:path w="246419" h="175550" extrusionOk="0">
                  <a:moveTo>
                    <a:pt x="216780" y="1"/>
                  </a:moveTo>
                  <a:cubicBezTo>
                    <a:pt x="216726" y="1"/>
                    <a:pt x="216233" y="2437"/>
                    <a:pt x="216184" y="2454"/>
                  </a:cubicBezTo>
                  <a:cubicBezTo>
                    <a:pt x="215983" y="2517"/>
                    <a:pt x="216524" y="3455"/>
                    <a:pt x="216456" y="3654"/>
                  </a:cubicBezTo>
                  <a:cubicBezTo>
                    <a:pt x="216087" y="4943"/>
                    <a:pt x="215642" y="5992"/>
                    <a:pt x="215060" y="6928"/>
                  </a:cubicBezTo>
                  <a:cubicBezTo>
                    <a:pt x="212086" y="11829"/>
                    <a:pt x="206404" y="18439"/>
                    <a:pt x="196254" y="22045"/>
                  </a:cubicBezTo>
                  <a:cubicBezTo>
                    <a:pt x="192157" y="23488"/>
                    <a:pt x="188371" y="24733"/>
                    <a:pt x="184605" y="25972"/>
                  </a:cubicBezTo>
                  <a:cubicBezTo>
                    <a:pt x="182363" y="26699"/>
                    <a:pt x="180191" y="27404"/>
                    <a:pt x="178036" y="28161"/>
                  </a:cubicBezTo>
                  <a:cubicBezTo>
                    <a:pt x="168222" y="31484"/>
                    <a:pt x="158789" y="35110"/>
                    <a:pt x="146197" y="42255"/>
                  </a:cubicBezTo>
                  <a:cubicBezTo>
                    <a:pt x="137525" y="47197"/>
                    <a:pt x="128746" y="50913"/>
                    <a:pt x="118566" y="53979"/>
                  </a:cubicBezTo>
                  <a:cubicBezTo>
                    <a:pt x="112538" y="55794"/>
                    <a:pt x="106653" y="57200"/>
                    <a:pt x="100908" y="58565"/>
                  </a:cubicBezTo>
                  <a:cubicBezTo>
                    <a:pt x="97951" y="59270"/>
                    <a:pt x="95021" y="59971"/>
                    <a:pt x="92103" y="60717"/>
                  </a:cubicBezTo>
                  <a:cubicBezTo>
                    <a:pt x="91249" y="60923"/>
                    <a:pt x="90408" y="61175"/>
                    <a:pt x="89567" y="61430"/>
                  </a:cubicBezTo>
                  <a:cubicBezTo>
                    <a:pt x="82844" y="63454"/>
                    <a:pt x="76913" y="66447"/>
                    <a:pt x="71636" y="69108"/>
                  </a:cubicBezTo>
                  <a:cubicBezTo>
                    <a:pt x="71088" y="69377"/>
                    <a:pt x="70543" y="69646"/>
                    <a:pt x="70019" y="69911"/>
                  </a:cubicBezTo>
                  <a:cubicBezTo>
                    <a:pt x="66018" y="71927"/>
                    <a:pt x="62220" y="73752"/>
                    <a:pt x="58523" y="74865"/>
                  </a:cubicBezTo>
                  <a:cubicBezTo>
                    <a:pt x="56364" y="75514"/>
                    <a:pt x="54352" y="75885"/>
                    <a:pt x="52408" y="76023"/>
                  </a:cubicBezTo>
                  <a:cubicBezTo>
                    <a:pt x="51522" y="76075"/>
                    <a:pt x="50660" y="76099"/>
                    <a:pt x="49816" y="76099"/>
                  </a:cubicBezTo>
                  <a:cubicBezTo>
                    <a:pt x="44603" y="76099"/>
                    <a:pt x="40085" y="75176"/>
                    <a:pt x="34961" y="74104"/>
                  </a:cubicBezTo>
                  <a:cubicBezTo>
                    <a:pt x="29964" y="73071"/>
                    <a:pt x="24287" y="71872"/>
                    <a:pt x="16892" y="71401"/>
                  </a:cubicBezTo>
                  <a:cubicBezTo>
                    <a:pt x="10699" y="71013"/>
                    <a:pt x="5643" y="69266"/>
                    <a:pt x="2262" y="66302"/>
                  </a:cubicBezTo>
                  <a:cubicBezTo>
                    <a:pt x="2092" y="66155"/>
                    <a:pt x="1998" y="65674"/>
                    <a:pt x="1825" y="65674"/>
                  </a:cubicBezTo>
                  <a:cubicBezTo>
                    <a:pt x="1815" y="65674"/>
                    <a:pt x="1805" y="65675"/>
                    <a:pt x="1794" y="65679"/>
                  </a:cubicBezTo>
                  <a:cubicBezTo>
                    <a:pt x="1794" y="65679"/>
                    <a:pt x="1794" y="65679"/>
                    <a:pt x="1794" y="65679"/>
                  </a:cubicBezTo>
                  <a:cubicBezTo>
                    <a:pt x="1731" y="65679"/>
                    <a:pt x="284" y="63044"/>
                    <a:pt x="220" y="63044"/>
                  </a:cubicBezTo>
                  <a:cubicBezTo>
                    <a:pt x="219" y="63044"/>
                    <a:pt x="219" y="63044"/>
                    <a:pt x="219" y="63044"/>
                  </a:cubicBezTo>
                  <a:cubicBezTo>
                    <a:pt x="0" y="63189"/>
                    <a:pt x="1164" y="66660"/>
                    <a:pt x="1244" y="66922"/>
                  </a:cubicBezTo>
                  <a:cubicBezTo>
                    <a:pt x="13419" y="117517"/>
                    <a:pt x="20957" y="148713"/>
                    <a:pt x="23048" y="157143"/>
                  </a:cubicBezTo>
                  <a:cubicBezTo>
                    <a:pt x="25484" y="167144"/>
                    <a:pt x="51921" y="173797"/>
                    <a:pt x="64847" y="174983"/>
                  </a:cubicBezTo>
                  <a:cubicBezTo>
                    <a:pt x="69024" y="175359"/>
                    <a:pt x="72971" y="175550"/>
                    <a:pt x="76796" y="175550"/>
                  </a:cubicBezTo>
                  <a:cubicBezTo>
                    <a:pt x="83818" y="175550"/>
                    <a:pt x="90423" y="174905"/>
                    <a:pt x="97263" y="173574"/>
                  </a:cubicBezTo>
                  <a:cubicBezTo>
                    <a:pt x="97464" y="173540"/>
                    <a:pt x="97685" y="173497"/>
                    <a:pt x="97903" y="173434"/>
                  </a:cubicBezTo>
                  <a:cubicBezTo>
                    <a:pt x="100647" y="172896"/>
                    <a:pt x="103725" y="172074"/>
                    <a:pt x="107588" y="170911"/>
                  </a:cubicBezTo>
                  <a:cubicBezTo>
                    <a:pt x="109845" y="170232"/>
                    <a:pt x="112121" y="169519"/>
                    <a:pt x="114411" y="168778"/>
                  </a:cubicBezTo>
                  <a:cubicBezTo>
                    <a:pt x="116678" y="168041"/>
                    <a:pt x="118997" y="167316"/>
                    <a:pt x="121280" y="166630"/>
                  </a:cubicBezTo>
                  <a:cubicBezTo>
                    <a:pt x="126443" y="165074"/>
                    <a:pt x="130316" y="164117"/>
                    <a:pt x="133841" y="163554"/>
                  </a:cubicBezTo>
                  <a:cubicBezTo>
                    <a:pt x="141047" y="162352"/>
                    <a:pt x="148260" y="160651"/>
                    <a:pt x="155943" y="158336"/>
                  </a:cubicBezTo>
                  <a:cubicBezTo>
                    <a:pt x="171286" y="153716"/>
                    <a:pt x="185901" y="147378"/>
                    <a:pt x="199557" y="141248"/>
                  </a:cubicBezTo>
                  <a:cubicBezTo>
                    <a:pt x="204565" y="139006"/>
                    <a:pt x="209109" y="136616"/>
                    <a:pt x="213232" y="134224"/>
                  </a:cubicBezTo>
                  <a:cubicBezTo>
                    <a:pt x="225943" y="126783"/>
                    <a:pt x="234525" y="118932"/>
                    <a:pt x="239855" y="113059"/>
                  </a:cubicBezTo>
                  <a:cubicBezTo>
                    <a:pt x="240369" y="112511"/>
                    <a:pt x="240864" y="111973"/>
                    <a:pt x="241385" y="111447"/>
                  </a:cubicBezTo>
                  <a:cubicBezTo>
                    <a:pt x="244095" y="108616"/>
                    <a:pt x="246419" y="106161"/>
                    <a:pt x="246038" y="102899"/>
                  </a:cubicBezTo>
                  <a:cubicBezTo>
                    <a:pt x="245217" y="98172"/>
                    <a:pt x="243392" y="91415"/>
                    <a:pt x="241768" y="85411"/>
                  </a:cubicBezTo>
                  <a:cubicBezTo>
                    <a:pt x="240970" y="82507"/>
                    <a:pt x="240219" y="79749"/>
                    <a:pt x="239659" y="77458"/>
                  </a:cubicBezTo>
                  <a:cubicBezTo>
                    <a:pt x="238719" y="73733"/>
                    <a:pt x="238290" y="71350"/>
                    <a:pt x="237858" y="69043"/>
                  </a:cubicBezTo>
                  <a:cubicBezTo>
                    <a:pt x="237293" y="65940"/>
                    <a:pt x="236767" y="62983"/>
                    <a:pt x="235107" y="57040"/>
                  </a:cubicBezTo>
                  <a:cubicBezTo>
                    <a:pt x="232489" y="47767"/>
                    <a:pt x="231362" y="46196"/>
                    <a:pt x="230373" y="44817"/>
                  </a:cubicBezTo>
                  <a:cubicBezTo>
                    <a:pt x="229212" y="43229"/>
                    <a:pt x="228192" y="41833"/>
                    <a:pt x="225758" y="32014"/>
                  </a:cubicBezTo>
                  <a:cubicBezTo>
                    <a:pt x="223121" y="21522"/>
                    <a:pt x="220569" y="12525"/>
                    <a:pt x="217663" y="3656"/>
                  </a:cubicBezTo>
                  <a:cubicBezTo>
                    <a:pt x="217583" y="3392"/>
                    <a:pt x="217042" y="1"/>
                    <a:pt x="216781" y="1"/>
                  </a:cubicBezTo>
                  <a:cubicBezTo>
                    <a:pt x="216781" y="1"/>
                    <a:pt x="216781" y="1"/>
                    <a:pt x="216780" y="1"/>
                  </a:cubicBezTo>
                  <a:close/>
                </a:path>
              </a:pathLst>
            </a:custGeom>
            <a:solidFill>
              <a:schemeClr val="dk1"/>
            </a:solidFill>
            <a:ln w="18175" cap="flat" cmpd="sng">
              <a:solidFill>
                <a:schemeClr val="dk1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5"/>
            <p:cNvSpPr/>
            <p:nvPr/>
          </p:nvSpPr>
          <p:spPr>
            <a:xfrm>
              <a:off x="787400" y="2088450"/>
              <a:ext cx="222600" cy="195150"/>
            </a:xfrm>
            <a:custGeom>
              <a:avLst/>
              <a:gdLst/>
              <a:ahLst/>
              <a:cxnLst/>
              <a:rect l="l" t="t" r="r" b="b"/>
              <a:pathLst>
                <a:path w="8904" h="7806" extrusionOk="0">
                  <a:moveTo>
                    <a:pt x="8240" y="0"/>
                  </a:moveTo>
                  <a:cubicBezTo>
                    <a:pt x="8181" y="0"/>
                    <a:pt x="8121" y="9"/>
                    <a:pt x="8062" y="27"/>
                  </a:cubicBezTo>
                  <a:cubicBezTo>
                    <a:pt x="8011" y="44"/>
                    <a:pt x="7968" y="56"/>
                    <a:pt x="7924" y="95"/>
                  </a:cubicBezTo>
                  <a:cubicBezTo>
                    <a:pt x="4737" y="1947"/>
                    <a:pt x="2928" y="3328"/>
                    <a:pt x="2296" y="3832"/>
                  </a:cubicBezTo>
                  <a:cubicBezTo>
                    <a:pt x="1537" y="4455"/>
                    <a:pt x="820" y="5456"/>
                    <a:pt x="127" y="6896"/>
                  </a:cubicBezTo>
                  <a:cubicBezTo>
                    <a:pt x="1" y="7170"/>
                    <a:pt x="78" y="7512"/>
                    <a:pt x="311" y="7679"/>
                  </a:cubicBezTo>
                  <a:cubicBezTo>
                    <a:pt x="423" y="7767"/>
                    <a:pt x="544" y="7805"/>
                    <a:pt x="668" y="7805"/>
                  </a:cubicBezTo>
                  <a:cubicBezTo>
                    <a:pt x="732" y="7805"/>
                    <a:pt x="796" y="7795"/>
                    <a:pt x="861" y="7776"/>
                  </a:cubicBezTo>
                  <a:cubicBezTo>
                    <a:pt x="953" y="7744"/>
                    <a:pt x="1038" y="7703"/>
                    <a:pt x="1113" y="7647"/>
                  </a:cubicBezTo>
                  <a:cubicBezTo>
                    <a:pt x="2206" y="6588"/>
                    <a:pt x="3311" y="5730"/>
                    <a:pt x="4489" y="4773"/>
                  </a:cubicBezTo>
                  <a:cubicBezTo>
                    <a:pt x="5934" y="3658"/>
                    <a:pt x="7396" y="2509"/>
                    <a:pt x="8707" y="1040"/>
                  </a:cubicBezTo>
                  <a:cubicBezTo>
                    <a:pt x="8903" y="822"/>
                    <a:pt x="8903" y="483"/>
                    <a:pt x="8721" y="221"/>
                  </a:cubicBezTo>
                  <a:cubicBezTo>
                    <a:pt x="8597" y="80"/>
                    <a:pt x="8421" y="0"/>
                    <a:pt x="8240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5"/>
            <p:cNvSpPr/>
            <p:nvPr/>
          </p:nvSpPr>
          <p:spPr>
            <a:xfrm>
              <a:off x="1972275" y="1326250"/>
              <a:ext cx="1152425" cy="764100"/>
            </a:xfrm>
            <a:custGeom>
              <a:avLst/>
              <a:gdLst/>
              <a:ahLst/>
              <a:cxnLst/>
              <a:rect l="l" t="t" r="r" b="b"/>
              <a:pathLst>
                <a:path w="46097" h="30564" extrusionOk="0">
                  <a:moveTo>
                    <a:pt x="45752" y="0"/>
                  </a:moveTo>
                  <a:cubicBezTo>
                    <a:pt x="44860" y="0"/>
                    <a:pt x="41888" y="643"/>
                    <a:pt x="41634" y="680"/>
                  </a:cubicBezTo>
                  <a:cubicBezTo>
                    <a:pt x="39392" y="1003"/>
                    <a:pt x="37179" y="1495"/>
                    <a:pt x="35010" y="2147"/>
                  </a:cubicBezTo>
                  <a:cubicBezTo>
                    <a:pt x="18458" y="7130"/>
                    <a:pt x="7325" y="20354"/>
                    <a:pt x="2163" y="27793"/>
                  </a:cubicBezTo>
                  <a:cubicBezTo>
                    <a:pt x="1964" y="28077"/>
                    <a:pt x="1" y="30362"/>
                    <a:pt x="287" y="30559"/>
                  </a:cubicBezTo>
                  <a:cubicBezTo>
                    <a:pt x="291" y="30562"/>
                    <a:pt x="297" y="30563"/>
                    <a:pt x="305" y="30563"/>
                  </a:cubicBezTo>
                  <a:cubicBezTo>
                    <a:pt x="569" y="30563"/>
                    <a:pt x="2682" y="28802"/>
                    <a:pt x="2858" y="28750"/>
                  </a:cubicBezTo>
                  <a:lnTo>
                    <a:pt x="2895" y="28738"/>
                  </a:lnTo>
                  <a:cubicBezTo>
                    <a:pt x="3246" y="28607"/>
                    <a:pt x="3612" y="28484"/>
                    <a:pt x="3988" y="28372"/>
                  </a:cubicBezTo>
                  <a:cubicBezTo>
                    <a:pt x="5665" y="27868"/>
                    <a:pt x="7353" y="27614"/>
                    <a:pt x="9036" y="27614"/>
                  </a:cubicBezTo>
                  <a:cubicBezTo>
                    <a:pt x="10183" y="27614"/>
                    <a:pt x="11326" y="27732"/>
                    <a:pt x="12461" y="27968"/>
                  </a:cubicBezTo>
                  <a:cubicBezTo>
                    <a:pt x="12564" y="27989"/>
                    <a:pt x="13092" y="28763"/>
                    <a:pt x="13205" y="28763"/>
                  </a:cubicBezTo>
                  <a:cubicBezTo>
                    <a:pt x="13207" y="28763"/>
                    <a:pt x="13209" y="28763"/>
                    <a:pt x="13210" y="28763"/>
                  </a:cubicBezTo>
                  <a:cubicBezTo>
                    <a:pt x="13356" y="28716"/>
                    <a:pt x="13041" y="27817"/>
                    <a:pt x="13123" y="27686"/>
                  </a:cubicBezTo>
                  <a:cubicBezTo>
                    <a:pt x="15244" y="24247"/>
                    <a:pt x="23599" y="12220"/>
                    <a:pt x="42034" y="1846"/>
                  </a:cubicBezTo>
                  <a:cubicBezTo>
                    <a:pt x="42291" y="1698"/>
                    <a:pt x="46096" y="343"/>
                    <a:pt x="46002" y="57"/>
                  </a:cubicBezTo>
                  <a:cubicBezTo>
                    <a:pt x="45988" y="18"/>
                    <a:pt x="45898" y="0"/>
                    <a:pt x="45752" y="0"/>
                  </a:cubicBezTo>
                  <a:close/>
                </a:path>
              </a:pathLst>
            </a:custGeom>
            <a:solidFill>
              <a:schemeClr val="accent5"/>
            </a:solidFill>
            <a:ln w="18175" cap="flat" cmpd="sng">
              <a:solidFill>
                <a:schemeClr val="accent5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5"/>
            <p:cNvSpPr/>
            <p:nvPr/>
          </p:nvSpPr>
          <p:spPr>
            <a:xfrm>
              <a:off x="715000" y="253900"/>
              <a:ext cx="5437325" cy="2688725"/>
            </a:xfrm>
            <a:custGeom>
              <a:avLst/>
              <a:gdLst/>
              <a:ahLst/>
              <a:cxnLst/>
              <a:rect l="l" t="t" r="r" b="b"/>
              <a:pathLst>
                <a:path w="217493" h="107549" extrusionOk="0">
                  <a:moveTo>
                    <a:pt x="93165" y="28874"/>
                  </a:moveTo>
                  <a:cubicBezTo>
                    <a:pt x="95107" y="28874"/>
                    <a:pt x="97145" y="29258"/>
                    <a:pt x="99262" y="30030"/>
                  </a:cubicBezTo>
                  <a:cubicBezTo>
                    <a:pt x="99434" y="30081"/>
                    <a:pt x="99551" y="30205"/>
                    <a:pt x="99616" y="30343"/>
                  </a:cubicBezTo>
                  <a:cubicBezTo>
                    <a:pt x="99694" y="30503"/>
                    <a:pt x="99711" y="30653"/>
                    <a:pt x="99660" y="30828"/>
                  </a:cubicBezTo>
                  <a:cubicBezTo>
                    <a:pt x="99584" y="31004"/>
                    <a:pt x="99444" y="31155"/>
                    <a:pt x="99250" y="31211"/>
                  </a:cubicBezTo>
                  <a:cubicBezTo>
                    <a:pt x="99191" y="31229"/>
                    <a:pt x="99130" y="31238"/>
                    <a:pt x="99069" y="31238"/>
                  </a:cubicBezTo>
                  <a:cubicBezTo>
                    <a:pt x="98996" y="31238"/>
                    <a:pt x="98923" y="31225"/>
                    <a:pt x="98852" y="31198"/>
                  </a:cubicBezTo>
                  <a:cubicBezTo>
                    <a:pt x="96863" y="30487"/>
                    <a:pt x="94942" y="30125"/>
                    <a:pt x="93115" y="30125"/>
                  </a:cubicBezTo>
                  <a:cubicBezTo>
                    <a:pt x="91844" y="30125"/>
                    <a:pt x="90618" y="30300"/>
                    <a:pt x="89446" y="30653"/>
                  </a:cubicBezTo>
                  <a:cubicBezTo>
                    <a:pt x="84717" y="32078"/>
                    <a:pt x="82477" y="35947"/>
                    <a:pt x="82368" y="36111"/>
                  </a:cubicBezTo>
                  <a:cubicBezTo>
                    <a:pt x="82303" y="36235"/>
                    <a:pt x="82157" y="36359"/>
                    <a:pt x="82012" y="36402"/>
                  </a:cubicBezTo>
                  <a:cubicBezTo>
                    <a:pt x="81953" y="36420"/>
                    <a:pt x="81892" y="36429"/>
                    <a:pt x="81831" y="36429"/>
                  </a:cubicBezTo>
                  <a:cubicBezTo>
                    <a:pt x="81718" y="36429"/>
                    <a:pt x="81607" y="36398"/>
                    <a:pt x="81520" y="36337"/>
                  </a:cubicBezTo>
                  <a:cubicBezTo>
                    <a:pt x="81207" y="36174"/>
                    <a:pt x="81118" y="35784"/>
                    <a:pt x="81268" y="35501"/>
                  </a:cubicBezTo>
                  <a:cubicBezTo>
                    <a:pt x="81309" y="35462"/>
                    <a:pt x="83881" y="31048"/>
                    <a:pt x="89189" y="29451"/>
                  </a:cubicBezTo>
                  <a:cubicBezTo>
                    <a:pt x="90462" y="29067"/>
                    <a:pt x="91790" y="28874"/>
                    <a:pt x="93165" y="28874"/>
                  </a:cubicBezTo>
                  <a:close/>
                  <a:moveTo>
                    <a:pt x="195931" y="26887"/>
                  </a:moveTo>
                  <a:cubicBezTo>
                    <a:pt x="196065" y="26887"/>
                    <a:pt x="196207" y="26938"/>
                    <a:pt x="196321" y="27015"/>
                  </a:cubicBezTo>
                  <a:cubicBezTo>
                    <a:pt x="196454" y="27107"/>
                    <a:pt x="196551" y="27262"/>
                    <a:pt x="196568" y="27412"/>
                  </a:cubicBezTo>
                  <a:cubicBezTo>
                    <a:pt x="196612" y="27737"/>
                    <a:pt x="196415" y="28033"/>
                    <a:pt x="196054" y="28142"/>
                  </a:cubicBezTo>
                  <a:cubicBezTo>
                    <a:pt x="195705" y="28195"/>
                    <a:pt x="195361" y="28273"/>
                    <a:pt x="195024" y="28372"/>
                  </a:cubicBezTo>
                  <a:cubicBezTo>
                    <a:pt x="190821" y="29640"/>
                    <a:pt x="188950" y="34286"/>
                    <a:pt x="188327" y="36230"/>
                  </a:cubicBezTo>
                  <a:cubicBezTo>
                    <a:pt x="188230" y="36521"/>
                    <a:pt x="188383" y="36841"/>
                    <a:pt x="188662" y="36994"/>
                  </a:cubicBezTo>
                  <a:cubicBezTo>
                    <a:pt x="190768" y="37983"/>
                    <a:pt x="192772" y="39340"/>
                    <a:pt x="194629" y="40983"/>
                  </a:cubicBezTo>
                  <a:cubicBezTo>
                    <a:pt x="194743" y="41104"/>
                    <a:pt x="194816" y="41255"/>
                    <a:pt x="194838" y="41417"/>
                  </a:cubicBezTo>
                  <a:cubicBezTo>
                    <a:pt x="194842" y="41599"/>
                    <a:pt x="194782" y="41747"/>
                    <a:pt x="194665" y="41885"/>
                  </a:cubicBezTo>
                  <a:cubicBezTo>
                    <a:pt x="194610" y="41955"/>
                    <a:pt x="194496" y="42016"/>
                    <a:pt x="194399" y="42043"/>
                  </a:cubicBezTo>
                  <a:cubicBezTo>
                    <a:pt x="194332" y="42063"/>
                    <a:pt x="194264" y="42073"/>
                    <a:pt x="194197" y="42073"/>
                  </a:cubicBezTo>
                  <a:cubicBezTo>
                    <a:pt x="194049" y="42073"/>
                    <a:pt x="193907" y="42022"/>
                    <a:pt x="193783" y="41914"/>
                  </a:cubicBezTo>
                  <a:cubicBezTo>
                    <a:pt x="188139" y="36902"/>
                    <a:pt x="182655" y="36075"/>
                    <a:pt x="179647" y="36075"/>
                  </a:cubicBezTo>
                  <a:cubicBezTo>
                    <a:pt x="178255" y="36075"/>
                    <a:pt x="177393" y="36252"/>
                    <a:pt x="177292" y="36274"/>
                  </a:cubicBezTo>
                  <a:cubicBezTo>
                    <a:pt x="177243" y="36285"/>
                    <a:pt x="177195" y="36290"/>
                    <a:pt x="177148" y="36290"/>
                  </a:cubicBezTo>
                  <a:cubicBezTo>
                    <a:pt x="176861" y="36290"/>
                    <a:pt x="176611" y="36091"/>
                    <a:pt x="176552" y="35818"/>
                  </a:cubicBezTo>
                  <a:cubicBezTo>
                    <a:pt x="176482" y="35498"/>
                    <a:pt x="176642" y="35164"/>
                    <a:pt x="176955" y="35067"/>
                  </a:cubicBezTo>
                  <a:lnTo>
                    <a:pt x="176783" y="34490"/>
                  </a:lnTo>
                  <a:lnTo>
                    <a:pt x="177003" y="35050"/>
                  </a:lnTo>
                  <a:cubicBezTo>
                    <a:pt x="177088" y="35037"/>
                    <a:pt x="178071" y="34822"/>
                    <a:pt x="179668" y="34822"/>
                  </a:cubicBezTo>
                  <a:cubicBezTo>
                    <a:pt x="181346" y="34822"/>
                    <a:pt x="183702" y="35059"/>
                    <a:pt x="186408" y="36017"/>
                  </a:cubicBezTo>
                  <a:cubicBezTo>
                    <a:pt x="186476" y="36043"/>
                    <a:pt x="186548" y="36056"/>
                    <a:pt x="186621" y="36056"/>
                  </a:cubicBezTo>
                  <a:cubicBezTo>
                    <a:pt x="186683" y="36056"/>
                    <a:pt x="186745" y="36047"/>
                    <a:pt x="186805" y="36029"/>
                  </a:cubicBezTo>
                  <a:lnTo>
                    <a:pt x="186902" y="36002"/>
                  </a:lnTo>
                  <a:cubicBezTo>
                    <a:pt x="187038" y="35935"/>
                    <a:pt x="187152" y="35796"/>
                    <a:pt x="187207" y="35624"/>
                  </a:cubicBezTo>
                  <a:cubicBezTo>
                    <a:pt x="188058" y="33062"/>
                    <a:pt x="190128" y="28537"/>
                    <a:pt x="194641" y="27180"/>
                  </a:cubicBezTo>
                  <a:cubicBezTo>
                    <a:pt x="195046" y="27061"/>
                    <a:pt x="195451" y="26964"/>
                    <a:pt x="195863" y="26891"/>
                  </a:cubicBezTo>
                  <a:cubicBezTo>
                    <a:pt x="195885" y="26888"/>
                    <a:pt x="195908" y="26887"/>
                    <a:pt x="195931" y="26887"/>
                  </a:cubicBezTo>
                  <a:close/>
                  <a:moveTo>
                    <a:pt x="167151" y="25976"/>
                  </a:moveTo>
                  <a:cubicBezTo>
                    <a:pt x="167355" y="25976"/>
                    <a:pt x="167571" y="26088"/>
                    <a:pt x="167686" y="26264"/>
                  </a:cubicBezTo>
                  <a:cubicBezTo>
                    <a:pt x="167771" y="26394"/>
                    <a:pt x="167819" y="26564"/>
                    <a:pt x="167793" y="26729"/>
                  </a:cubicBezTo>
                  <a:cubicBezTo>
                    <a:pt x="167742" y="26901"/>
                    <a:pt x="167647" y="27034"/>
                    <a:pt x="167519" y="27124"/>
                  </a:cubicBezTo>
                  <a:cubicBezTo>
                    <a:pt x="164193" y="29383"/>
                    <a:pt x="163636" y="33009"/>
                    <a:pt x="163602" y="34982"/>
                  </a:cubicBezTo>
                  <a:cubicBezTo>
                    <a:pt x="163604" y="35164"/>
                    <a:pt x="162887" y="36344"/>
                    <a:pt x="163028" y="36460"/>
                  </a:cubicBezTo>
                  <a:cubicBezTo>
                    <a:pt x="163036" y="36467"/>
                    <a:pt x="163047" y="36470"/>
                    <a:pt x="163060" y="36470"/>
                  </a:cubicBezTo>
                  <a:cubicBezTo>
                    <a:pt x="163278" y="36470"/>
                    <a:pt x="164143" y="35637"/>
                    <a:pt x="164315" y="35605"/>
                  </a:cubicBezTo>
                  <a:cubicBezTo>
                    <a:pt x="165498" y="35455"/>
                    <a:pt x="166791" y="35390"/>
                    <a:pt x="168146" y="35390"/>
                  </a:cubicBezTo>
                  <a:cubicBezTo>
                    <a:pt x="168348" y="35390"/>
                    <a:pt x="168551" y="35391"/>
                    <a:pt x="168755" y="35394"/>
                  </a:cubicBezTo>
                  <a:cubicBezTo>
                    <a:pt x="169104" y="35421"/>
                    <a:pt x="169373" y="35704"/>
                    <a:pt x="169371" y="36044"/>
                  </a:cubicBezTo>
                  <a:cubicBezTo>
                    <a:pt x="169371" y="36305"/>
                    <a:pt x="169199" y="36516"/>
                    <a:pt x="168813" y="36633"/>
                  </a:cubicBezTo>
                  <a:lnTo>
                    <a:pt x="168716" y="36662"/>
                  </a:lnTo>
                  <a:cubicBezTo>
                    <a:pt x="168423" y="36653"/>
                    <a:pt x="168134" y="36649"/>
                    <a:pt x="167850" y="36649"/>
                  </a:cubicBezTo>
                  <a:cubicBezTo>
                    <a:pt x="166139" y="36649"/>
                    <a:pt x="164586" y="36803"/>
                    <a:pt x="163057" y="37083"/>
                  </a:cubicBezTo>
                  <a:cubicBezTo>
                    <a:pt x="162514" y="37195"/>
                    <a:pt x="162002" y="37323"/>
                    <a:pt x="161525" y="37469"/>
                  </a:cubicBezTo>
                  <a:cubicBezTo>
                    <a:pt x="155545" y="39267"/>
                    <a:pt x="154096" y="43843"/>
                    <a:pt x="152705" y="48269"/>
                  </a:cubicBezTo>
                  <a:cubicBezTo>
                    <a:pt x="151771" y="51168"/>
                    <a:pt x="150913" y="53890"/>
                    <a:pt x="148831" y="55669"/>
                  </a:cubicBezTo>
                  <a:cubicBezTo>
                    <a:pt x="147229" y="57041"/>
                    <a:pt x="145809" y="57889"/>
                    <a:pt x="144345" y="58328"/>
                  </a:cubicBezTo>
                  <a:cubicBezTo>
                    <a:pt x="143426" y="58604"/>
                    <a:pt x="142493" y="58714"/>
                    <a:pt x="141495" y="58714"/>
                  </a:cubicBezTo>
                  <a:cubicBezTo>
                    <a:pt x="139964" y="58714"/>
                    <a:pt x="138278" y="58456"/>
                    <a:pt x="136252" y="58146"/>
                  </a:cubicBezTo>
                  <a:cubicBezTo>
                    <a:pt x="133780" y="57766"/>
                    <a:pt x="130733" y="57296"/>
                    <a:pt x="126654" y="57056"/>
                  </a:cubicBezTo>
                  <a:cubicBezTo>
                    <a:pt x="126445" y="57044"/>
                    <a:pt x="126240" y="57038"/>
                    <a:pt x="126036" y="57038"/>
                  </a:cubicBezTo>
                  <a:cubicBezTo>
                    <a:pt x="125096" y="57038"/>
                    <a:pt x="124196" y="57167"/>
                    <a:pt x="123190" y="57470"/>
                  </a:cubicBezTo>
                  <a:cubicBezTo>
                    <a:pt x="123171" y="57469"/>
                    <a:pt x="123151" y="57469"/>
                    <a:pt x="123131" y="57469"/>
                  </a:cubicBezTo>
                  <a:cubicBezTo>
                    <a:pt x="123073" y="57469"/>
                    <a:pt x="123014" y="57473"/>
                    <a:pt x="122960" y="57489"/>
                  </a:cubicBezTo>
                  <a:cubicBezTo>
                    <a:pt x="119680" y="58505"/>
                    <a:pt x="117564" y="61052"/>
                    <a:pt x="115313" y="63745"/>
                  </a:cubicBezTo>
                  <a:cubicBezTo>
                    <a:pt x="113216" y="66264"/>
                    <a:pt x="111071" y="68872"/>
                    <a:pt x="107927" y="69819"/>
                  </a:cubicBezTo>
                  <a:cubicBezTo>
                    <a:pt x="107100" y="70069"/>
                    <a:pt x="106236" y="70194"/>
                    <a:pt x="105328" y="70194"/>
                  </a:cubicBezTo>
                  <a:cubicBezTo>
                    <a:pt x="103443" y="70194"/>
                    <a:pt x="101371" y="69653"/>
                    <a:pt x="99061" y="68564"/>
                  </a:cubicBezTo>
                  <a:cubicBezTo>
                    <a:pt x="95974" y="67092"/>
                    <a:pt x="92585" y="66358"/>
                    <a:pt x="88925" y="66358"/>
                  </a:cubicBezTo>
                  <a:cubicBezTo>
                    <a:pt x="85843" y="66358"/>
                    <a:pt x="82569" y="66878"/>
                    <a:pt x="79123" y="67917"/>
                  </a:cubicBezTo>
                  <a:cubicBezTo>
                    <a:pt x="74779" y="69225"/>
                    <a:pt x="71219" y="71058"/>
                    <a:pt x="68957" y="72340"/>
                  </a:cubicBezTo>
                  <a:cubicBezTo>
                    <a:pt x="68788" y="72471"/>
                    <a:pt x="67411" y="72357"/>
                    <a:pt x="67394" y="72568"/>
                  </a:cubicBezTo>
                  <a:cubicBezTo>
                    <a:pt x="67413" y="72798"/>
                    <a:pt x="68776" y="73310"/>
                    <a:pt x="68965" y="73411"/>
                  </a:cubicBezTo>
                  <a:cubicBezTo>
                    <a:pt x="70225" y="74211"/>
                    <a:pt x="71257" y="74946"/>
                    <a:pt x="72249" y="75799"/>
                  </a:cubicBezTo>
                  <a:cubicBezTo>
                    <a:pt x="72358" y="75898"/>
                    <a:pt x="72431" y="76058"/>
                    <a:pt x="72457" y="76230"/>
                  </a:cubicBezTo>
                  <a:cubicBezTo>
                    <a:pt x="72477" y="76395"/>
                    <a:pt x="72418" y="76555"/>
                    <a:pt x="72302" y="76671"/>
                  </a:cubicBezTo>
                  <a:cubicBezTo>
                    <a:pt x="72229" y="76771"/>
                    <a:pt x="72116" y="76831"/>
                    <a:pt x="72021" y="76860"/>
                  </a:cubicBezTo>
                  <a:cubicBezTo>
                    <a:pt x="71952" y="76881"/>
                    <a:pt x="71882" y="76892"/>
                    <a:pt x="71815" y="76892"/>
                  </a:cubicBezTo>
                  <a:cubicBezTo>
                    <a:pt x="71671" y="76892"/>
                    <a:pt x="71537" y="76845"/>
                    <a:pt x="71437" y="76749"/>
                  </a:cubicBezTo>
                  <a:cubicBezTo>
                    <a:pt x="66945" y="72896"/>
                    <a:pt x="62696" y="71715"/>
                    <a:pt x="59183" y="71715"/>
                  </a:cubicBezTo>
                  <a:cubicBezTo>
                    <a:pt x="57447" y="71715"/>
                    <a:pt x="55890" y="72004"/>
                    <a:pt x="54572" y="72401"/>
                  </a:cubicBezTo>
                  <a:cubicBezTo>
                    <a:pt x="53014" y="72871"/>
                    <a:pt x="51467" y="73571"/>
                    <a:pt x="49887" y="74575"/>
                  </a:cubicBezTo>
                  <a:cubicBezTo>
                    <a:pt x="48173" y="75666"/>
                    <a:pt x="47160" y="76652"/>
                    <a:pt x="47039" y="76768"/>
                  </a:cubicBezTo>
                  <a:cubicBezTo>
                    <a:pt x="46973" y="76856"/>
                    <a:pt x="46884" y="76919"/>
                    <a:pt x="46777" y="76950"/>
                  </a:cubicBezTo>
                  <a:cubicBezTo>
                    <a:pt x="46722" y="76966"/>
                    <a:pt x="46666" y="76974"/>
                    <a:pt x="46610" y="76974"/>
                  </a:cubicBezTo>
                  <a:cubicBezTo>
                    <a:pt x="46447" y="76974"/>
                    <a:pt x="46284" y="76906"/>
                    <a:pt x="46147" y="76771"/>
                  </a:cubicBezTo>
                  <a:cubicBezTo>
                    <a:pt x="45917" y="76526"/>
                    <a:pt x="45904" y="76138"/>
                    <a:pt x="46149" y="75908"/>
                  </a:cubicBezTo>
                  <a:cubicBezTo>
                    <a:pt x="46166" y="75876"/>
                    <a:pt x="47162" y="74921"/>
                    <a:pt x="48910" y="73768"/>
                  </a:cubicBezTo>
                  <a:cubicBezTo>
                    <a:pt x="48985" y="73714"/>
                    <a:pt x="49053" y="73646"/>
                    <a:pt x="49114" y="73574"/>
                  </a:cubicBezTo>
                  <a:cubicBezTo>
                    <a:pt x="50473" y="71225"/>
                    <a:pt x="63111" y="50400"/>
                    <a:pt x="84959" y="43819"/>
                  </a:cubicBezTo>
                  <a:cubicBezTo>
                    <a:pt x="89087" y="42576"/>
                    <a:pt x="93346" y="41921"/>
                    <a:pt x="97517" y="41870"/>
                  </a:cubicBezTo>
                  <a:cubicBezTo>
                    <a:pt x="97619" y="41866"/>
                    <a:pt x="97723" y="41861"/>
                    <a:pt x="97820" y="41832"/>
                  </a:cubicBezTo>
                  <a:lnTo>
                    <a:pt x="97917" y="41805"/>
                  </a:lnTo>
                  <a:cubicBezTo>
                    <a:pt x="103397" y="39132"/>
                    <a:pt x="109302" y="36829"/>
                    <a:pt x="115451" y="34977"/>
                  </a:cubicBezTo>
                  <a:cubicBezTo>
                    <a:pt x="129065" y="30876"/>
                    <a:pt x="144287" y="28802"/>
                    <a:pt x="160742" y="28802"/>
                  </a:cubicBezTo>
                  <a:cubicBezTo>
                    <a:pt x="161755" y="28802"/>
                    <a:pt x="162773" y="28810"/>
                    <a:pt x="163796" y="28825"/>
                  </a:cubicBezTo>
                  <a:cubicBezTo>
                    <a:pt x="163804" y="28827"/>
                    <a:pt x="163812" y="28827"/>
                    <a:pt x="163821" y="28827"/>
                  </a:cubicBezTo>
                  <a:cubicBezTo>
                    <a:pt x="163870" y="28827"/>
                    <a:pt x="163929" y="28811"/>
                    <a:pt x="163970" y="28796"/>
                  </a:cubicBezTo>
                  <a:cubicBezTo>
                    <a:pt x="164113" y="28755"/>
                    <a:pt x="164220" y="28670"/>
                    <a:pt x="164319" y="28561"/>
                  </a:cubicBezTo>
                  <a:cubicBezTo>
                    <a:pt x="164998" y="27597"/>
                    <a:pt x="165846" y="26765"/>
                    <a:pt x="167005" y="25997"/>
                  </a:cubicBezTo>
                  <a:cubicBezTo>
                    <a:pt x="167052" y="25983"/>
                    <a:pt x="167101" y="25976"/>
                    <a:pt x="167151" y="25976"/>
                  </a:cubicBezTo>
                  <a:close/>
                  <a:moveTo>
                    <a:pt x="32178" y="86553"/>
                  </a:moveTo>
                  <a:cubicBezTo>
                    <a:pt x="32448" y="86553"/>
                    <a:pt x="32698" y="86729"/>
                    <a:pt x="32780" y="86999"/>
                  </a:cubicBezTo>
                  <a:cubicBezTo>
                    <a:pt x="32877" y="87336"/>
                    <a:pt x="32690" y="87683"/>
                    <a:pt x="32360" y="87785"/>
                  </a:cubicBezTo>
                  <a:cubicBezTo>
                    <a:pt x="29980" y="88500"/>
                    <a:pt x="27828" y="90640"/>
                    <a:pt x="26412" y="92298"/>
                  </a:cubicBezTo>
                  <a:cubicBezTo>
                    <a:pt x="26296" y="92438"/>
                    <a:pt x="25399" y="92942"/>
                    <a:pt x="25423" y="93117"/>
                  </a:cubicBezTo>
                  <a:cubicBezTo>
                    <a:pt x="25434" y="93196"/>
                    <a:pt x="25649" y="93210"/>
                    <a:pt x="25893" y="93210"/>
                  </a:cubicBezTo>
                  <a:cubicBezTo>
                    <a:pt x="26020" y="93210"/>
                    <a:pt x="26154" y="93206"/>
                    <a:pt x="26272" y="93206"/>
                  </a:cubicBezTo>
                  <a:cubicBezTo>
                    <a:pt x="26421" y="93206"/>
                    <a:pt x="26544" y="93212"/>
                    <a:pt x="26592" y="93238"/>
                  </a:cubicBezTo>
                  <a:cubicBezTo>
                    <a:pt x="27585" y="93815"/>
                    <a:pt x="28511" y="94503"/>
                    <a:pt x="29355" y="95286"/>
                  </a:cubicBezTo>
                  <a:cubicBezTo>
                    <a:pt x="29609" y="95521"/>
                    <a:pt x="29646" y="95904"/>
                    <a:pt x="29408" y="96159"/>
                  </a:cubicBezTo>
                  <a:cubicBezTo>
                    <a:pt x="29333" y="96258"/>
                    <a:pt x="29246" y="96311"/>
                    <a:pt x="29127" y="96348"/>
                  </a:cubicBezTo>
                  <a:cubicBezTo>
                    <a:pt x="29060" y="96368"/>
                    <a:pt x="28993" y="96379"/>
                    <a:pt x="28928" y="96379"/>
                  </a:cubicBezTo>
                  <a:cubicBezTo>
                    <a:pt x="28781" y="96379"/>
                    <a:pt x="28643" y="96326"/>
                    <a:pt x="28536" y="96212"/>
                  </a:cubicBezTo>
                  <a:cubicBezTo>
                    <a:pt x="25486" y="93466"/>
                    <a:pt x="22521" y="92716"/>
                    <a:pt x="20191" y="92716"/>
                  </a:cubicBezTo>
                  <a:cubicBezTo>
                    <a:pt x="18925" y="92716"/>
                    <a:pt x="17847" y="92938"/>
                    <a:pt x="17044" y="93180"/>
                  </a:cubicBezTo>
                  <a:cubicBezTo>
                    <a:pt x="16036" y="93483"/>
                    <a:pt x="15360" y="93844"/>
                    <a:pt x="15045" y="94016"/>
                  </a:cubicBezTo>
                  <a:cubicBezTo>
                    <a:pt x="14982" y="94035"/>
                    <a:pt x="14918" y="94044"/>
                    <a:pt x="14856" y="94044"/>
                  </a:cubicBezTo>
                  <a:cubicBezTo>
                    <a:pt x="14635" y="94044"/>
                    <a:pt x="14432" y="93928"/>
                    <a:pt x="14330" y="93735"/>
                  </a:cubicBezTo>
                  <a:cubicBezTo>
                    <a:pt x="14138" y="93451"/>
                    <a:pt x="14230" y="93056"/>
                    <a:pt x="14545" y="92882"/>
                  </a:cubicBezTo>
                  <a:cubicBezTo>
                    <a:pt x="14545" y="92882"/>
                    <a:pt x="15302" y="92443"/>
                    <a:pt x="16574" y="92063"/>
                  </a:cubicBezTo>
                  <a:cubicBezTo>
                    <a:pt x="17545" y="91770"/>
                    <a:pt x="18799" y="91513"/>
                    <a:pt x="20246" y="91513"/>
                  </a:cubicBezTo>
                  <a:cubicBezTo>
                    <a:pt x="21483" y="91513"/>
                    <a:pt x="22861" y="91701"/>
                    <a:pt x="24321" y="92215"/>
                  </a:cubicBezTo>
                  <a:cubicBezTo>
                    <a:pt x="24445" y="92257"/>
                    <a:pt x="24635" y="92738"/>
                    <a:pt x="24766" y="92738"/>
                  </a:cubicBezTo>
                  <a:cubicBezTo>
                    <a:pt x="24770" y="92738"/>
                    <a:pt x="24774" y="92737"/>
                    <a:pt x="24779" y="92736"/>
                  </a:cubicBezTo>
                  <a:cubicBezTo>
                    <a:pt x="24897" y="92700"/>
                    <a:pt x="24946" y="92106"/>
                    <a:pt x="25019" y="92007"/>
                  </a:cubicBezTo>
                  <a:cubicBezTo>
                    <a:pt x="26063" y="90698"/>
                    <a:pt x="28829" y="87535"/>
                    <a:pt x="31999" y="86580"/>
                  </a:cubicBezTo>
                  <a:cubicBezTo>
                    <a:pt x="32059" y="86562"/>
                    <a:pt x="32119" y="86553"/>
                    <a:pt x="32178" y="86553"/>
                  </a:cubicBezTo>
                  <a:close/>
                  <a:moveTo>
                    <a:pt x="157213" y="1"/>
                  </a:moveTo>
                  <a:cubicBezTo>
                    <a:pt x="156779" y="1"/>
                    <a:pt x="156378" y="51"/>
                    <a:pt x="156018" y="159"/>
                  </a:cubicBezTo>
                  <a:cubicBezTo>
                    <a:pt x="155809" y="225"/>
                    <a:pt x="155606" y="312"/>
                    <a:pt x="155417" y="421"/>
                  </a:cubicBezTo>
                  <a:cubicBezTo>
                    <a:pt x="154115" y="1153"/>
                    <a:pt x="152993" y="1674"/>
                    <a:pt x="151837" y="2021"/>
                  </a:cubicBezTo>
                  <a:cubicBezTo>
                    <a:pt x="150589" y="2396"/>
                    <a:pt x="149401" y="2544"/>
                    <a:pt x="148017" y="2726"/>
                  </a:cubicBezTo>
                  <a:cubicBezTo>
                    <a:pt x="146774" y="2867"/>
                    <a:pt x="145288" y="3051"/>
                    <a:pt x="143349" y="3477"/>
                  </a:cubicBezTo>
                  <a:cubicBezTo>
                    <a:pt x="143331" y="3474"/>
                    <a:pt x="143317" y="3473"/>
                    <a:pt x="143304" y="3473"/>
                  </a:cubicBezTo>
                  <a:cubicBezTo>
                    <a:pt x="143275" y="3473"/>
                    <a:pt x="143254" y="3479"/>
                    <a:pt x="143220" y="3489"/>
                  </a:cubicBezTo>
                  <a:cubicBezTo>
                    <a:pt x="142336" y="3676"/>
                    <a:pt x="141337" y="3926"/>
                    <a:pt x="140195" y="4217"/>
                  </a:cubicBezTo>
                  <a:lnTo>
                    <a:pt x="140169" y="4221"/>
                  </a:lnTo>
                  <a:cubicBezTo>
                    <a:pt x="139907" y="4301"/>
                    <a:pt x="132587" y="4469"/>
                    <a:pt x="136196" y="4823"/>
                  </a:cubicBezTo>
                  <a:cubicBezTo>
                    <a:pt x="136465" y="4849"/>
                    <a:pt x="139875" y="5332"/>
                    <a:pt x="140137" y="5414"/>
                  </a:cubicBezTo>
                  <a:cubicBezTo>
                    <a:pt x="140748" y="5622"/>
                    <a:pt x="141172" y="5811"/>
                    <a:pt x="141431" y="5969"/>
                  </a:cubicBezTo>
                  <a:cubicBezTo>
                    <a:pt x="141562" y="6059"/>
                    <a:pt x="141662" y="6214"/>
                    <a:pt x="141703" y="6359"/>
                  </a:cubicBezTo>
                  <a:cubicBezTo>
                    <a:pt x="141730" y="6534"/>
                    <a:pt x="141701" y="6701"/>
                    <a:pt x="141608" y="6832"/>
                  </a:cubicBezTo>
                  <a:cubicBezTo>
                    <a:pt x="141499" y="6994"/>
                    <a:pt x="141373" y="7086"/>
                    <a:pt x="141276" y="7115"/>
                  </a:cubicBezTo>
                  <a:cubicBezTo>
                    <a:pt x="141219" y="7133"/>
                    <a:pt x="141163" y="7140"/>
                    <a:pt x="141109" y="7140"/>
                  </a:cubicBezTo>
                  <a:cubicBezTo>
                    <a:pt x="140981" y="7140"/>
                    <a:pt x="140863" y="7098"/>
                    <a:pt x="140755" y="7038"/>
                  </a:cubicBezTo>
                  <a:cubicBezTo>
                    <a:pt x="139228" y="6056"/>
                    <a:pt x="133416" y="5189"/>
                    <a:pt x="132759" y="5099"/>
                  </a:cubicBezTo>
                  <a:lnTo>
                    <a:pt x="132454" y="5036"/>
                  </a:lnTo>
                  <a:lnTo>
                    <a:pt x="132357" y="5666"/>
                  </a:lnTo>
                  <a:lnTo>
                    <a:pt x="132153" y="4992"/>
                  </a:lnTo>
                  <a:cubicBezTo>
                    <a:pt x="131702" y="4920"/>
                    <a:pt x="131272" y="4849"/>
                    <a:pt x="130774" y="4849"/>
                  </a:cubicBezTo>
                  <a:cubicBezTo>
                    <a:pt x="130267" y="4849"/>
                    <a:pt x="129691" y="4923"/>
                    <a:pt x="128951" y="5145"/>
                  </a:cubicBezTo>
                  <a:cubicBezTo>
                    <a:pt x="127991" y="5431"/>
                    <a:pt x="126794" y="5976"/>
                    <a:pt x="125158" y="6810"/>
                  </a:cubicBezTo>
                  <a:cubicBezTo>
                    <a:pt x="123934" y="7440"/>
                    <a:pt x="122722" y="7937"/>
                    <a:pt x="121450" y="8320"/>
                  </a:cubicBezTo>
                  <a:cubicBezTo>
                    <a:pt x="119120" y="9018"/>
                    <a:pt x="116956" y="9229"/>
                    <a:pt x="115024" y="9416"/>
                  </a:cubicBezTo>
                  <a:cubicBezTo>
                    <a:pt x="113344" y="9580"/>
                    <a:pt x="111922" y="9721"/>
                    <a:pt x="110576" y="10126"/>
                  </a:cubicBezTo>
                  <a:cubicBezTo>
                    <a:pt x="108919" y="10625"/>
                    <a:pt x="107610" y="11490"/>
                    <a:pt x="106424" y="12867"/>
                  </a:cubicBezTo>
                  <a:cubicBezTo>
                    <a:pt x="106328" y="12976"/>
                    <a:pt x="106252" y="13076"/>
                    <a:pt x="106146" y="13160"/>
                  </a:cubicBezTo>
                  <a:lnTo>
                    <a:pt x="105966" y="13345"/>
                  </a:lnTo>
                  <a:cubicBezTo>
                    <a:pt x="105789" y="13531"/>
                    <a:pt x="102956" y="14588"/>
                    <a:pt x="103053" y="14821"/>
                  </a:cubicBezTo>
                  <a:cubicBezTo>
                    <a:pt x="103068" y="14857"/>
                    <a:pt x="103153" y="14872"/>
                    <a:pt x="103286" y="14872"/>
                  </a:cubicBezTo>
                  <a:cubicBezTo>
                    <a:pt x="104011" y="14872"/>
                    <a:pt x="106175" y="14420"/>
                    <a:pt x="106398" y="14418"/>
                  </a:cubicBezTo>
                  <a:cubicBezTo>
                    <a:pt x="106904" y="14424"/>
                    <a:pt x="107389" y="14427"/>
                    <a:pt x="107854" y="14427"/>
                  </a:cubicBezTo>
                  <a:cubicBezTo>
                    <a:pt x="110240" y="14427"/>
                    <a:pt x="112088" y="14349"/>
                    <a:pt x="113403" y="14193"/>
                  </a:cubicBezTo>
                  <a:cubicBezTo>
                    <a:pt x="113428" y="14190"/>
                    <a:pt x="113453" y="14188"/>
                    <a:pt x="113478" y="14188"/>
                  </a:cubicBezTo>
                  <a:cubicBezTo>
                    <a:pt x="113776" y="14188"/>
                    <a:pt x="114042" y="14421"/>
                    <a:pt x="114093" y="14746"/>
                  </a:cubicBezTo>
                  <a:cubicBezTo>
                    <a:pt x="114132" y="15049"/>
                    <a:pt x="113950" y="15313"/>
                    <a:pt x="113565" y="15427"/>
                  </a:cubicBezTo>
                  <a:lnTo>
                    <a:pt x="113541" y="15434"/>
                  </a:lnTo>
                  <a:cubicBezTo>
                    <a:pt x="111994" y="15610"/>
                    <a:pt x="109824" y="15668"/>
                    <a:pt x="107636" y="15668"/>
                  </a:cubicBezTo>
                  <a:cubicBezTo>
                    <a:pt x="104094" y="15668"/>
                    <a:pt x="100504" y="15516"/>
                    <a:pt x="99439" y="15463"/>
                  </a:cubicBezTo>
                  <a:cubicBezTo>
                    <a:pt x="98828" y="15439"/>
                    <a:pt x="98193" y="15417"/>
                    <a:pt x="97585" y="15393"/>
                  </a:cubicBezTo>
                  <a:cubicBezTo>
                    <a:pt x="96676" y="15336"/>
                    <a:pt x="95757" y="15283"/>
                    <a:pt x="94821" y="15283"/>
                  </a:cubicBezTo>
                  <a:cubicBezTo>
                    <a:pt x="93309" y="15283"/>
                    <a:pt x="91752" y="15422"/>
                    <a:pt x="90122" y="15911"/>
                  </a:cubicBezTo>
                  <a:cubicBezTo>
                    <a:pt x="88513" y="16396"/>
                    <a:pt x="86969" y="17174"/>
                    <a:pt x="85473" y="18306"/>
                  </a:cubicBezTo>
                  <a:cubicBezTo>
                    <a:pt x="82053" y="20854"/>
                    <a:pt x="79494" y="21835"/>
                    <a:pt x="77475" y="22444"/>
                  </a:cubicBezTo>
                  <a:cubicBezTo>
                    <a:pt x="76803" y="22647"/>
                    <a:pt x="76173" y="22810"/>
                    <a:pt x="75538" y="22974"/>
                  </a:cubicBezTo>
                  <a:cubicBezTo>
                    <a:pt x="74932" y="23132"/>
                    <a:pt x="74355" y="23304"/>
                    <a:pt x="73778" y="23476"/>
                  </a:cubicBezTo>
                  <a:cubicBezTo>
                    <a:pt x="71161" y="24264"/>
                    <a:pt x="68691" y="25456"/>
                    <a:pt x="65203" y="28651"/>
                  </a:cubicBezTo>
                  <a:cubicBezTo>
                    <a:pt x="62086" y="31528"/>
                    <a:pt x="59584" y="32517"/>
                    <a:pt x="57951" y="33009"/>
                  </a:cubicBezTo>
                  <a:cubicBezTo>
                    <a:pt x="56991" y="33300"/>
                    <a:pt x="56097" y="33462"/>
                    <a:pt x="55260" y="33637"/>
                  </a:cubicBezTo>
                  <a:cubicBezTo>
                    <a:pt x="54494" y="33787"/>
                    <a:pt x="53801" y="33918"/>
                    <a:pt x="53127" y="34122"/>
                  </a:cubicBezTo>
                  <a:cubicBezTo>
                    <a:pt x="51111" y="34727"/>
                    <a:pt x="49356" y="35859"/>
                    <a:pt x="47356" y="39393"/>
                  </a:cubicBezTo>
                  <a:cubicBezTo>
                    <a:pt x="47024" y="39939"/>
                    <a:pt x="46700" y="40428"/>
                    <a:pt x="46387" y="40862"/>
                  </a:cubicBezTo>
                  <a:cubicBezTo>
                    <a:pt x="46220" y="41095"/>
                    <a:pt x="42969" y="43140"/>
                    <a:pt x="43139" y="43351"/>
                  </a:cubicBezTo>
                  <a:cubicBezTo>
                    <a:pt x="43148" y="43365"/>
                    <a:pt x="43170" y="43371"/>
                    <a:pt x="43203" y="43371"/>
                  </a:cubicBezTo>
                  <a:cubicBezTo>
                    <a:pt x="43708" y="43371"/>
                    <a:pt x="46825" y="41911"/>
                    <a:pt x="47073" y="41834"/>
                  </a:cubicBezTo>
                  <a:cubicBezTo>
                    <a:pt x="49152" y="41182"/>
                    <a:pt x="50885" y="40501"/>
                    <a:pt x="52313" y="39759"/>
                  </a:cubicBezTo>
                  <a:cubicBezTo>
                    <a:pt x="52374" y="39741"/>
                    <a:pt x="52435" y="39732"/>
                    <a:pt x="52494" y="39732"/>
                  </a:cubicBezTo>
                  <a:cubicBezTo>
                    <a:pt x="52713" y="39732"/>
                    <a:pt x="52909" y="39855"/>
                    <a:pt x="53035" y="40065"/>
                  </a:cubicBezTo>
                  <a:cubicBezTo>
                    <a:pt x="53110" y="40225"/>
                    <a:pt x="53127" y="40377"/>
                    <a:pt x="53077" y="40549"/>
                  </a:cubicBezTo>
                  <a:cubicBezTo>
                    <a:pt x="53016" y="40697"/>
                    <a:pt x="52926" y="40831"/>
                    <a:pt x="52764" y="40903"/>
                  </a:cubicBezTo>
                  <a:cubicBezTo>
                    <a:pt x="51259" y="41725"/>
                    <a:pt x="49244" y="42515"/>
                    <a:pt x="46772" y="43259"/>
                  </a:cubicBezTo>
                  <a:cubicBezTo>
                    <a:pt x="42809" y="44452"/>
                    <a:pt x="38982" y="45133"/>
                    <a:pt x="38536" y="45215"/>
                  </a:cubicBezTo>
                  <a:cubicBezTo>
                    <a:pt x="37780" y="45392"/>
                    <a:pt x="37038" y="45538"/>
                    <a:pt x="36340" y="45746"/>
                  </a:cubicBezTo>
                  <a:cubicBezTo>
                    <a:pt x="33771" y="46522"/>
                    <a:pt x="31078" y="48012"/>
                    <a:pt x="28812" y="53621"/>
                  </a:cubicBezTo>
                  <a:cubicBezTo>
                    <a:pt x="28441" y="54569"/>
                    <a:pt x="28046" y="55422"/>
                    <a:pt x="27532" y="56413"/>
                  </a:cubicBezTo>
                  <a:cubicBezTo>
                    <a:pt x="27520" y="56416"/>
                    <a:pt x="27513" y="56433"/>
                    <a:pt x="27515" y="56445"/>
                  </a:cubicBezTo>
                  <a:cubicBezTo>
                    <a:pt x="27440" y="56622"/>
                    <a:pt x="27338" y="56811"/>
                    <a:pt x="27236" y="56997"/>
                  </a:cubicBezTo>
                  <a:cubicBezTo>
                    <a:pt x="27202" y="57063"/>
                    <a:pt x="24352" y="64989"/>
                    <a:pt x="23152" y="67524"/>
                  </a:cubicBezTo>
                  <a:cubicBezTo>
                    <a:pt x="23067" y="67682"/>
                    <a:pt x="22924" y="67800"/>
                    <a:pt x="22755" y="67854"/>
                  </a:cubicBezTo>
                  <a:cubicBezTo>
                    <a:pt x="22696" y="67872"/>
                    <a:pt x="22636" y="67881"/>
                    <a:pt x="22576" y="67881"/>
                  </a:cubicBezTo>
                  <a:cubicBezTo>
                    <a:pt x="22479" y="67881"/>
                    <a:pt x="22383" y="67857"/>
                    <a:pt x="22294" y="67808"/>
                  </a:cubicBezTo>
                  <a:cubicBezTo>
                    <a:pt x="22146" y="67747"/>
                    <a:pt x="22054" y="67621"/>
                    <a:pt x="21979" y="67456"/>
                  </a:cubicBezTo>
                  <a:cubicBezTo>
                    <a:pt x="21928" y="67291"/>
                    <a:pt x="21933" y="67129"/>
                    <a:pt x="22015" y="66976"/>
                  </a:cubicBezTo>
                  <a:cubicBezTo>
                    <a:pt x="22379" y="66184"/>
                    <a:pt x="23237" y="65018"/>
                    <a:pt x="24037" y="62892"/>
                  </a:cubicBezTo>
                  <a:cubicBezTo>
                    <a:pt x="24137" y="62671"/>
                    <a:pt x="26325" y="59109"/>
                    <a:pt x="25627" y="59109"/>
                  </a:cubicBezTo>
                  <a:cubicBezTo>
                    <a:pt x="25561" y="59109"/>
                    <a:pt x="25470" y="59141"/>
                    <a:pt x="25348" y="59210"/>
                  </a:cubicBezTo>
                  <a:cubicBezTo>
                    <a:pt x="25747" y="58607"/>
                    <a:pt x="25886" y="58369"/>
                    <a:pt x="25855" y="58369"/>
                  </a:cubicBezTo>
                  <a:cubicBezTo>
                    <a:pt x="25735" y="58369"/>
                    <a:pt x="23180" y="61780"/>
                    <a:pt x="23026" y="61826"/>
                  </a:cubicBezTo>
                  <a:cubicBezTo>
                    <a:pt x="22978" y="61840"/>
                    <a:pt x="22929" y="61855"/>
                    <a:pt x="22890" y="61891"/>
                  </a:cubicBezTo>
                  <a:cubicBezTo>
                    <a:pt x="22285" y="62230"/>
                    <a:pt x="21700" y="62458"/>
                    <a:pt x="21140" y="62681"/>
                  </a:cubicBezTo>
                  <a:cubicBezTo>
                    <a:pt x="19085" y="63510"/>
                    <a:pt x="17754" y="64225"/>
                    <a:pt x="16353" y="68523"/>
                  </a:cubicBezTo>
                  <a:cubicBezTo>
                    <a:pt x="14490" y="74165"/>
                    <a:pt x="11276" y="76703"/>
                    <a:pt x="8180" y="79127"/>
                  </a:cubicBezTo>
                  <a:cubicBezTo>
                    <a:pt x="5706" y="81078"/>
                    <a:pt x="2904" y="83257"/>
                    <a:pt x="591" y="87489"/>
                  </a:cubicBezTo>
                  <a:cubicBezTo>
                    <a:pt x="0" y="90574"/>
                    <a:pt x="553" y="93447"/>
                    <a:pt x="2174" y="95786"/>
                  </a:cubicBezTo>
                  <a:cubicBezTo>
                    <a:pt x="5000" y="99896"/>
                    <a:pt x="10658" y="102412"/>
                    <a:pt x="18128" y="102885"/>
                  </a:cubicBezTo>
                  <a:cubicBezTo>
                    <a:pt x="25627" y="103348"/>
                    <a:pt x="31330" y="104538"/>
                    <a:pt x="36384" y="105583"/>
                  </a:cubicBezTo>
                  <a:cubicBezTo>
                    <a:pt x="41423" y="106630"/>
                    <a:pt x="45860" y="107548"/>
                    <a:pt x="50942" y="107548"/>
                  </a:cubicBezTo>
                  <a:cubicBezTo>
                    <a:pt x="51776" y="107548"/>
                    <a:pt x="52627" y="107524"/>
                    <a:pt x="53501" y="107471"/>
                  </a:cubicBezTo>
                  <a:cubicBezTo>
                    <a:pt x="55328" y="107364"/>
                    <a:pt x="57236" y="107000"/>
                    <a:pt x="59301" y="106380"/>
                  </a:cubicBezTo>
                  <a:cubicBezTo>
                    <a:pt x="60682" y="105965"/>
                    <a:pt x="62035" y="105471"/>
                    <a:pt x="63356" y="104897"/>
                  </a:cubicBezTo>
                  <a:lnTo>
                    <a:pt x="63453" y="104868"/>
                  </a:lnTo>
                  <a:cubicBezTo>
                    <a:pt x="66296" y="103699"/>
                    <a:pt x="69205" y="102221"/>
                    <a:pt x="72229" y="100706"/>
                  </a:cubicBezTo>
                  <a:cubicBezTo>
                    <a:pt x="77521" y="98013"/>
                    <a:pt x="83500" y="95007"/>
                    <a:pt x="90442" y="92916"/>
                  </a:cubicBezTo>
                  <a:cubicBezTo>
                    <a:pt x="91256" y="92671"/>
                    <a:pt x="92100" y="92416"/>
                    <a:pt x="92953" y="92213"/>
                  </a:cubicBezTo>
                  <a:cubicBezTo>
                    <a:pt x="95799" y="91486"/>
                    <a:pt x="98634" y="90817"/>
                    <a:pt x="101485" y="90114"/>
                  </a:cubicBezTo>
                  <a:lnTo>
                    <a:pt x="101780" y="90051"/>
                  </a:lnTo>
                  <a:cubicBezTo>
                    <a:pt x="107428" y="88718"/>
                    <a:pt x="113289" y="87317"/>
                    <a:pt x="119317" y="85501"/>
                  </a:cubicBezTo>
                  <a:cubicBezTo>
                    <a:pt x="129448" y="82452"/>
                    <a:pt x="138154" y="78756"/>
                    <a:pt x="146744" y="73889"/>
                  </a:cubicBezTo>
                  <a:cubicBezTo>
                    <a:pt x="160473" y="66087"/>
                    <a:pt x="170881" y="62301"/>
                    <a:pt x="181376" y="58798"/>
                  </a:cubicBezTo>
                  <a:cubicBezTo>
                    <a:pt x="182711" y="58372"/>
                    <a:pt x="184042" y="57916"/>
                    <a:pt x="185380" y="57487"/>
                  </a:cubicBezTo>
                  <a:cubicBezTo>
                    <a:pt x="189098" y="56263"/>
                    <a:pt x="192908" y="55010"/>
                    <a:pt x="197004" y="53565"/>
                  </a:cubicBezTo>
                  <a:cubicBezTo>
                    <a:pt x="206775" y="50099"/>
                    <a:pt x="212270" y="43732"/>
                    <a:pt x="215135" y="38993"/>
                  </a:cubicBezTo>
                  <a:cubicBezTo>
                    <a:pt x="217011" y="35915"/>
                    <a:pt x="217493" y="32468"/>
                    <a:pt x="216451" y="29274"/>
                  </a:cubicBezTo>
                  <a:cubicBezTo>
                    <a:pt x="215774" y="27282"/>
                    <a:pt x="214533" y="25510"/>
                    <a:pt x="212776" y="24102"/>
                  </a:cubicBezTo>
                  <a:cubicBezTo>
                    <a:pt x="211654" y="23338"/>
                    <a:pt x="210563" y="23277"/>
                    <a:pt x="209264" y="23222"/>
                  </a:cubicBezTo>
                  <a:cubicBezTo>
                    <a:pt x="206719" y="23125"/>
                    <a:pt x="203827" y="23001"/>
                    <a:pt x="200366" y="16973"/>
                  </a:cubicBezTo>
                  <a:lnTo>
                    <a:pt x="199959" y="16229"/>
                  </a:lnTo>
                  <a:cubicBezTo>
                    <a:pt x="197702" y="11996"/>
                    <a:pt x="189784" y="6656"/>
                    <a:pt x="183460" y="6656"/>
                  </a:cubicBezTo>
                  <a:cubicBezTo>
                    <a:pt x="182538" y="6656"/>
                    <a:pt x="181650" y="6769"/>
                    <a:pt x="180818" y="7016"/>
                  </a:cubicBezTo>
                  <a:lnTo>
                    <a:pt x="181000" y="7617"/>
                  </a:lnTo>
                  <a:lnTo>
                    <a:pt x="180421" y="7084"/>
                  </a:lnTo>
                  <a:lnTo>
                    <a:pt x="180397" y="7089"/>
                  </a:lnTo>
                  <a:cubicBezTo>
                    <a:pt x="180157" y="7162"/>
                    <a:pt x="179975" y="7346"/>
                    <a:pt x="179946" y="7591"/>
                  </a:cubicBezTo>
                  <a:cubicBezTo>
                    <a:pt x="179914" y="7838"/>
                    <a:pt x="180018" y="8095"/>
                    <a:pt x="180237" y="8209"/>
                  </a:cubicBezTo>
                  <a:cubicBezTo>
                    <a:pt x="183225" y="10138"/>
                    <a:pt x="185593" y="12254"/>
                    <a:pt x="187261" y="14501"/>
                  </a:cubicBezTo>
                  <a:cubicBezTo>
                    <a:pt x="187476" y="14775"/>
                    <a:pt x="187411" y="15163"/>
                    <a:pt x="186955" y="15480"/>
                  </a:cubicBezTo>
                  <a:cubicBezTo>
                    <a:pt x="186894" y="15498"/>
                    <a:pt x="186833" y="15507"/>
                    <a:pt x="186773" y="15507"/>
                  </a:cubicBezTo>
                  <a:cubicBezTo>
                    <a:pt x="186573" y="15507"/>
                    <a:pt x="186385" y="15410"/>
                    <a:pt x="186255" y="15247"/>
                  </a:cubicBezTo>
                  <a:cubicBezTo>
                    <a:pt x="181727" y="9176"/>
                    <a:pt x="173244" y="6049"/>
                    <a:pt x="173115" y="5984"/>
                  </a:cubicBezTo>
                  <a:cubicBezTo>
                    <a:pt x="171113" y="5249"/>
                    <a:pt x="169017" y="4284"/>
                    <a:pt x="167039" y="3363"/>
                  </a:cubicBezTo>
                  <a:cubicBezTo>
                    <a:pt x="163453" y="1711"/>
                    <a:pt x="159756" y="1"/>
                    <a:pt x="15721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5"/>
            <p:cNvSpPr/>
            <p:nvPr/>
          </p:nvSpPr>
          <p:spPr>
            <a:xfrm>
              <a:off x="5816600" y="731475"/>
              <a:ext cx="97225" cy="65700"/>
            </a:xfrm>
            <a:custGeom>
              <a:avLst/>
              <a:gdLst/>
              <a:ahLst/>
              <a:cxnLst/>
              <a:rect l="l" t="t" r="r" b="b"/>
              <a:pathLst>
                <a:path w="3889" h="2628" extrusionOk="0">
                  <a:moveTo>
                    <a:pt x="697" y="0"/>
                  </a:moveTo>
                  <a:cubicBezTo>
                    <a:pt x="630" y="0"/>
                    <a:pt x="563" y="12"/>
                    <a:pt x="503" y="30"/>
                  </a:cubicBezTo>
                  <a:cubicBezTo>
                    <a:pt x="386" y="66"/>
                    <a:pt x="255" y="156"/>
                    <a:pt x="163" y="289"/>
                  </a:cubicBezTo>
                  <a:cubicBezTo>
                    <a:pt x="1" y="524"/>
                    <a:pt x="28" y="880"/>
                    <a:pt x="277" y="1096"/>
                  </a:cubicBezTo>
                  <a:cubicBezTo>
                    <a:pt x="1114" y="1865"/>
                    <a:pt x="1984" y="2335"/>
                    <a:pt x="3033" y="2597"/>
                  </a:cubicBezTo>
                  <a:cubicBezTo>
                    <a:pt x="3087" y="2617"/>
                    <a:pt x="3145" y="2628"/>
                    <a:pt x="3203" y="2628"/>
                  </a:cubicBezTo>
                  <a:cubicBezTo>
                    <a:pt x="3253" y="2628"/>
                    <a:pt x="3303" y="2620"/>
                    <a:pt x="3351" y="2604"/>
                  </a:cubicBezTo>
                  <a:cubicBezTo>
                    <a:pt x="3545" y="2548"/>
                    <a:pt x="3685" y="2403"/>
                    <a:pt x="3760" y="2221"/>
                  </a:cubicBezTo>
                  <a:cubicBezTo>
                    <a:pt x="3889" y="1947"/>
                    <a:pt x="3763" y="1617"/>
                    <a:pt x="3501" y="1460"/>
                  </a:cubicBezTo>
                  <a:cubicBezTo>
                    <a:pt x="2704" y="990"/>
                    <a:pt x="1877" y="505"/>
                    <a:pt x="961" y="76"/>
                  </a:cubicBezTo>
                  <a:cubicBezTo>
                    <a:pt x="885" y="22"/>
                    <a:pt x="791" y="0"/>
                    <a:pt x="697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5"/>
            <p:cNvSpPr/>
            <p:nvPr/>
          </p:nvSpPr>
          <p:spPr>
            <a:xfrm>
              <a:off x="2307675" y="997850"/>
              <a:ext cx="2508525" cy="1059725"/>
            </a:xfrm>
            <a:custGeom>
              <a:avLst/>
              <a:gdLst/>
              <a:ahLst/>
              <a:cxnLst/>
              <a:rect l="l" t="t" r="r" b="b"/>
              <a:pathLst>
                <a:path w="100341" h="42389" extrusionOk="0">
                  <a:moveTo>
                    <a:pt x="100084" y="0"/>
                  </a:moveTo>
                  <a:cubicBezTo>
                    <a:pt x="99756" y="0"/>
                    <a:pt x="98934" y="321"/>
                    <a:pt x="98780" y="323"/>
                  </a:cubicBezTo>
                  <a:cubicBezTo>
                    <a:pt x="98246" y="319"/>
                    <a:pt x="97713" y="317"/>
                    <a:pt x="97181" y="317"/>
                  </a:cubicBezTo>
                  <a:cubicBezTo>
                    <a:pt x="80782" y="317"/>
                    <a:pt x="65610" y="2380"/>
                    <a:pt x="52052" y="6463"/>
                  </a:cubicBezTo>
                  <a:cubicBezTo>
                    <a:pt x="19015" y="16412"/>
                    <a:pt x="4732" y="35328"/>
                    <a:pt x="1144" y="40883"/>
                  </a:cubicBezTo>
                  <a:cubicBezTo>
                    <a:pt x="1035" y="41048"/>
                    <a:pt x="0" y="41232"/>
                    <a:pt x="59" y="41423"/>
                  </a:cubicBezTo>
                  <a:cubicBezTo>
                    <a:pt x="134" y="41583"/>
                    <a:pt x="1270" y="41734"/>
                    <a:pt x="1450" y="41811"/>
                  </a:cubicBezTo>
                  <a:cubicBezTo>
                    <a:pt x="1888" y="41964"/>
                    <a:pt x="2303" y="42129"/>
                    <a:pt x="2759" y="42332"/>
                  </a:cubicBezTo>
                  <a:cubicBezTo>
                    <a:pt x="2830" y="42370"/>
                    <a:pt x="2913" y="42389"/>
                    <a:pt x="2998" y="42389"/>
                  </a:cubicBezTo>
                  <a:cubicBezTo>
                    <a:pt x="3061" y="42389"/>
                    <a:pt x="3125" y="42379"/>
                    <a:pt x="3185" y="42359"/>
                  </a:cubicBezTo>
                  <a:cubicBezTo>
                    <a:pt x="3234" y="42345"/>
                    <a:pt x="3272" y="42308"/>
                    <a:pt x="3345" y="42284"/>
                  </a:cubicBezTo>
                  <a:cubicBezTo>
                    <a:pt x="4940" y="41225"/>
                    <a:pt x="9315" y="38626"/>
                    <a:pt x="15028" y="36906"/>
                  </a:cubicBezTo>
                  <a:cubicBezTo>
                    <a:pt x="18295" y="35921"/>
                    <a:pt x="21458" y="35388"/>
                    <a:pt x="24481" y="35342"/>
                  </a:cubicBezTo>
                  <a:cubicBezTo>
                    <a:pt x="24553" y="35320"/>
                    <a:pt x="24609" y="35330"/>
                    <a:pt x="24658" y="35315"/>
                  </a:cubicBezTo>
                  <a:cubicBezTo>
                    <a:pt x="24843" y="35492"/>
                    <a:pt x="24953" y="35559"/>
                    <a:pt x="25016" y="35559"/>
                  </a:cubicBezTo>
                  <a:cubicBezTo>
                    <a:pt x="25186" y="35559"/>
                    <a:pt x="25009" y="35063"/>
                    <a:pt x="25067" y="34930"/>
                  </a:cubicBezTo>
                  <a:cubicBezTo>
                    <a:pt x="26027" y="32468"/>
                    <a:pt x="29096" y="26488"/>
                    <a:pt x="36442" y="24275"/>
                  </a:cubicBezTo>
                  <a:cubicBezTo>
                    <a:pt x="38301" y="23715"/>
                    <a:pt x="40315" y="23429"/>
                    <a:pt x="42470" y="23429"/>
                  </a:cubicBezTo>
                  <a:cubicBezTo>
                    <a:pt x="43516" y="23429"/>
                    <a:pt x="44595" y="23497"/>
                    <a:pt x="45706" y="23633"/>
                  </a:cubicBezTo>
                  <a:cubicBezTo>
                    <a:pt x="45729" y="23640"/>
                    <a:pt x="45754" y="23643"/>
                    <a:pt x="45778" y="23643"/>
                  </a:cubicBezTo>
                  <a:cubicBezTo>
                    <a:pt x="45842" y="23643"/>
                    <a:pt x="45908" y="23623"/>
                    <a:pt x="45961" y="23609"/>
                  </a:cubicBezTo>
                  <a:cubicBezTo>
                    <a:pt x="46033" y="23587"/>
                    <a:pt x="46106" y="23565"/>
                    <a:pt x="46169" y="23519"/>
                  </a:cubicBezTo>
                  <a:cubicBezTo>
                    <a:pt x="48389" y="21856"/>
                    <a:pt x="50934" y="20567"/>
                    <a:pt x="53743" y="19721"/>
                  </a:cubicBezTo>
                  <a:cubicBezTo>
                    <a:pt x="56553" y="18875"/>
                    <a:pt x="59643" y="18441"/>
                    <a:pt x="62966" y="18436"/>
                  </a:cubicBezTo>
                  <a:cubicBezTo>
                    <a:pt x="62972" y="18436"/>
                    <a:pt x="62977" y="18436"/>
                    <a:pt x="62982" y="18436"/>
                  </a:cubicBezTo>
                  <a:cubicBezTo>
                    <a:pt x="63051" y="18436"/>
                    <a:pt x="63097" y="18422"/>
                    <a:pt x="63165" y="18402"/>
                  </a:cubicBezTo>
                  <a:cubicBezTo>
                    <a:pt x="63266" y="18373"/>
                    <a:pt x="63356" y="18317"/>
                    <a:pt x="63431" y="18245"/>
                  </a:cubicBezTo>
                  <a:cubicBezTo>
                    <a:pt x="64798" y="16786"/>
                    <a:pt x="66345" y="15561"/>
                    <a:pt x="68044" y="14604"/>
                  </a:cubicBezTo>
                  <a:cubicBezTo>
                    <a:pt x="69309" y="13877"/>
                    <a:pt x="70654" y="13295"/>
                    <a:pt x="72053" y="12873"/>
                  </a:cubicBezTo>
                  <a:cubicBezTo>
                    <a:pt x="74128" y="12249"/>
                    <a:pt x="76378" y="11936"/>
                    <a:pt x="78791" y="11936"/>
                  </a:cubicBezTo>
                  <a:cubicBezTo>
                    <a:pt x="81903" y="11936"/>
                    <a:pt x="85288" y="12457"/>
                    <a:pt x="88922" y="13501"/>
                  </a:cubicBezTo>
                  <a:cubicBezTo>
                    <a:pt x="89036" y="13541"/>
                    <a:pt x="89421" y="13977"/>
                    <a:pt x="89532" y="13977"/>
                  </a:cubicBezTo>
                  <a:cubicBezTo>
                    <a:pt x="89535" y="13977"/>
                    <a:pt x="89538" y="13977"/>
                    <a:pt x="89541" y="13976"/>
                  </a:cubicBezTo>
                  <a:cubicBezTo>
                    <a:pt x="89710" y="13925"/>
                    <a:pt x="89579" y="13332"/>
                    <a:pt x="89637" y="13181"/>
                  </a:cubicBezTo>
                  <a:cubicBezTo>
                    <a:pt x="91349" y="9735"/>
                    <a:pt x="93828" y="7626"/>
                    <a:pt x="97503" y="6521"/>
                  </a:cubicBezTo>
                  <a:cubicBezTo>
                    <a:pt x="97692" y="6463"/>
                    <a:pt x="98157" y="6346"/>
                    <a:pt x="98181" y="6341"/>
                  </a:cubicBezTo>
                  <a:cubicBezTo>
                    <a:pt x="99066" y="6266"/>
                    <a:pt x="98625" y="6000"/>
                    <a:pt x="98620" y="5711"/>
                  </a:cubicBezTo>
                  <a:cubicBezTo>
                    <a:pt x="98606" y="4618"/>
                    <a:pt x="98702" y="2936"/>
                    <a:pt x="99347" y="1169"/>
                  </a:cubicBezTo>
                  <a:cubicBezTo>
                    <a:pt x="99422" y="965"/>
                    <a:pt x="100341" y="212"/>
                    <a:pt x="100210" y="42"/>
                  </a:cubicBezTo>
                  <a:cubicBezTo>
                    <a:pt x="100193" y="13"/>
                    <a:pt x="100148" y="0"/>
                    <a:pt x="100084" y="0"/>
                  </a:cubicBezTo>
                  <a:close/>
                </a:path>
              </a:pathLst>
            </a:custGeom>
            <a:solidFill>
              <a:schemeClr val="accent4"/>
            </a:solidFill>
            <a:ln w="19050" cap="flat" cmpd="sng">
              <a:solidFill>
                <a:schemeClr val="accent4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5"/>
            <p:cNvSpPr/>
            <p:nvPr/>
          </p:nvSpPr>
          <p:spPr>
            <a:xfrm>
              <a:off x="3249200" y="1479900"/>
              <a:ext cx="632875" cy="497450"/>
            </a:xfrm>
            <a:custGeom>
              <a:avLst/>
              <a:gdLst/>
              <a:ahLst/>
              <a:cxnLst/>
              <a:rect l="l" t="t" r="r" b="b"/>
              <a:pathLst>
                <a:path w="25315" h="19898" extrusionOk="0">
                  <a:moveTo>
                    <a:pt x="24988" y="0"/>
                  </a:moveTo>
                  <a:cubicBezTo>
                    <a:pt x="24720" y="0"/>
                    <a:pt x="23336" y="512"/>
                    <a:pt x="23208" y="521"/>
                  </a:cubicBezTo>
                  <a:cubicBezTo>
                    <a:pt x="20782" y="671"/>
                    <a:pt x="18482" y="1066"/>
                    <a:pt x="16376" y="1702"/>
                  </a:cubicBezTo>
                  <a:cubicBezTo>
                    <a:pt x="4441" y="5296"/>
                    <a:pt x="791" y="16089"/>
                    <a:pt x="76" y="19163"/>
                  </a:cubicBezTo>
                  <a:cubicBezTo>
                    <a:pt x="0" y="19487"/>
                    <a:pt x="580" y="19323"/>
                    <a:pt x="897" y="19417"/>
                  </a:cubicBezTo>
                  <a:cubicBezTo>
                    <a:pt x="1985" y="19738"/>
                    <a:pt x="2997" y="19898"/>
                    <a:pt x="3953" y="19898"/>
                  </a:cubicBezTo>
                  <a:cubicBezTo>
                    <a:pt x="4738" y="19898"/>
                    <a:pt x="5485" y="19790"/>
                    <a:pt x="6203" y="19575"/>
                  </a:cubicBezTo>
                  <a:cubicBezTo>
                    <a:pt x="8956" y="18743"/>
                    <a:pt x="10910" y="16397"/>
                    <a:pt x="12982" y="13913"/>
                  </a:cubicBezTo>
                  <a:cubicBezTo>
                    <a:pt x="14994" y="11491"/>
                    <a:pt x="17275" y="8752"/>
                    <a:pt x="20642" y="7485"/>
                  </a:cubicBezTo>
                  <a:cubicBezTo>
                    <a:pt x="20823" y="7419"/>
                    <a:pt x="21027" y="7485"/>
                    <a:pt x="21085" y="7301"/>
                  </a:cubicBezTo>
                  <a:cubicBezTo>
                    <a:pt x="21352" y="6440"/>
                    <a:pt x="22091" y="3965"/>
                    <a:pt x="23766" y="1496"/>
                  </a:cubicBezTo>
                  <a:cubicBezTo>
                    <a:pt x="23960" y="1207"/>
                    <a:pt x="25315" y="201"/>
                    <a:pt x="25026" y="7"/>
                  </a:cubicBezTo>
                  <a:cubicBezTo>
                    <a:pt x="25019" y="2"/>
                    <a:pt x="25006" y="0"/>
                    <a:pt x="24988" y="0"/>
                  </a:cubicBezTo>
                  <a:close/>
                </a:path>
              </a:pathLst>
            </a:custGeom>
            <a:solidFill>
              <a:srgbClr val="F4942E"/>
            </a:solidFill>
            <a:ln w="1817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5"/>
            <p:cNvSpPr/>
            <p:nvPr/>
          </p:nvSpPr>
          <p:spPr>
            <a:xfrm>
              <a:off x="787350" y="2088500"/>
              <a:ext cx="222575" cy="195100"/>
            </a:xfrm>
            <a:custGeom>
              <a:avLst/>
              <a:gdLst/>
              <a:ahLst/>
              <a:cxnLst/>
              <a:rect l="l" t="t" r="r" b="b"/>
              <a:pathLst>
                <a:path w="8903" h="7804" extrusionOk="0">
                  <a:moveTo>
                    <a:pt x="8241" y="0"/>
                  </a:moveTo>
                  <a:cubicBezTo>
                    <a:pt x="8180" y="0"/>
                    <a:pt x="8119" y="9"/>
                    <a:pt x="8059" y="27"/>
                  </a:cubicBezTo>
                  <a:cubicBezTo>
                    <a:pt x="8011" y="42"/>
                    <a:pt x="7967" y="54"/>
                    <a:pt x="7924" y="93"/>
                  </a:cubicBezTo>
                  <a:cubicBezTo>
                    <a:pt x="4736" y="1945"/>
                    <a:pt x="2928" y="3326"/>
                    <a:pt x="2295" y="3833"/>
                  </a:cubicBezTo>
                  <a:cubicBezTo>
                    <a:pt x="1537" y="4453"/>
                    <a:pt x="819" y="5457"/>
                    <a:pt x="126" y="6894"/>
                  </a:cubicBezTo>
                  <a:cubicBezTo>
                    <a:pt x="0" y="7168"/>
                    <a:pt x="78" y="7510"/>
                    <a:pt x="310" y="7677"/>
                  </a:cubicBezTo>
                  <a:cubicBezTo>
                    <a:pt x="423" y="7764"/>
                    <a:pt x="543" y="7804"/>
                    <a:pt x="665" y="7804"/>
                  </a:cubicBezTo>
                  <a:cubicBezTo>
                    <a:pt x="730" y="7804"/>
                    <a:pt x="795" y="7792"/>
                    <a:pt x="861" y="7771"/>
                  </a:cubicBezTo>
                  <a:cubicBezTo>
                    <a:pt x="953" y="7740"/>
                    <a:pt x="1037" y="7699"/>
                    <a:pt x="1113" y="7643"/>
                  </a:cubicBezTo>
                  <a:cubicBezTo>
                    <a:pt x="2206" y="6584"/>
                    <a:pt x="3309" y="5726"/>
                    <a:pt x="4489" y="4768"/>
                  </a:cubicBezTo>
                  <a:cubicBezTo>
                    <a:pt x="5934" y="3653"/>
                    <a:pt x="7393" y="2505"/>
                    <a:pt x="8706" y="1036"/>
                  </a:cubicBezTo>
                  <a:cubicBezTo>
                    <a:pt x="8903" y="820"/>
                    <a:pt x="8903" y="481"/>
                    <a:pt x="8721" y="221"/>
                  </a:cubicBezTo>
                  <a:cubicBezTo>
                    <a:pt x="8597" y="79"/>
                    <a:pt x="8422" y="0"/>
                    <a:pt x="8241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5"/>
            <p:cNvSpPr/>
            <p:nvPr/>
          </p:nvSpPr>
          <p:spPr>
            <a:xfrm>
              <a:off x="5816675" y="731475"/>
              <a:ext cx="97025" cy="65700"/>
            </a:xfrm>
            <a:custGeom>
              <a:avLst/>
              <a:gdLst/>
              <a:ahLst/>
              <a:cxnLst/>
              <a:rect l="l" t="t" r="r" b="b"/>
              <a:pathLst>
                <a:path w="3881" h="2628" extrusionOk="0">
                  <a:moveTo>
                    <a:pt x="701" y="0"/>
                  </a:moveTo>
                  <a:cubicBezTo>
                    <a:pt x="633" y="0"/>
                    <a:pt x="566" y="11"/>
                    <a:pt x="505" y="30"/>
                  </a:cubicBezTo>
                  <a:cubicBezTo>
                    <a:pt x="386" y="66"/>
                    <a:pt x="255" y="156"/>
                    <a:pt x="165" y="289"/>
                  </a:cubicBezTo>
                  <a:cubicBezTo>
                    <a:pt x="0" y="524"/>
                    <a:pt x="27" y="880"/>
                    <a:pt x="277" y="1096"/>
                  </a:cubicBezTo>
                  <a:cubicBezTo>
                    <a:pt x="1113" y="1865"/>
                    <a:pt x="1988" y="2335"/>
                    <a:pt x="3028" y="2597"/>
                  </a:cubicBezTo>
                  <a:cubicBezTo>
                    <a:pt x="3082" y="2617"/>
                    <a:pt x="3140" y="2628"/>
                    <a:pt x="3197" y="2628"/>
                  </a:cubicBezTo>
                  <a:cubicBezTo>
                    <a:pt x="3248" y="2628"/>
                    <a:pt x="3298" y="2620"/>
                    <a:pt x="3345" y="2604"/>
                  </a:cubicBezTo>
                  <a:cubicBezTo>
                    <a:pt x="3539" y="2548"/>
                    <a:pt x="3680" y="2403"/>
                    <a:pt x="3755" y="2221"/>
                  </a:cubicBezTo>
                  <a:cubicBezTo>
                    <a:pt x="3881" y="1947"/>
                    <a:pt x="3757" y="1617"/>
                    <a:pt x="3500" y="1460"/>
                  </a:cubicBezTo>
                  <a:cubicBezTo>
                    <a:pt x="2703" y="990"/>
                    <a:pt x="1876" y="505"/>
                    <a:pt x="960" y="73"/>
                  </a:cubicBezTo>
                  <a:cubicBezTo>
                    <a:pt x="886" y="21"/>
                    <a:pt x="793" y="0"/>
                    <a:pt x="701" y="0"/>
                  </a:cubicBezTo>
                  <a:close/>
                </a:path>
              </a:pathLst>
            </a:custGeom>
            <a:solidFill>
              <a:srgbClr val="0E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5"/>
            <p:cNvSpPr/>
            <p:nvPr/>
          </p:nvSpPr>
          <p:spPr>
            <a:xfrm>
              <a:off x="4295500" y="253900"/>
              <a:ext cx="1856825" cy="1470200"/>
            </a:xfrm>
            <a:custGeom>
              <a:avLst/>
              <a:gdLst/>
              <a:ahLst/>
              <a:cxnLst/>
              <a:rect l="l" t="t" r="r" b="b"/>
              <a:pathLst>
                <a:path w="74273" h="58808" extrusionOk="0">
                  <a:moveTo>
                    <a:pt x="13993" y="1"/>
                  </a:moveTo>
                  <a:cubicBezTo>
                    <a:pt x="13559" y="1"/>
                    <a:pt x="13158" y="51"/>
                    <a:pt x="12798" y="159"/>
                  </a:cubicBezTo>
                  <a:cubicBezTo>
                    <a:pt x="12589" y="225"/>
                    <a:pt x="12386" y="312"/>
                    <a:pt x="12197" y="421"/>
                  </a:cubicBezTo>
                  <a:cubicBezTo>
                    <a:pt x="10895" y="1150"/>
                    <a:pt x="9768" y="1674"/>
                    <a:pt x="8617" y="2021"/>
                  </a:cubicBezTo>
                  <a:cubicBezTo>
                    <a:pt x="7369" y="2396"/>
                    <a:pt x="6186" y="2544"/>
                    <a:pt x="4797" y="2726"/>
                  </a:cubicBezTo>
                  <a:cubicBezTo>
                    <a:pt x="3534" y="2871"/>
                    <a:pt x="2022" y="3065"/>
                    <a:pt x="0" y="3489"/>
                  </a:cubicBezTo>
                  <a:cubicBezTo>
                    <a:pt x="0" y="3489"/>
                    <a:pt x="904" y="3457"/>
                    <a:pt x="2318" y="3457"/>
                  </a:cubicBezTo>
                  <a:cubicBezTo>
                    <a:pt x="5808" y="3457"/>
                    <a:pt x="12406" y="3656"/>
                    <a:pt x="16177" y="5036"/>
                  </a:cubicBezTo>
                  <a:cubicBezTo>
                    <a:pt x="21475" y="6975"/>
                    <a:pt x="17512" y="18852"/>
                    <a:pt x="26706" y="18890"/>
                  </a:cubicBezTo>
                  <a:cubicBezTo>
                    <a:pt x="35902" y="18895"/>
                    <a:pt x="42354" y="25803"/>
                    <a:pt x="37152" y="28707"/>
                  </a:cubicBezTo>
                  <a:cubicBezTo>
                    <a:pt x="31958" y="31632"/>
                    <a:pt x="26837" y="36526"/>
                    <a:pt x="30901" y="39859"/>
                  </a:cubicBezTo>
                  <a:cubicBezTo>
                    <a:pt x="34661" y="42944"/>
                    <a:pt x="45660" y="52858"/>
                    <a:pt x="38156" y="58808"/>
                  </a:cubicBezTo>
                  <a:cubicBezTo>
                    <a:pt x="39494" y="58377"/>
                    <a:pt x="40824" y="57926"/>
                    <a:pt x="42160" y="57494"/>
                  </a:cubicBezTo>
                  <a:cubicBezTo>
                    <a:pt x="45878" y="56270"/>
                    <a:pt x="49688" y="55017"/>
                    <a:pt x="53784" y="53575"/>
                  </a:cubicBezTo>
                  <a:cubicBezTo>
                    <a:pt x="63557" y="50109"/>
                    <a:pt x="69050" y="43739"/>
                    <a:pt x="71915" y="39001"/>
                  </a:cubicBezTo>
                  <a:cubicBezTo>
                    <a:pt x="73791" y="35922"/>
                    <a:pt x="74273" y="32478"/>
                    <a:pt x="73231" y="29281"/>
                  </a:cubicBezTo>
                  <a:cubicBezTo>
                    <a:pt x="72550" y="27286"/>
                    <a:pt x="71309" y="25512"/>
                    <a:pt x="69549" y="24104"/>
                  </a:cubicBezTo>
                  <a:cubicBezTo>
                    <a:pt x="68432" y="23343"/>
                    <a:pt x="67338" y="23280"/>
                    <a:pt x="66037" y="23227"/>
                  </a:cubicBezTo>
                  <a:cubicBezTo>
                    <a:pt x="63497" y="23125"/>
                    <a:pt x="60605" y="23001"/>
                    <a:pt x="57139" y="16976"/>
                  </a:cubicBezTo>
                  <a:lnTo>
                    <a:pt x="56734" y="16234"/>
                  </a:lnTo>
                  <a:cubicBezTo>
                    <a:pt x="54475" y="11999"/>
                    <a:pt x="46559" y="6658"/>
                    <a:pt x="40234" y="6658"/>
                  </a:cubicBezTo>
                  <a:cubicBezTo>
                    <a:pt x="39312" y="6658"/>
                    <a:pt x="38423" y="6771"/>
                    <a:pt x="37591" y="7019"/>
                  </a:cubicBezTo>
                  <a:lnTo>
                    <a:pt x="37773" y="7620"/>
                  </a:lnTo>
                  <a:lnTo>
                    <a:pt x="37194" y="7086"/>
                  </a:lnTo>
                  <a:lnTo>
                    <a:pt x="37169" y="7091"/>
                  </a:lnTo>
                  <a:cubicBezTo>
                    <a:pt x="36932" y="7164"/>
                    <a:pt x="36750" y="7351"/>
                    <a:pt x="36718" y="7595"/>
                  </a:cubicBezTo>
                  <a:cubicBezTo>
                    <a:pt x="36689" y="7840"/>
                    <a:pt x="36791" y="8095"/>
                    <a:pt x="37009" y="8213"/>
                  </a:cubicBezTo>
                  <a:cubicBezTo>
                    <a:pt x="40000" y="10140"/>
                    <a:pt x="42363" y="12259"/>
                    <a:pt x="44036" y="14503"/>
                  </a:cubicBezTo>
                  <a:cubicBezTo>
                    <a:pt x="44252" y="14780"/>
                    <a:pt x="44184" y="15163"/>
                    <a:pt x="43731" y="15485"/>
                  </a:cubicBezTo>
                  <a:cubicBezTo>
                    <a:pt x="43669" y="15504"/>
                    <a:pt x="43608" y="15513"/>
                    <a:pt x="43547" y="15513"/>
                  </a:cubicBezTo>
                  <a:cubicBezTo>
                    <a:pt x="43348" y="15513"/>
                    <a:pt x="43160" y="15414"/>
                    <a:pt x="43030" y="15252"/>
                  </a:cubicBezTo>
                  <a:cubicBezTo>
                    <a:pt x="38502" y="9176"/>
                    <a:pt x="30019" y="6049"/>
                    <a:pt x="29895" y="5984"/>
                  </a:cubicBezTo>
                  <a:cubicBezTo>
                    <a:pt x="27896" y="5249"/>
                    <a:pt x="25797" y="4284"/>
                    <a:pt x="23819" y="3363"/>
                  </a:cubicBezTo>
                  <a:cubicBezTo>
                    <a:pt x="20237" y="1711"/>
                    <a:pt x="16537" y="1"/>
                    <a:pt x="1399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5"/>
            <p:cNvSpPr/>
            <p:nvPr/>
          </p:nvSpPr>
          <p:spPr>
            <a:xfrm>
              <a:off x="652525" y="672325"/>
              <a:ext cx="5536525" cy="2301750"/>
            </a:xfrm>
            <a:custGeom>
              <a:avLst/>
              <a:gdLst/>
              <a:ahLst/>
              <a:cxnLst/>
              <a:rect l="l" t="t" r="r" b="b"/>
              <a:pathLst>
                <a:path w="221461" h="92070" fill="none" extrusionOk="0">
                  <a:moveTo>
                    <a:pt x="203452" y="1"/>
                  </a:moveTo>
                  <a:cubicBezTo>
                    <a:pt x="208561" y="1792"/>
                    <a:pt x="213210" y="4919"/>
                    <a:pt x="215668" y="6877"/>
                  </a:cubicBezTo>
                  <a:cubicBezTo>
                    <a:pt x="220518" y="10743"/>
                    <a:pt x="221461" y="17174"/>
                    <a:pt x="218176" y="22588"/>
                  </a:cubicBezTo>
                  <a:cubicBezTo>
                    <a:pt x="215198" y="27497"/>
                    <a:pt x="209618" y="33915"/>
                    <a:pt x="199702" y="37422"/>
                  </a:cubicBezTo>
                  <a:cubicBezTo>
                    <a:pt x="182181" y="43625"/>
                    <a:pt x="169676" y="46259"/>
                    <a:pt x="149544" y="57695"/>
                  </a:cubicBezTo>
                  <a:cubicBezTo>
                    <a:pt x="129412" y="69128"/>
                    <a:pt x="112305" y="71804"/>
                    <a:pt x="95607" y="76082"/>
                  </a:cubicBezTo>
                  <a:cubicBezTo>
                    <a:pt x="78912" y="80360"/>
                    <a:pt x="67709" y="90646"/>
                    <a:pt x="56034" y="91359"/>
                  </a:cubicBezTo>
                  <a:cubicBezTo>
                    <a:pt x="44353" y="92069"/>
                    <a:pt x="36660" y="87772"/>
                    <a:pt x="20588" y="86759"/>
                  </a:cubicBezTo>
                  <a:cubicBezTo>
                    <a:pt x="6811" y="85893"/>
                    <a:pt x="0" y="78212"/>
                    <a:pt x="2795" y="69142"/>
                  </a:cubicBezTo>
                  <a:cubicBezTo>
                    <a:pt x="3692" y="66234"/>
                    <a:pt x="5054" y="61798"/>
                    <a:pt x="7303" y="59993"/>
                  </a:cubicBezTo>
                  <a:cubicBezTo>
                    <a:pt x="9143" y="58519"/>
                    <a:pt x="12505" y="56279"/>
                    <a:pt x="17391" y="537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5"/>
            <p:cNvSpPr/>
            <p:nvPr/>
          </p:nvSpPr>
          <p:spPr>
            <a:xfrm>
              <a:off x="710325" y="981000"/>
              <a:ext cx="6212175" cy="4506975"/>
            </a:xfrm>
            <a:custGeom>
              <a:avLst/>
              <a:gdLst/>
              <a:ahLst/>
              <a:cxnLst/>
              <a:rect l="l" t="t" r="r" b="b"/>
              <a:pathLst>
                <a:path w="248487" h="180279" fill="none" extrusionOk="0">
                  <a:moveTo>
                    <a:pt x="217222" y="1"/>
                  </a:moveTo>
                  <a:cubicBezTo>
                    <a:pt x="221405" y="12001"/>
                    <a:pt x="224646" y="23272"/>
                    <a:pt x="227702" y="35480"/>
                  </a:cubicBezTo>
                  <a:cubicBezTo>
                    <a:pt x="232489" y="54607"/>
                    <a:pt x="231714" y="41399"/>
                    <a:pt x="237044" y="60499"/>
                  </a:cubicBezTo>
                  <a:cubicBezTo>
                    <a:pt x="239943" y="70892"/>
                    <a:pt x="239463" y="72288"/>
                    <a:pt x="241603" y="80932"/>
                  </a:cubicBezTo>
                  <a:cubicBezTo>
                    <a:pt x="243350" y="87992"/>
                    <a:pt x="246766" y="99338"/>
                    <a:pt x="247999" y="106500"/>
                  </a:cubicBezTo>
                  <a:lnTo>
                    <a:pt x="247999" y="106500"/>
                  </a:lnTo>
                  <a:cubicBezTo>
                    <a:pt x="248486" y="110667"/>
                    <a:pt x="244763" y="113692"/>
                    <a:pt x="241668" y="117105"/>
                  </a:cubicBezTo>
                  <a:cubicBezTo>
                    <a:pt x="234610" y="124887"/>
                    <a:pt x="221985" y="136122"/>
                    <a:pt x="201147" y="145456"/>
                  </a:cubicBezTo>
                  <a:cubicBezTo>
                    <a:pt x="179507" y="155149"/>
                    <a:pt x="158541" y="163971"/>
                    <a:pt x="135285" y="167786"/>
                  </a:cubicBezTo>
                  <a:cubicBezTo>
                    <a:pt x="123564" y="169711"/>
                    <a:pt x="110393" y="175545"/>
                    <a:pt x="98734" y="177814"/>
                  </a:cubicBezTo>
                  <a:cubicBezTo>
                    <a:pt x="87648" y="179971"/>
                    <a:pt x="77635" y="180279"/>
                    <a:pt x="66127" y="179227"/>
                  </a:cubicBezTo>
                  <a:cubicBezTo>
                    <a:pt x="54657" y="178175"/>
                    <a:pt x="26408" y="171650"/>
                    <a:pt x="23776" y="160917"/>
                  </a:cubicBezTo>
                  <a:cubicBezTo>
                    <a:pt x="20043" y="145705"/>
                    <a:pt x="0" y="62482"/>
                    <a:pt x="0" y="62482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5"/>
            <p:cNvSpPr/>
            <p:nvPr/>
          </p:nvSpPr>
          <p:spPr>
            <a:xfrm>
              <a:off x="713100" y="176550"/>
              <a:ext cx="5331200" cy="2261125"/>
            </a:xfrm>
            <a:custGeom>
              <a:avLst/>
              <a:gdLst/>
              <a:ahLst/>
              <a:cxnLst/>
              <a:rect l="l" t="t" r="r" b="b"/>
              <a:pathLst>
                <a:path w="213248" h="90445" fill="none" extrusionOk="0">
                  <a:moveTo>
                    <a:pt x="213247" y="26708"/>
                  </a:moveTo>
                  <a:cubicBezTo>
                    <a:pt x="209473" y="24032"/>
                    <a:pt x="205804" y="28798"/>
                    <a:pt x="200578" y="19020"/>
                  </a:cubicBezTo>
                  <a:cubicBezTo>
                    <a:pt x="197844" y="13906"/>
                    <a:pt x="187494" y="7505"/>
                    <a:pt x="180720" y="9514"/>
                  </a:cubicBezTo>
                  <a:cubicBezTo>
                    <a:pt x="173945" y="11523"/>
                    <a:pt x="160367" y="0"/>
                    <a:pt x="155195" y="2960"/>
                  </a:cubicBezTo>
                  <a:cubicBezTo>
                    <a:pt x="150020" y="5924"/>
                    <a:pt x="148871" y="4332"/>
                    <a:pt x="139624" y="6826"/>
                  </a:cubicBezTo>
                  <a:cubicBezTo>
                    <a:pt x="130377" y="9320"/>
                    <a:pt x="133235" y="5042"/>
                    <a:pt x="124950" y="9349"/>
                  </a:cubicBezTo>
                  <a:cubicBezTo>
                    <a:pt x="116668" y="13659"/>
                    <a:pt x="110778" y="9979"/>
                    <a:pt x="106033" y="15564"/>
                  </a:cubicBezTo>
                  <a:cubicBezTo>
                    <a:pt x="101287" y="21148"/>
                    <a:pt x="94083" y="14262"/>
                    <a:pt x="85164" y="20915"/>
                  </a:cubicBezTo>
                  <a:cubicBezTo>
                    <a:pt x="76247" y="27569"/>
                    <a:pt x="73440" y="23376"/>
                    <a:pt x="64847" y="31306"/>
                  </a:cubicBezTo>
                  <a:cubicBezTo>
                    <a:pt x="56255" y="39239"/>
                    <a:pt x="52164" y="32921"/>
                    <a:pt x="46877" y="42189"/>
                  </a:cubicBezTo>
                  <a:cubicBezTo>
                    <a:pt x="41591" y="51458"/>
                    <a:pt x="33597" y="43411"/>
                    <a:pt x="28306" y="56499"/>
                  </a:cubicBezTo>
                  <a:cubicBezTo>
                    <a:pt x="23013" y="69588"/>
                    <a:pt x="19156" y="61301"/>
                    <a:pt x="15824" y="71430"/>
                  </a:cubicBezTo>
                  <a:cubicBezTo>
                    <a:pt x="12491" y="81559"/>
                    <a:pt x="5059" y="81009"/>
                    <a:pt x="1" y="9044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5"/>
            <p:cNvSpPr/>
            <p:nvPr/>
          </p:nvSpPr>
          <p:spPr>
            <a:xfrm>
              <a:off x="1879750" y="1868475"/>
              <a:ext cx="630950" cy="293850"/>
            </a:xfrm>
            <a:custGeom>
              <a:avLst/>
              <a:gdLst/>
              <a:ahLst/>
              <a:cxnLst/>
              <a:rect l="l" t="t" r="r" b="b"/>
              <a:pathLst>
                <a:path w="25238" h="11754" fill="none" extrusionOk="0">
                  <a:moveTo>
                    <a:pt x="0" y="11754"/>
                  </a:moveTo>
                  <a:cubicBezTo>
                    <a:pt x="0" y="11754"/>
                    <a:pt x="11615" y="1"/>
                    <a:pt x="25237" y="1168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5"/>
            <p:cNvSpPr/>
            <p:nvPr/>
          </p:nvSpPr>
          <p:spPr>
            <a:xfrm>
              <a:off x="2386150" y="1144075"/>
              <a:ext cx="2547375" cy="987900"/>
            </a:xfrm>
            <a:custGeom>
              <a:avLst/>
              <a:gdLst/>
              <a:ahLst/>
              <a:cxnLst/>
              <a:rect l="l" t="t" r="r" b="b"/>
              <a:pathLst>
                <a:path w="101895" h="39516" fill="none" extrusionOk="0">
                  <a:moveTo>
                    <a:pt x="0" y="37320"/>
                  </a:moveTo>
                  <a:cubicBezTo>
                    <a:pt x="0" y="37320"/>
                    <a:pt x="17389" y="25244"/>
                    <a:pt x="32484" y="32380"/>
                  </a:cubicBezTo>
                  <a:cubicBezTo>
                    <a:pt x="47577" y="39516"/>
                    <a:pt x="46780" y="20094"/>
                    <a:pt x="59841" y="20838"/>
                  </a:cubicBezTo>
                  <a:cubicBezTo>
                    <a:pt x="72903" y="21579"/>
                    <a:pt x="75550" y="24779"/>
                    <a:pt x="81568" y="19597"/>
                  </a:cubicBezTo>
                  <a:cubicBezTo>
                    <a:pt x="87584" y="14417"/>
                    <a:pt x="83035" y="0"/>
                    <a:pt x="101894" y="42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5"/>
            <p:cNvSpPr/>
            <p:nvPr/>
          </p:nvSpPr>
          <p:spPr>
            <a:xfrm>
              <a:off x="4767225" y="919250"/>
              <a:ext cx="126900" cy="246225"/>
            </a:xfrm>
            <a:custGeom>
              <a:avLst/>
              <a:gdLst/>
              <a:ahLst/>
              <a:cxnLst/>
              <a:rect l="l" t="t" r="r" b="b"/>
              <a:pathLst>
                <a:path w="5076" h="9849" fill="none" extrusionOk="0">
                  <a:moveTo>
                    <a:pt x="934" y="9849"/>
                  </a:moveTo>
                  <a:cubicBezTo>
                    <a:pt x="934" y="9849"/>
                    <a:pt x="1" y="3423"/>
                    <a:pt x="5076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5"/>
            <p:cNvSpPr/>
            <p:nvPr/>
          </p:nvSpPr>
          <p:spPr>
            <a:xfrm>
              <a:off x="2302400" y="953675"/>
              <a:ext cx="2524225" cy="1091650"/>
            </a:xfrm>
            <a:custGeom>
              <a:avLst/>
              <a:gdLst/>
              <a:ahLst/>
              <a:cxnLst/>
              <a:rect l="l" t="t" r="r" b="b"/>
              <a:pathLst>
                <a:path w="100969" h="43666" fill="none" extrusionOk="0">
                  <a:moveTo>
                    <a:pt x="0" y="43666"/>
                  </a:moveTo>
                  <a:cubicBezTo>
                    <a:pt x="0" y="43666"/>
                    <a:pt x="23099" y="1"/>
                    <a:pt x="100969" y="146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5"/>
            <p:cNvSpPr/>
            <p:nvPr/>
          </p:nvSpPr>
          <p:spPr>
            <a:xfrm>
              <a:off x="1953200" y="1316150"/>
              <a:ext cx="1202475" cy="789700"/>
            </a:xfrm>
            <a:custGeom>
              <a:avLst/>
              <a:gdLst/>
              <a:ahLst/>
              <a:cxnLst/>
              <a:rect l="l" t="t" r="r" b="b"/>
              <a:pathLst>
                <a:path w="48099" h="31588" fill="none" extrusionOk="0">
                  <a:moveTo>
                    <a:pt x="0" y="31588"/>
                  </a:moveTo>
                  <a:cubicBezTo>
                    <a:pt x="0" y="31588"/>
                    <a:pt x="17255" y="423"/>
                    <a:pt x="48098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5"/>
            <p:cNvSpPr/>
            <p:nvPr/>
          </p:nvSpPr>
          <p:spPr>
            <a:xfrm>
              <a:off x="3785525" y="1157350"/>
              <a:ext cx="766550" cy="518700"/>
            </a:xfrm>
            <a:custGeom>
              <a:avLst/>
              <a:gdLst/>
              <a:ahLst/>
              <a:cxnLst/>
              <a:rect l="l" t="t" r="r" b="b"/>
              <a:pathLst>
                <a:path w="30662" h="20748" fill="none" extrusionOk="0">
                  <a:moveTo>
                    <a:pt x="1" y="20748"/>
                  </a:moveTo>
                  <a:cubicBezTo>
                    <a:pt x="1" y="20748"/>
                    <a:pt x="4972" y="0"/>
                    <a:pt x="30662" y="800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5"/>
            <p:cNvSpPr/>
            <p:nvPr/>
          </p:nvSpPr>
          <p:spPr>
            <a:xfrm>
              <a:off x="3240050" y="1468125"/>
              <a:ext cx="656500" cy="503025"/>
            </a:xfrm>
            <a:custGeom>
              <a:avLst/>
              <a:gdLst/>
              <a:ahLst/>
              <a:cxnLst/>
              <a:rect l="l" t="t" r="r" b="b"/>
              <a:pathLst>
                <a:path w="26260" h="20121" fill="none" extrusionOk="0">
                  <a:moveTo>
                    <a:pt x="0" y="20121"/>
                  </a:moveTo>
                  <a:cubicBezTo>
                    <a:pt x="0" y="20121"/>
                    <a:pt x="2904" y="1"/>
                    <a:pt x="26260" y="24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5"/>
            <p:cNvSpPr/>
            <p:nvPr/>
          </p:nvSpPr>
          <p:spPr>
            <a:xfrm>
              <a:off x="2941500" y="1546125"/>
              <a:ext cx="518650" cy="351100"/>
            </a:xfrm>
            <a:custGeom>
              <a:avLst/>
              <a:gdLst/>
              <a:ahLst/>
              <a:cxnLst/>
              <a:rect l="l" t="t" r="r" b="b"/>
              <a:pathLst>
                <a:path w="20746" h="14044" fill="none" extrusionOk="0">
                  <a:moveTo>
                    <a:pt x="0" y="14044"/>
                  </a:moveTo>
                  <a:cubicBezTo>
                    <a:pt x="0" y="14044"/>
                    <a:pt x="3864" y="0"/>
                    <a:pt x="20746" y="23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5"/>
            <p:cNvSpPr/>
            <p:nvPr/>
          </p:nvSpPr>
          <p:spPr>
            <a:xfrm>
              <a:off x="1674400" y="1263250"/>
              <a:ext cx="352425" cy="106150"/>
            </a:xfrm>
            <a:custGeom>
              <a:avLst/>
              <a:gdLst/>
              <a:ahLst/>
              <a:cxnLst/>
              <a:rect l="l" t="t" r="r" b="b"/>
              <a:pathLst>
                <a:path w="14097" h="4246" fill="none" extrusionOk="0">
                  <a:moveTo>
                    <a:pt x="0" y="4245"/>
                  </a:moveTo>
                  <a:cubicBezTo>
                    <a:pt x="0" y="4245"/>
                    <a:pt x="9102" y="2660"/>
                    <a:pt x="14097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5"/>
            <p:cNvSpPr/>
            <p:nvPr/>
          </p:nvSpPr>
          <p:spPr>
            <a:xfrm>
              <a:off x="1279300" y="1673800"/>
              <a:ext cx="101775" cy="261800"/>
            </a:xfrm>
            <a:custGeom>
              <a:avLst/>
              <a:gdLst/>
              <a:ahLst/>
              <a:cxnLst/>
              <a:rect l="l" t="t" r="r" b="b"/>
              <a:pathLst>
                <a:path w="4071" h="10472" fill="none" extrusionOk="0">
                  <a:moveTo>
                    <a:pt x="4071" y="0"/>
                  </a:moveTo>
                  <a:cubicBezTo>
                    <a:pt x="4071" y="0"/>
                    <a:pt x="1186" y="7999"/>
                    <a:pt x="1" y="1047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5"/>
            <p:cNvSpPr/>
            <p:nvPr/>
          </p:nvSpPr>
          <p:spPr>
            <a:xfrm>
              <a:off x="3202350" y="624475"/>
              <a:ext cx="349175" cy="12550"/>
            </a:xfrm>
            <a:custGeom>
              <a:avLst/>
              <a:gdLst/>
              <a:ahLst/>
              <a:cxnLst/>
              <a:rect l="l" t="t" r="r" b="b"/>
              <a:pathLst>
                <a:path w="13967" h="502" fill="none" extrusionOk="0">
                  <a:moveTo>
                    <a:pt x="1" y="34"/>
                  </a:moveTo>
                  <a:cubicBezTo>
                    <a:pt x="1" y="34"/>
                    <a:pt x="9560" y="502"/>
                    <a:pt x="13967" y="0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5"/>
            <p:cNvSpPr/>
            <p:nvPr/>
          </p:nvSpPr>
          <p:spPr>
            <a:xfrm>
              <a:off x="5049225" y="389475"/>
              <a:ext cx="334775" cy="236400"/>
            </a:xfrm>
            <a:custGeom>
              <a:avLst/>
              <a:gdLst/>
              <a:ahLst/>
              <a:cxnLst/>
              <a:rect l="l" t="t" r="r" b="b"/>
              <a:pathLst>
                <a:path w="13391" h="9456" fill="none" extrusionOk="0">
                  <a:moveTo>
                    <a:pt x="1" y="1"/>
                  </a:moveTo>
                  <a:cubicBezTo>
                    <a:pt x="1" y="1"/>
                    <a:pt x="8748" y="3215"/>
                    <a:pt x="13390" y="945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5"/>
            <p:cNvSpPr/>
            <p:nvPr/>
          </p:nvSpPr>
          <p:spPr>
            <a:xfrm>
              <a:off x="4024825" y="363850"/>
              <a:ext cx="217250" cy="52625"/>
            </a:xfrm>
            <a:custGeom>
              <a:avLst/>
              <a:gdLst/>
              <a:ahLst/>
              <a:cxnLst/>
              <a:rect l="l" t="t" r="r" b="b"/>
              <a:pathLst>
                <a:path w="8690" h="2105" fill="none" extrusionOk="0">
                  <a:moveTo>
                    <a:pt x="0" y="0"/>
                  </a:moveTo>
                  <a:cubicBezTo>
                    <a:pt x="0" y="0"/>
                    <a:pt x="6872" y="953"/>
                    <a:pt x="8689" y="210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5"/>
            <p:cNvSpPr/>
            <p:nvPr/>
          </p:nvSpPr>
          <p:spPr>
            <a:xfrm>
              <a:off x="1086375" y="2484675"/>
              <a:ext cx="352275" cy="163075"/>
            </a:xfrm>
            <a:custGeom>
              <a:avLst/>
              <a:gdLst/>
              <a:ahLst/>
              <a:cxnLst/>
              <a:rect l="l" t="t" r="r" b="b"/>
              <a:pathLst>
                <a:path w="14091" h="6523" fill="none" extrusionOk="0">
                  <a:moveTo>
                    <a:pt x="1" y="4194"/>
                  </a:moveTo>
                  <a:cubicBezTo>
                    <a:pt x="1" y="4194"/>
                    <a:pt x="6882" y="1"/>
                    <a:pt x="14090" y="652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5"/>
            <p:cNvSpPr/>
            <p:nvPr/>
          </p:nvSpPr>
          <p:spPr>
            <a:xfrm>
              <a:off x="1339175" y="2433650"/>
              <a:ext cx="180425" cy="148250"/>
            </a:xfrm>
            <a:custGeom>
              <a:avLst/>
              <a:gdLst/>
              <a:ahLst/>
              <a:cxnLst/>
              <a:rect l="l" t="t" r="r" b="b"/>
              <a:pathLst>
                <a:path w="7217" h="5930" fill="none" extrusionOk="0">
                  <a:moveTo>
                    <a:pt x="1" y="5929"/>
                  </a:moveTo>
                  <a:cubicBezTo>
                    <a:pt x="1" y="5929"/>
                    <a:pt x="3316" y="1176"/>
                    <a:pt x="721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5"/>
            <p:cNvSpPr/>
            <p:nvPr/>
          </p:nvSpPr>
          <p:spPr>
            <a:xfrm>
              <a:off x="5143775" y="1097600"/>
              <a:ext cx="426550" cy="192775"/>
            </a:xfrm>
            <a:custGeom>
              <a:avLst/>
              <a:gdLst/>
              <a:ahLst/>
              <a:cxnLst/>
              <a:rect l="l" t="t" r="r" b="b"/>
              <a:pathLst>
                <a:path w="17062" h="7711" fill="none" extrusionOk="0">
                  <a:moveTo>
                    <a:pt x="0" y="1927"/>
                  </a:moveTo>
                  <a:cubicBezTo>
                    <a:pt x="0" y="1927"/>
                    <a:pt x="8389" y="0"/>
                    <a:pt x="17061" y="771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5"/>
            <p:cNvSpPr/>
            <p:nvPr/>
          </p:nvSpPr>
          <p:spPr>
            <a:xfrm>
              <a:off x="5401050" y="941925"/>
              <a:ext cx="212650" cy="239850"/>
            </a:xfrm>
            <a:custGeom>
              <a:avLst/>
              <a:gdLst/>
              <a:ahLst/>
              <a:cxnLst/>
              <a:rect l="l" t="t" r="r" b="b"/>
              <a:pathLst>
                <a:path w="8506" h="9594" fill="none" extrusionOk="0">
                  <a:moveTo>
                    <a:pt x="1" y="9594"/>
                  </a:moveTo>
                  <a:cubicBezTo>
                    <a:pt x="1" y="9594"/>
                    <a:pt x="1787" y="1057"/>
                    <a:pt x="8506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5"/>
            <p:cNvSpPr/>
            <p:nvPr/>
          </p:nvSpPr>
          <p:spPr>
            <a:xfrm>
              <a:off x="2760625" y="912100"/>
              <a:ext cx="430850" cy="236900"/>
            </a:xfrm>
            <a:custGeom>
              <a:avLst/>
              <a:gdLst/>
              <a:ahLst/>
              <a:cxnLst/>
              <a:rect l="l" t="t" r="r" b="b"/>
              <a:pathLst>
                <a:path w="17234" h="9476" fill="none" extrusionOk="0">
                  <a:moveTo>
                    <a:pt x="0" y="9476"/>
                  </a:moveTo>
                  <a:cubicBezTo>
                    <a:pt x="0" y="9476"/>
                    <a:pt x="5345" y="1"/>
                    <a:pt x="17234" y="428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5"/>
            <p:cNvSpPr/>
            <p:nvPr/>
          </p:nvSpPr>
          <p:spPr>
            <a:xfrm>
              <a:off x="1578100" y="4721775"/>
              <a:ext cx="321800" cy="243575"/>
            </a:xfrm>
            <a:custGeom>
              <a:avLst/>
              <a:gdLst/>
              <a:ahLst/>
              <a:cxnLst/>
              <a:rect l="l" t="t" r="r" b="b"/>
              <a:pathLst>
                <a:path w="12872" h="9743" fill="none" extrusionOk="0">
                  <a:moveTo>
                    <a:pt x="1" y="1"/>
                  </a:moveTo>
                  <a:lnTo>
                    <a:pt x="12871" y="9742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5"/>
            <p:cNvSpPr/>
            <p:nvPr/>
          </p:nvSpPr>
          <p:spPr>
            <a:xfrm>
              <a:off x="1388025" y="4288775"/>
              <a:ext cx="1124675" cy="825700"/>
            </a:xfrm>
            <a:custGeom>
              <a:avLst/>
              <a:gdLst/>
              <a:ahLst/>
              <a:cxnLst/>
              <a:rect l="l" t="t" r="r" b="b"/>
              <a:pathLst>
                <a:path w="44987" h="33028" fill="none" extrusionOk="0">
                  <a:moveTo>
                    <a:pt x="0" y="0"/>
                  </a:moveTo>
                  <a:cubicBezTo>
                    <a:pt x="13537" y="12871"/>
                    <a:pt x="28652" y="23967"/>
                    <a:pt x="44986" y="3302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5"/>
            <p:cNvSpPr/>
            <p:nvPr/>
          </p:nvSpPr>
          <p:spPr>
            <a:xfrm>
              <a:off x="1180600" y="3613250"/>
              <a:ext cx="1938575" cy="1543700"/>
            </a:xfrm>
            <a:custGeom>
              <a:avLst/>
              <a:gdLst/>
              <a:ahLst/>
              <a:cxnLst/>
              <a:rect l="l" t="t" r="r" b="b"/>
              <a:pathLst>
                <a:path w="77543" h="61748" fill="none" extrusionOk="0">
                  <a:moveTo>
                    <a:pt x="1" y="1"/>
                  </a:moveTo>
                  <a:cubicBezTo>
                    <a:pt x="22115" y="24767"/>
                    <a:pt x="48457" y="45741"/>
                    <a:pt x="77543" y="6174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5"/>
            <p:cNvSpPr/>
            <p:nvPr/>
          </p:nvSpPr>
          <p:spPr>
            <a:xfrm>
              <a:off x="1286575" y="3247750"/>
              <a:ext cx="2205275" cy="1623725"/>
            </a:xfrm>
            <a:custGeom>
              <a:avLst/>
              <a:gdLst/>
              <a:ahLst/>
              <a:cxnLst/>
              <a:rect l="l" t="t" r="r" b="b"/>
              <a:pathLst>
                <a:path w="88211" h="64949" fill="none" extrusionOk="0">
                  <a:moveTo>
                    <a:pt x="1" y="1"/>
                  </a:moveTo>
                  <a:cubicBezTo>
                    <a:pt x="25841" y="26001"/>
                    <a:pt x="55710" y="47992"/>
                    <a:pt x="88210" y="6494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5"/>
            <p:cNvSpPr/>
            <p:nvPr/>
          </p:nvSpPr>
          <p:spPr>
            <a:xfrm>
              <a:off x="1841100" y="3194550"/>
              <a:ext cx="2229600" cy="1584825"/>
            </a:xfrm>
            <a:custGeom>
              <a:avLst/>
              <a:gdLst/>
              <a:ahLst/>
              <a:cxnLst/>
              <a:rect l="l" t="t" r="r" b="b"/>
              <a:pathLst>
                <a:path w="89184" h="63393" fill="none" extrusionOk="0">
                  <a:moveTo>
                    <a:pt x="0" y="0"/>
                  </a:moveTo>
                  <a:cubicBezTo>
                    <a:pt x="28405" y="22937"/>
                    <a:pt x="58191" y="44104"/>
                    <a:pt x="89184" y="6339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5"/>
            <p:cNvSpPr/>
            <p:nvPr/>
          </p:nvSpPr>
          <p:spPr>
            <a:xfrm>
              <a:off x="2395425" y="3137050"/>
              <a:ext cx="2276750" cy="1562875"/>
            </a:xfrm>
            <a:custGeom>
              <a:avLst/>
              <a:gdLst/>
              <a:ahLst/>
              <a:cxnLst/>
              <a:rect l="l" t="t" r="r" b="b"/>
              <a:pathLst>
                <a:path w="91070" h="62515" fill="none" extrusionOk="0">
                  <a:moveTo>
                    <a:pt x="0" y="0"/>
                  </a:moveTo>
                  <a:cubicBezTo>
                    <a:pt x="28906" y="22876"/>
                    <a:pt x="59335" y="43760"/>
                    <a:pt x="91070" y="6251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5"/>
            <p:cNvSpPr/>
            <p:nvPr/>
          </p:nvSpPr>
          <p:spPr>
            <a:xfrm>
              <a:off x="2985300" y="2986350"/>
              <a:ext cx="2210350" cy="1489450"/>
            </a:xfrm>
            <a:custGeom>
              <a:avLst/>
              <a:gdLst/>
              <a:ahLst/>
              <a:cxnLst/>
              <a:rect l="l" t="t" r="r" b="b"/>
              <a:pathLst>
                <a:path w="88414" h="59578" fill="none" extrusionOk="0">
                  <a:moveTo>
                    <a:pt x="1" y="0"/>
                  </a:moveTo>
                  <a:cubicBezTo>
                    <a:pt x="28689" y="20990"/>
                    <a:pt x="58160" y="40851"/>
                    <a:pt x="88414" y="5957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5"/>
            <p:cNvSpPr/>
            <p:nvPr/>
          </p:nvSpPr>
          <p:spPr>
            <a:xfrm>
              <a:off x="3603625" y="2806325"/>
              <a:ext cx="2019825" cy="1387450"/>
            </a:xfrm>
            <a:custGeom>
              <a:avLst/>
              <a:gdLst/>
              <a:ahLst/>
              <a:cxnLst/>
              <a:rect l="l" t="t" r="r" b="b"/>
              <a:pathLst>
                <a:path w="80793" h="55498" fill="none" extrusionOk="0">
                  <a:moveTo>
                    <a:pt x="0" y="0"/>
                  </a:moveTo>
                  <a:cubicBezTo>
                    <a:pt x="24973" y="21199"/>
                    <a:pt x="52044" y="39794"/>
                    <a:pt x="80793" y="55498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5"/>
            <p:cNvSpPr/>
            <p:nvPr/>
          </p:nvSpPr>
          <p:spPr>
            <a:xfrm>
              <a:off x="4183400" y="2741175"/>
              <a:ext cx="1847450" cy="1220725"/>
            </a:xfrm>
            <a:custGeom>
              <a:avLst/>
              <a:gdLst/>
              <a:ahLst/>
              <a:cxnLst/>
              <a:rect l="l" t="t" r="r" b="b"/>
              <a:pathLst>
                <a:path w="73898" h="48829" fill="none" extrusionOk="0">
                  <a:moveTo>
                    <a:pt x="0" y="1"/>
                  </a:moveTo>
                  <a:cubicBezTo>
                    <a:pt x="23855" y="17418"/>
                    <a:pt x="48486" y="33694"/>
                    <a:pt x="73897" y="48828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5"/>
            <p:cNvSpPr/>
            <p:nvPr/>
          </p:nvSpPr>
          <p:spPr>
            <a:xfrm>
              <a:off x="4559500" y="2542125"/>
              <a:ext cx="1757725" cy="1137150"/>
            </a:xfrm>
            <a:custGeom>
              <a:avLst/>
              <a:gdLst/>
              <a:ahLst/>
              <a:cxnLst/>
              <a:rect l="l" t="t" r="r" b="b"/>
              <a:pathLst>
                <a:path w="70309" h="45486" fill="none" extrusionOk="0">
                  <a:moveTo>
                    <a:pt x="1" y="0"/>
                  </a:moveTo>
                  <a:cubicBezTo>
                    <a:pt x="23165" y="15576"/>
                    <a:pt x="46601" y="30737"/>
                    <a:pt x="70308" y="4548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5"/>
            <p:cNvSpPr/>
            <p:nvPr/>
          </p:nvSpPr>
          <p:spPr>
            <a:xfrm>
              <a:off x="5058075" y="2349800"/>
              <a:ext cx="1486675" cy="958325"/>
            </a:xfrm>
            <a:custGeom>
              <a:avLst/>
              <a:gdLst/>
              <a:ahLst/>
              <a:cxnLst/>
              <a:rect l="l" t="t" r="r" b="b"/>
              <a:pathLst>
                <a:path w="59467" h="38333" fill="none" extrusionOk="0">
                  <a:moveTo>
                    <a:pt x="1" y="0"/>
                  </a:moveTo>
                  <a:cubicBezTo>
                    <a:pt x="19534" y="13215"/>
                    <a:pt x="39354" y="25995"/>
                    <a:pt x="59466" y="3833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5"/>
            <p:cNvSpPr/>
            <p:nvPr/>
          </p:nvSpPr>
          <p:spPr>
            <a:xfrm>
              <a:off x="5507525" y="2167825"/>
              <a:ext cx="774900" cy="522300"/>
            </a:xfrm>
            <a:custGeom>
              <a:avLst/>
              <a:gdLst/>
              <a:ahLst/>
              <a:cxnLst/>
              <a:rect l="l" t="t" r="r" b="b"/>
              <a:pathLst>
                <a:path w="30996" h="20892" fill="none" extrusionOk="0">
                  <a:moveTo>
                    <a:pt x="0" y="0"/>
                  </a:moveTo>
                  <a:cubicBezTo>
                    <a:pt x="10071" y="7345"/>
                    <a:pt x="20401" y="14308"/>
                    <a:pt x="30996" y="2089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5"/>
            <p:cNvSpPr/>
            <p:nvPr/>
          </p:nvSpPr>
          <p:spPr>
            <a:xfrm>
              <a:off x="5890475" y="2051425"/>
              <a:ext cx="211075" cy="133275"/>
            </a:xfrm>
            <a:custGeom>
              <a:avLst/>
              <a:gdLst/>
              <a:ahLst/>
              <a:cxnLst/>
              <a:rect l="l" t="t" r="r" b="b"/>
              <a:pathLst>
                <a:path w="8443" h="5331" fill="none" extrusionOk="0">
                  <a:moveTo>
                    <a:pt x="1" y="0"/>
                  </a:moveTo>
                  <a:cubicBezTo>
                    <a:pt x="2655" y="2019"/>
                    <a:pt x="5481" y="3803"/>
                    <a:pt x="8443" y="533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5"/>
            <p:cNvSpPr/>
            <p:nvPr/>
          </p:nvSpPr>
          <p:spPr>
            <a:xfrm>
              <a:off x="5950950" y="1740625"/>
              <a:ext cx="78975" cy="50500"/>
            </a:xfrm>
            <a:custGeom>
              <a:avLst/>
              <a:gdLst/>
              <a:ahLst/>
              <a:cxnLst/>
              <a:rect l="l" t="t" r="r" b="b"/>
              <a:pathLst>
                <a:path w="3159" h="2020" fill="none" extrusionOk="0">
                  <a:moveTo>
                    <a:pt x="1" y="1"/>
                  </a:moveTo>
                  <a:cubicBezTo>
                    <a:pt x="1053" y="674"/>
                    <a:pt x="2104" y="1346"/>
                    <a:pt x="3159" y="202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5"/>
            <p:cNvSpPr/>
            <p:nvPr/>
          </p:nvSpPr>
          <p:spPr>
            <a:xfrm>
              <a:off x="1941200" y="2501225"/>
              <a:ext cx="281475" cy="204900"/>
            </a:xfrm>
            <a:custGeom>
              <a:avLst/>
              <a:gdLst/>
              <a:ahLst/>
              <a:cxnLst/>
              <a:rect l="l" t="t" r="r" b="b"/>
              <a:pathLst>
                <a:path w="11259" h="8196" fill="none" extrusionOk="0">
                  <a:moveTo>
                    <a:pt x="97" y="8195"/>
                  </a:moveTo>
                  <a:cubicBezTo>
                    <a:pt x="0" y="5570"/>
                    <a:pt x="1462" y="2984"/>
                    <a:pt x="3689" y="1590"/>
                  </a:cubicBezTo>
                  <a:cubicBezTo>
                    <a:pt x="5917" y="199"/>
                    <a:pt x="8806" y="0"/>
                    <a:pt x="11259" y="93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5"/>
            <p:cNvSpPr/>
            <p:nvPr/>
          </p:nvSpPr>
          <p:spPr>
            <a:xfrm>
              <a:off x="1603250" y="1675125"/>
              <a:ext cx="255000" cy="128250"/>
            </a:xfrm>
            <a:custGeom>
              <a:avLst/>
              <a:gdLst/>
              <a:ahLst/>
              <a:cxnLst/>
              <a:rect l="l" t="t" r="r" b="b"/>
              <a:pathLst>
                <a:path w="10200" h="5130" fill="none" extrusionOk="0">
                  <a:moveTo>
                    <a:pt x="175" y="5129"/>
                  </a:moveTo>
                  <a:cubicBezTo>
                    <a:pt x="1" y="4245"/>
                    <a:pt x="410" y="3343"/>
                    <a:pt x="965" y="2628"/>
                  </a:cubicBezTo>
                  <a:cubicBezTo>
                    <a:pt x="2024" y="1258"/>
                    <a:pt x="3658" y="352"/>
                    <a:pt x="5379" y="177"/>
                  </a:cubicBezTo>
                  <a:cubicBezTo>
                    <a:pt x="7100" y="1"/>
                    <a:pt x="8884" y="558"/>
                    <a:pt x="10200" y="168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5"/>
            <p:cNvSpPr/>
            <p:nvPr/>
          </p:nvSpPr>
          <p:spPr>
            <a:xfrm>
              <a:off x="1880900" y="1538725"/>
              <a:ext cx="76200" cy="24575"/>
            </a:xfrm>
            <a:custGeom>
              <a:avLst/>
              <a:gdLst/>
              <a:ahLst/>
              <a:cxnLst/>
              <a:rect l="l" t="t" r="r" b="b"/>
              <a:pathLst>
                <a:path w="3048" h="983" fill="none" extrusionOk="0">
                  <a:moveTo>
                    <a:pt x="0" y="982"/>
                  </a:moveTo>
                  <a:cubicBezTo>
                    <a:pt x="764" y="182"/>
                    <a:pt x="2092" y="1"/>
                    <a:pt x="3047" y="5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5"/>
            <p:cNvSpPr/>
            <p:nvPr/>
          </p:nvSpPr>
          <p:spPr>
            <a:xfrm>
              <a:off x="1334400" y="2170250"/>
              <a:ext cx="206150" cy="62075"/>
            </a:xfrm>
            <a:custGeom>
              <a:avLst/>
              <a:gdLst/>
              <a:ahLst/>
              <a:cxnLst/>
              <a:rect l="l" t="t" r="r" b="b"/>
              <a:pathLst>
                <a:path w="8246" h="2483" fill="none" extrusionOk="0">
                  <a:moveTo>
                    <a:pt x="0" y="2482"/>
                  </a:moveTo>
                  <a:cubicBezTo>
                    <a:pt x="899" y="1205"/>
                    <a:pt x="2366" y="340"/>
                    <a:pt x="3919" y="170"/>
                  </a:cubicBezTo>
                  <a:cubicBezTo>
                    <a:pt x="5476" y="0"/>
                    <a:pt x="7092" y="529"/>
                    <a:pt x="8246" y="1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5"/>
            <p:cNvSpPr/>
            <p:nvPr/>
          </p:nvSpPr>
          <p:spPr>
            <a:xfrm>
              <a:off x="2810925" y="2212350"/>
              <a:ext cx="293775" cy="147150"/>
            </a:xfrm>
            <a:custGeom>
              <a:avLst/>
              <a:gdLst/>
              <a:ahLst/>
              <a:cxnLst/>
              <a:rect l="l" t="t" r="r" b="b"/>
              <a:pathLst>
                <a:path w="11751" h="5886" fill="none" extrusionOk="0">
                  <a:moveTo>
                    <a:pt x="381" y="5886"/>
                  </a:moveTo>
                  <a:cubicBezTo>
                    <a:pt x="0" y="4834"/>
                    <a:pt x="594" y="3678"/>
                    <a:pt x="1343" y="2847"/>
                  </a:cubicBezTo>
                  <a:cubicBezTo>
                    <a:pt x="2618" y="1431"/>
                    <a:pt x="4409" y="493"/>
                    <a:pt x="6297" y="246"/>
                  </a:cubicBezTo>
                  <a:cubicBezTo>
                    <a:pt x="8185" y="1"/>
                    <a:pt x="10156" y="452"/>
                    <a:pt x="11751" y="14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5"/>
            <p:cNvSpPr/>
            <p:nvPr/>
          </p:nvSpPr>
          <p:spPr>
            <a:xfrm>
              <a:off x="3245075" y="2255675"/>
              <a:ext cx="65650" cy="15075"/>
            </a:xfrm>
            <a:custGeom>
              <a:avLst/>
              <a:gdLst/>
              <a:ahLst/>
              <a:cxnLst/>
              <a:rect l="l" t="t" r="r" b="b"/>
              <a:pathLst>
                <a:path w="2626" h="603" fill="none" extrusionOk="0">
                  <a:moveTo>
                    <a:pt x="1" y="532"/>
                  </a:moveTo>
                  <a:cubicBezTo>
                    <a:pt x="771" y="1"/>
                    <a:pt x="1886" y="30"/>
                    <a:pt x="2626" y="6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5"/>
            <p:cNvSpPr/>
            <p:nvPr/>
          </p:nvSpPr>
          <p:spPr>
            <a:xfrm>
              <a:off x="4814125" y="1458850"/>
              <a:ext cx="287850" cy="198425"/>
            </a:xfrm>
            <a:custGeom>
              <a:avLst/>
              <a:gdLst/>
              <a:ahLst/>
              <a:cxnLst/>
              <a:rect l="l" t="t" r="r" b="b"/>
              <a:pathLst>
                <a:path w="11514" h="7937" fill="none" extrusionOk="0">
                  <a:moveTo>
                    <a:pt x="638" y="7937"/>
                  </a:moveTo>
                  <a:cubicBezTo>
                    <a:pt x="1" y="6310"/>
                    <a:pt x="597" y="4383"/>
                    <a:pt x="1782" y="3096"/>
                  </a:cubicBezTo>
                  <a:cubicBezTo>
                    <a:pt x="2967" y="1812"/>
                    <a:pt x="4642" y="1077"/>
                    <a:pt x="6334" y="636"/>
                  </a:cubicBezTo>
                  <a:cubicBezTo>
                    <a:pt x="8023" y="192"/>
                    <a:pt x="9812" y="1"/>
                    <a:pt x="11514" y="38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5"/>
            <p:cNvSpPr/>
            <p:nvPr/>
          </p:nvSpPr>
          <p:spPr>
            <a:xfrm>
              <a:off x="5833650" y="1069850"/>
              <a:ext cx="101400" cy="54725"/>
            </a:xfrm>
            <a:custGeom>
              <a:avLst/>
              <a:gdLst/>
              <a:ahLst/>
              <a:cxnLst/>
              <a:rect l="l" t="t" r="r" b="b"/>
              <a:pathLst>
                <a:path w="4056" h="2189" fill="none" extrusionOk="0">
                  <a:moveTo>
                    <a:pt x="0" y="2189"/>
                  </a:moveTo>
                  <a:cubicBezTo>
                    <a:pt x="851" y="836"/>
                    <a:pt x="2460" y="0"/>
                    <a:pt x="4055" y="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5"/>
            <p:cNvSpPr/>
            <p:nvPr/>
          </p:nvSpPr>
          <p:spPr>
            <a:xfrm>
              <a:off x="4407300" y="615550"/>
              <a:ext cx="361900" cy="139475"/>
            </a:xfrm>
            <a:custGeom>
              <a:avLst/>
              <a:gdLst/>
              <a:ahLst/>
              <a:cxnLst/>
              <a:rect l="l" t="t" r="r" b="b"/>
              <a:pathLst>
                <a:path w="14476" h="5579" fill="none" extrusionOk="0">
                  <a:moveTo>
                    <a:pt x="0" y="5578"/>
                  </a:moveTo>
                  <a:cubicBezTo>
                    <a:pt x="807" y="2776"/>
                    <a:pt x="3524" y="740"/>
                    <a:pt x="6418" y="369"/>
                  </a:cubicBezTo>
                  <a:cubicBezTo>
                    <a:pt x="9312" y="1"/>
                    <a:pt x="12274" y="1140"/>
                    <a:pt x="14475" y="305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5"/>
            <p:cNvSpPr/>
            <p:nvPr/>
          </p:nvSpPr>
          <p:spPr>
            <a:xfrm>
              <a:off x="3736750" y="735850"/>
              <a:ext cx="140850" cy="134525"/>
            </a:xfrm>
            <a:custGeom>
              <a:avLst/>
              <a:gdLst/>
              <a:ahLst/>
              <a:cxnLst/>
              <a:rect l="l" t="t" r="r" b="b"/>
              <a:pathLst>
                <a:path w="5634" h="5381" fill="none" extrusionOk="0">
                  <a:moveTo>
                    <a:pt x="277" y="5381"/>
                  </a:moveTo>
                  <a:cubicBezTo>
                    <a:pt x="0" y="3978"/>
                    <a:pt x="638" y="2487"/>
                    <a:pt x="1704" y="1532"/>
                  </a:cubicBezTo>
                  <a:cubicBezTo>
                    <a:pt x="2771" y="579"/>
                    <a:pt x="4206" y="112"/>
                    <a:pt x="563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5"/>
            <p:cNvSpPr/>
            <p:nvPr/>
          </p:nvSpPr>
          <p:spPr>
            <a:xfrm>
              <a:off x="2370625" y="1173875"/>
              <a:ext cx="115525" cy="34700"/>
            </a:xfrm>
            <a:custGeom>
              <a:avLst/>
              <a:gdLst/>
              <a:ahLst/>
              <a:cxnLst/>
              <a:rect l="l" t="t" r="r" b="b"/>
              <a:pathLst>
                <a:path w="4621" h="1388" fill="none" extrusionOk="0">
                  <a:moveTo>
                    <a:pt x="1" y="1387"/>
                  </a:moveTo>
                  <a:cubicBezTo>
                    <a:pt x="1319" y="432"/>
                    <a:pt x="3006" y="1"/>
                    <a:pt x="4620" y="20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5"/>
            <p:cNvSpPr/>
            <p:nvPr/>
          </p:nvSpPr>
          <p:spPr>
            <a:xfrm>
              <a:off x="2625200" y="1416275"/>
              <a:ext cx="618625" cy="380800"/>
            </a:xfrm>
            <a:custGeom>
              <a:avLst/>
              <a:gdLst/>
              <a:ahLst/>
              <a:cxnLst/>
              <a:rect l="l" t="t" r="r" b="b"/>
              <a:pathLst>
                <a:path w="24745" h="15232" fill="none" extrusionOk="0">
                  <a:moveTo>
                    <a:pt x="0" y="15231"/>
                  </a:moveTo>
                  <a:cubicBezTo>
                    <a:pt x="7029" y="8462"/>
                    <a:pt x="15532" y="3226"/>
                    <a:pt x="24745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5"/>
            <p:cNvSpPr/>
            <p:nvPr/>
          </p:nvSpPr>
          <p:spPr>
            <a:xfrm>
              <a:off x="2844675" y="1641200"/>
              <a:ext cx="156400" cy="66725"/>
            </a:xfrm>
            <a:custGeom>
              <a:avLst/>
              <a:gdLst/>
              <a:ahLst/>
              <a:cxnLst/>
              <a:rect l="l" t="t" r="r" b="b"/>
              <a:pathLst>
                <a:path w="6256" h="2669" fill="none" extrusionOk="0">
                  <a:moveTo>
                    <a:pt x="0" y="2669"/>
                  </a:moveTo>
                  <a:cubicBezTo>
                    <a:pt x="2014" y="1622"/>
                    <a:pt x="4104" y="730"/>
                    <a:pt x="6256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5"/>
            <p:cNvSpPr/>
            <p:nvPr/>
          </p:nvSpPr>
          <p:spPr>
            <a:xfrm>
              <a:off x="4087525" y="1384575"/>
              <a:ext cx="298225" cy="72300"/>
            </a:xfrm>
            <a:custGeom>
              <a:avLst/>
              <a:gdLst/>
              <a:ahLst/>
              <a:cxnLst/>
              <a:rect l="l" t="t" r="r" b="b"/>
              <a:pathLst>
                <a:path w="11929" h="2892" fill="none" extrusionOk="0">
                  <a:moveTo>
                    <a:pt x="1" y="2892"/>
                  </a:moveTo>
                  <a:cubicBezTo>
                    <a:pt x="3479" y="633"/>
                    <a:pt x="7963" y="0"/>
                    <a:pt x="11928" y="120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5"/>
            <p:cNvSpPr/>
            <p:nvPr/>
          </p:nvSpPr>
          <p:spPr>
            <a:xfrm>
              <a:off x="4242775" y="1468550"/>
              <a:ext cx="40575" cy="8525"/>
            </a:xfrm>
            <a:custGeom>
              <a:avLst/>
              <a:gdLst/>
              <a:ahLst/>
              <a:cxnLst/>
              <a:rect l="l" t="t" r="r" b="b"/>
              <a:pathLst>
                <a:path w="1623" h="341" fill="none" extrusionOk="0">
                  <a:moveTo>
                    <a:pt x="1" y="1"/>
                  </a:moveTo>
                  <a:cubicBezTo>
                    <a:pt x="541" y="115"/>
                    <a:pt x="1079" y="229"/>
                    <a:pt x="1622" y="3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5"/>
            <p:cNvSpPr/>
            <p:nvPr/>
          </p:nvSpPr>
          <p:spPr>
            <a:xfrm>
              <a:off x="4241925" y="1562900"/>
              <a:ext cx="43100" cy="6100"/>
            </a:xfrm>
            <a:custGeom>
              <a:avLst/>
              <a:gdLst/>
              <a:ahLst/>
              <a:cxnLst/>
              <a:rect l="l" t="t" r="r" b="b"/>
              <a:pathLst>
                <a:path w="1724" h="244" fill="none" extrusionOk="0">
                  <a:moveTo>
                    <a:pt x="1" y="243"/>
                  </a:moveTo>
                  <a:cubicBezTo>
                    <a:pt x="575" y="161"/>
                    <a:pt x="1149" y="81"/>
                    <a:pt x="1724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5"/>
            <p:cNvSpPr/>
            <p:nvPr/>
          </p:nvSpPr>
          <p:spPr>
            <a:xfrm>
              <a:off x="4293000" y="1077350"/>
              <a:ext cx="292350" cy="30925"/>
            </a:xfrm>
            <a:custGeom>
              <a:avLst/>
              <a:gdLst/>
              <a:ahLst/>
              <a:cxnLst/>
              <a:rect l="l" t="t" r="r" b="b"/>
              <a:pathLst>
                <a:path w="11694" h="1237" fill="none" extrusionOk="0">
                  <a:moveTo>
                    <a:pt x="1" y="1237"/>
                  </a:moveTo>
                  <a:cubicBezTo>
                    <a:pt x="3828" y="330"/>
                    <a:pt x="7769" y="1"/>
                    <a:pt x="11693" y="26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5"/>
            <p:cNvSpPr/>
            <p:nvPr/>
          </p:nvSpPr>
          <p:spPr>
            <a:xfrm>
              <a:off x="4436500" y="1169700"/>
              <a:ext cx="54425" cy="2575"/>
            </a:xfrm>
            <a:custGeom>
              <a:avLst/>
              <a:gdLst/>
              <a:ahLst/>
              <a:cxnLst/>
              <a:rect l="l" t="t" r="r" b="b"/>
              <a:pathLst>
                <a:path w="2177" h="103" fill="none" extrusionOk="0">
                  <a:moveTo>
                    <a:pt x="0" y="102"/>
                  </a:moveTo>
                  <a:cubicBezTo>
                    <a:pt x="728" y="66"/>
                    <a:pt x="1450" y="35"/>
                    <a:pt x="2177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5"/>
            <p:cNvSpPr/>
            <p:nvPr/>
          </p:nvSpPr>
          <p:spPr>
            <a:xfrm>
              <a:off x="4430875" y="1256725"/>
              <a:ext cx="41775" cy="1225"/>
            </a:xfrm>
            <a:custGeom>
              <a:avLst/>
              <a:gdLst/>
              <a:ahLst/>
              <a:cxnLst/>
              <a:rect l="l" t="t" r="r" b="b"/>
              <a:pathLst>
                <a:path w="1671" h="49" fill="none" extrusionOk="0">
                  <a:moveTo>
                    <a:pt x="0" y="0"/>
                  </a:moveTo>
                  <a:cubicBezTo>
                    <a:pt x="557" y="15"/>
                    <a:pt x="1115" y="34"/>
                    <a:pt x="1670" y="4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42" name="Google Shape;3942;p15"/>
          <p:cNvGrpSpPr/>
          <p:nvPr/>
        </p:nvGrpSpPr>
        <p:grpSpPr>
          <a:xfrm rot="-6337734">
            <a:off x="8301317" y="2567168"/>
            <a:ext cx="1862023" cy="1466926"/>
            <a:chOff x="498250" y="211450"/>
            <a:chExt cx="6626675" cy="5281250"/>
          </a:xfrm>
        </p:grpSpPr>
        <p:sp>
          <p:nvSpPr>
            <p:cNvPr id="3943" name="Google Shape;3943;p15"/>
            <p:cNvSpPr/>
            <p:nvPr/>
          </p:nvSpPr>
          <p:spPr>
            <a:xfrm>
              <a:off x="502950" y="3420000"/>
              <a:ext cx="638300" cy="463925"/>
            </a:xfrm>
            <a:custGeom>
              <a:avLst/>
              <a:gdLst/>
              <a:ahLst/>
              <a:cxnLst/>
              <a:rect l="l" t="t" r="r" b="b"/>
              <a:pathLst>
                <a:path w="25532" h="18557" extrusionOk="0">
                  <a:moveTo>
                    <a:pt x="20588" y="0"/>
                  </a:moveTo>
                  <a:cubicBezTo>
                    <a:pt x="20564" y="0"/>
                    <a:pt x="20539" y="6"/>
                    <a:pt x="20515" y="17"/>
                  </a:cubicBezTo>
                  <a:lnTo>
                    <a:pt x="4559" y="7780"/>
                  </a:lnTo>
                  <a:cubicBezTo>
                    <a:pt x="1439" y="9299"/>
                    <a:pt x="0" y="12794"/>
                    <a:pt x="1352" y="15570"/>
                  </a:cubicBezTo>
                  <a:cubicBezTo>
                    <a:pt x="2280" y="17476"/>
                    <a:pt x="4283" y="18557"/>
                    <a:pt x="6458" y="18557"/>
                  </a:cubicBezTo>
                  <a:cubicBezTo>
                    <a:pt x="7452" y="18557"/>
                    <a:pt x="8483" y="18331"/>
                    <a:pt x="9462" y="17854"/>
                  </a:cubicBezTo>
                  <a:lnTo>
                    <a:pt x="25421" y="10086"/>
                  </a:lnTo>
                  <a:cubicBezTo>
                    <a:pt x="25498" y="10052"/>
                    <a:pt x="25532" y="9955"/>
                    <a:pt x="25493" y="9875"/>
                  </a:cubicBezTo>
                  <a:lnTo>
                    <a:pt x="20731" y="89"/>
                  </a:lnTo>
                  <a:cubicBezTo>
                    <a:pt x="20704" y="32"/>
                    <a:pt x="20648" y="0"/>
                    <a:pt x="20588" y="0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5"/>
            <p:cNvSpPr/>
            <p:nvPr/>
          </p:nvSpPr>
          <p:spPr>
            <a:xfrm>
              <a:off x="1027575" y="3131675"/>
              <a:ext cx="706150" cy="533950"/>
            </a:xfrm>
            <a:custGeom>
              <a:avLst/>
              <a:gdLst/>
              <a:ahLst/>
              <a:cxnLst/>
              <a:rect l="l" t="t" r="r" b="b"/>
              <a:pathLst>
                <a:path w="28246" h="21358" extrusionOk="0">
                  <a:moveTo>
                    <a:pt x="23303" y="0"/>
                  </a:moveTo>
                  <a:cubicBezTo>
                    <a:pt x="23280" y="0"/>
                    <a:pt x="23256" y="6"/>
                    <a:pt x="23235" y="17"/>
                  </a:cubicBezTo>
                  <a:lnTo>
                    <a:pt x="114" y="11270"/>
                  </a:lnTo>
                  <a:cubicBezTo>
                    <a:pt x="34" y="11308"/>
                    <a:pt x="1" y="11403"/>
                    <a:pt x="39" y="11481"/>
                  </a:cubicBezTo>
                  <a:lnTo>
                    <a:pt x="4801" y="21267"/>
                  </a:lnTo>
                  <a:cubicBezTo>
                    <a:pt x="4829" y="21324"/>
                    <a:pt x="4886" y="21357"/>
                    <a:pt x="4944" y="21357"/>
                  </a:cubicBezTo>
                  <a:cubicBezTo>
                    <a:pt x="4967" y="21357"/>
                    <a:pt x="4990" y="21352"/>
                    <a:pt x="5012" y="21341"/>
                  </a:cubicBezTo>
                  <a:lnTo>
                    <a:pt x="28135" y="10090"/>
                  </a:lnTo>
                  <a:cubicBezTo>
                    <a:pt x="28212" y="10052"/>
                    <a:pt x="28246" y="9957"/>
                    <a:pt x="28207" y="9874"/>
                  </a:cubicBezTo>
                  <a:lnTo>
                    <a:pt x="23448" y="91"/>
                  </a:lnTo>
                  <a:cubicBezTo>
                    <a:pt x="23420" y="34"/>
                    <a:pt x="23362" y="0"/>
                    <a:pt x="2330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5"/>
            <p:cNvSpPr/>
            <p:nvPr/>
          </p:nvSpPr>
          <p:spPr>
            <a:xfrm>
              <a:off x="1620000" y="599775"/>
              <a:ext cx="5478525" cy="2777375"/>
            </a:xfrm>
            <a:custGeom>
              <a:avLst/>
              <a:gdLst/>
              <a:ahLst/>
              <a:cxnLst/>
              <a:rect l="l" t="t" r="r" b="b"/>
              <a:pathLst>
                <a:path w="219141" h="111095" extrusionOk="0">
                  <a:moveTo>
                    <a:pt x="217530" y="0"/>
                  </a:moveTo>
                  <a:cubicBezTo>
                    <a:pt x="217279" y="0"/>
                    <a:pt x="217001" y="59"/>
                    <a:pt x="216702" y="195"/>
                  </a:cubicBezTo>
                  <a:lnTo>
                    <a:pt x="113" y="101018"/>
                  </a:lnTo>
                  <a:cubicBezTo>
                    <a:pt x="33" y="101051"/>
                    <a:pt x="0" y="101149"/>
                    <a:pt x="39" y="101231"/>
                  </a:cubicBezTo>
                  <a:lnTo>
                    <a:pt x="4798" y="111007"/>
                  </a:lnTo>
                  <a:cubicBezTo>
                    <a:pt x="4816" y="111045"/>
                    <a:pt x="4847" y="111073"/>
                    <a:pt x="4890" y="111086"/>
                  </a:cubicBezTo>
                  <a:cubicBezTo>
                    <a:pt x="4908" y="111092"/>
                    <a:pt x="4925" y="111094"/>
                    <a:pt x="4942" y="111094"/>
                  </a:cubicBezTo>
                  <a:cubicBezTo>
                    <a:pt x="4965" y="111094"/>
                    <a:pt x="4989" y="111089"/>
                    <a:pt x="5011" y="111078"/>
                  </a:cubicBezTo>
                  <a:lnTo>
                    <a:pt x="218007" y="2868"/>
                  </a:lnTo>
                  <a:cubicBezTo>
                    <a:pt x="219010" y="2348"/>
                    <a:pt x="219141" y="1462"/>
                    <a:pt x="218827" y="814"/>
                  </a:cubicBezTo>
                  <a:cubicBezTo>
                    <a:pt x="218603" y="356"/>
                    <a:pt x="218146" y="0"/>
                    <a:pt x="217530" y="0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5"/>
            <p:cNvSpPr/>
            <p:nvPr/>
          </p:nvSpPr>
          <p:spPr>
            <a:xfrm>
              <a:off x="1021350" y="3124950"/>
              <a:ext cx="592425" cy="417875"/>
            </a:xfrm>
            <a:custGeom>
              <a:avLst/>
              <a:gdLst/>
              <a:ahLst/>
              <a:cxnLst/>
              <a:rect l="l" t="t" r="r" b="b"/>
              <a:pathLst>
                <a:path w="23697" h="16715" fill="none" extrusionOk="0">
                  <a:moveTo>
                    <a:pt x="23697" y="0"/>
                  </a:moveTo>
                  <a:lnTo>
                    <a:pt x="0" y="11531"/>
                  </a:lnTo>
                  <a:lnTo>
                    <a:pt x="2521" y="16715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5"/>
            <p:cNvSpPr/>
            <p:nvPr/>
          </p:nvSpPr>
          <p:spPr>
            <a:xfrm>
              <a:off x="498250" y="3413225"/>
              <a:ext cx="523125" cy="397825"/>
            </a:xfrm>
            <a:custGeom>
              <a:avLst/>
              <a:gdLst/>
              <a:ahLst/>
              <a:cxnLst/>
              <a:rect l="l" t="t" r="r" b="b"/>
              <a:pathLst>
                <a:path w="20925" h="15913" fill="none" extrusionOk="0">
                  <a:moveTo>
                    <a:pt x="20924" y="0"/>
                  </a:moveTo>
                  <a:lnTo>
                    <a:pt x="4675" y="7908"/>
                  </a:lnTo>
                  <a:cubicBezTo>
                    <a:pt x="1471" y="9467"/>
                    <a:pt x="1" y="13052"/>
                    <a:pt x="1394" y="15913"/>
                  </a:cubicBezTo>
                  <a:lnTo>
                    <a:pt x="1394" y="15913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5"/>
            <p:cNvSpPr/>
            <p:nvPr/>
          </p:nvSpPr>
          <p:spPr>
            <a:xfrm>
              <a:off x="1613750" y="576300"/>
              <a:ext cx="5511175" cy="2807700"/>
            </a:xfrm>
            <a:custGeom>
              <a:avLst/>
              <a:gdLst/>
              <a:ahLst/>
              <a:cxnLst/>
              <a:rect l="l" t="t" r="r" b="b"/>
              <a:pathLst>
                <a:path w="220447" h="112308" fill="none" extrusionOk="0">
                  <a:moveTo>
                    <a:pt x="2522" y="107127"/>
                  </a:moveTo>
                  <a:lnTo>
                    <a:pt x="5043" y="112308"/>
                  </a:lnTo>
                  <a:lnTo>
                    <a:pt x="218327" y="3950"/>
                  </a:lnTo>
                  <a:cubicBezTo>
                    <a:pt x="220447" y="2851"/>
                    <a:pt x="219059" y="1"/>
                    <a:pt x="216885" y="987"/>
                  </a:cubicBezTo>
                  <a:lnTo>
                    <a:pt x="1" y="101946"/>
                  </a:lnTo>
                  <a:lnTo>
                    <a:pt x="2522" y="107127"/>
                  </a:ln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5"/>
            <p:cNvSpPr/>
            <p:nvPr/>
          </p:nvSpPr>
          <p:spPr>
            <a:xfrm>
              <a:off x="1084375" y="3383975"/>
              <a:ext cx="655450" cy="288375"/>
            </a:xfrm>
            <a:custGeom>
              <a:avLst/>
              <a:gdLst/>
              <a:ahLst/>
              <a:cxnLst/>
              <a:rect l="l" t="t" r="r" b="b"/>
              <a:pathLst>
                <a:path w="26218" h="11535" fill="none" extrusionOk="0">
                  <a:moveTo>
                    <a:pt x="26218" y="1"/>
                  </a:moveTo>
                  <a:lnTo>
                    <a:pt x="2521" y="11534"/>
                  </a:lnTo>
                  <a:lnTo>
                    <a:pt x="0" y="635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5"/>
            <p:cNvSpPr/>
            <p:nvPr/>
          </p:nvSpPr>
          <p:spPr>
            <a:xfrm>
              <a:off x="533075" y="3672325"/>
              <a:ext cx="614350" cy="236700"/>
            </a:xfrm>
            <a:custGeom>
              <a:avLst/>
              <a:gdLst/>
              <a:ahLst/>
              <a:cxnLst/>
              <a:rect l="l" t="t" r="r" b="b"/>
              <a:pathLst>
                <a:path w="24574" h="9468" fill="none" extrusionOk="0">
                  <a:moveTo>
                    <a:pt x="24573" y="0"/>
                  </a:moveTo>
                  <a:lnTo>
                    <a:pt x="8327" y="7905"/>
                  </a:lnTo>
                  <a:cubicBezTo>
                    <a:pt x="5120" y="9468"/>
                    <a:pt x="1393" y="8409"/>
                    <a:pt x="1" y="5549"/>
                  </a:cubicBezTo>
                  <a:lnTo>
                    <a:pt x="1" y="5549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5"/>
            <p:cNvSpPr/>
            <p:nvPr/>
          </p:nvSpPr>
          <p:spPr>
            <a:xfrm>
              <a:off x="1141625" y="3389375"/>
              <a:ext cx="58800" cy="93175"/>
            </a:xfrm>
            <a:custGeom>
              <a:avLst/>
              <a:gdLst/>
              <a:ahLst/>
              <a:cxnLst/>
              <a:rect l="l" t="t" r="r" b="b"/>
              <a:pathLst>
                <a:path w="2352" h="3727" fill="none" extrusionOk="0">
                  <a:moveTo>
                    <a:pt x="2351" y="1"/>
                  </a:moveTo>
                  <a:cubicBezTo>
                    <a:pt x="1421" y="1142"/>
                    <a:pt x="630" y="2393"/>
                    <a:pt x="0" y="372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5"/>
            <p:cNvSpPr/>
            <p:nvPr/>
          </p:nvSpPr>
          <p:spPr>
            <a:xfrm>
              <a:off x="1175975" y="3341250"/>
              <a:ext cx="128075" cy="211025"/>
            </a:xfrm>
            <a:custGeom>
              <a:avLst/>
              <a:gdLst/>
              <a:ahLst/>
              <a:cxnLst/>
              <a:rect l="l" t="t" r="r" b="b"/>
              <a:pathLst>
                <a:path w="5123" h="8441" fill="none" extrusionOk="0">
                  <a:moveTo>
                    <a:pt x="5123" y="1"/>
                  </a:moveTo>
                  <a:cubicBezTo>
                    <a:pt x="3247" y="2710"/>
                    <a:pt x="1533" y="5526"/>
                    <a:pt x="1" y="84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5"/>
            <p:cNvSpPr/>
            <p:nvPr/>
          </p:nvSpPr>
          <p:spPr>
            <a:xfrm>
              <a:off x="1284425" y="3295975"/>
              <a:ext cx="130650" cy="205925"/>
            </a:xfrm>
            <a:custGeom>
              <a:avLst/>
              <a:gdLst/>
              <a:ahLst/>
              <a:cxnLst/>
              <a:rect l="l" t="t" r="r" b="b"/>
              <a:pathLst>
                <a:path w="5226" h="8237" fill="none" extrusionOk="0">
                  <a:moveTo>
                    <a:pt x="5225" y="0"/>
                  </a:moveTo>
                  <a:lnTo>
                    <a:pt x="1" y="8237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5"/>
            <p:cNvSpPr/>
            <p:nvPr/>
          </p:nvSpPr>
          <p:spPr>
            <a:xfrm>
              <a:off x="1390125" y="3289800"/>
              <a:ext cx="116750" cy="173050"/>
            </a:xfrm>
            <a:custGeom>
              <a:avLst/>
              <a:gdLst/>
              <a:ahLst/>
              <a:cxnLst/>
              <a:rect l="l" t="t" r="r" b="b"/>
              <a:pathLst>
                <a:path w="4670" h="6922" fill="none" extrusionOk="0">
                  <a:moveTo>
                    <a:pt x="4670" y="0"/>
                  </a:moveTo>
                  <a:lnTo>
                    <a:pt x="0" y="6921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5"/>
            <p:cNvSpPr/>
            <p:nvPr/>
          </p:nvSpPr>
          <p:spPr>
            <a:xfrm>
              <a:off x="1528125" y="3314600"/>
              <a:ext cx="32725" cy="48525"/>
            </a:xfrm>
            <a:custGeom>
              <a:avLst/>
              <a:gdLst/>
              <a:ahLst/>
              <a:cxnLst/>
              <a:rect l="l" t="t" r="r" b="b"/>
              <a:pathLst>
                <a:path w="1309" h="1941" fill="none" extrusionOk="0">
                  <a:moveTo>
                    <a:pt x="1308" y="0"/>
                  </a:moveTo>
                  <a:lnTo>
                    <a:pt x="0" y="1941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5"/>
            <p:cNvSpPr/>
            <p:nvPr/>
          </p:nvSpPr>
          <p:spPr>
            <a:xfrm>
              <a:off x="1602975" y="3348650"/>
              <a:ext cx="21800" cy="28425"/>
            </a:xfrm>
            <a:custGeom>
              <a:avLst/>
              <a:gdLst/>
              <a:ahLst/>
              <a:cxnLst/>
              <a:rect l="l" t="t" r="r" b="b"/>
              <a:pathLst>
                <a:path w="872" h="1137" fill="none" extrusionOk="0">
                  <a:moveTo>
                    <a:pt x="871" y="0"/>
                  </a:moveTo>
                  <a:lnTo>
                    <a:pt x="0" y="1136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5"/>
            <p:cNvSpPr/>
            <p:nvPr/>
          </p:nvSpPr>
          <p:spPr>
            <a:xfrm>
              <a:off x="1647100" y="3363300"/>
              <a:ext cx="8500" cy="13000"/>
            </a:xfrm>
            <a:custGeom>
              <a:avLst/>
              <a:gdLst/>
              <a:ahLst/>
              <a:cxnLst/>
              <a:rect l="l" t="t" r="r" b="b"/>
              <a:pathLst>
                <a:path w="340" h="520" fill="none" extrusionOk="0">
                  <a:moveTo>
                    <a:pt x="340" y="0"/>
                  </a:moveTo>
                  <a:cubicBezTo>
                    <a:pt x="227" y="173"/>
                    <a:pt x="116" y="347"/>
                    <a:pt x="1" y="51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5"/>
            <p:cNvSpPr/>
            <p:nvPr/>
          </p:nvSpPr>
          <p:spPr>
            <a:xfrm>
              <a:off x="1400975" y="4906925"/>
              <a:ext cx="578750" cy="564075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5"/>
            <p:cNvSpPr/>
            <p:nvPr/>
          </p:nvSpPr>
          <p:spPr>
            <a:xfrm>
              <a:off x="1788825" y="4438575"/>
              <a:ext cx="654375" cy="656250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5"/>
            <p:cNvSpPr/>
            <p:nvPr/>
          </p:nvSpPr>
          <p:spPr>
            <a:xfrm>
              <a:off x="2252300" y="242200"/>
              <a:ext cx="4347225" cy="4384200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5"/>
            <p:cNvSpPr/>
            <p:nvPr/>
          </p:nvSpPr>
          <p:spPr>
            <a:xfrm>
              <a:off x="1781825" y="4431200"/>
              <a:ext cx="463500" cy="569750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5"/>
            <p:cNvSpPr/>
            <p:nvPr/>
          </p:nvSpPr>
          <p:spPr>
            <a:xfrm>
              <a:off x="1396550" y="4899550"/>
              <a:ext cx="385300" cy="537125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5"/>
            <p:cNvSpPr/>
            <p:nvPr/>
          </p:nvSpPr>
          <p:spPr>
            <a:xfrm>
              <a:off x="2245225" y="211450"/>
              <a:ext cx="4378600" cy="4422475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5"/>
            <p:cNvSpPr/>
            <p:nvPr/>
          </p:nvSpPr>
          <p:spPr>
            <a:xfrm>
              <a:off x="1884225" y="4633900"/>
              <a:ext cx="565850" cy="468375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5"/>
            <p:cNvSpPr/>
            <p:nvPr/>
          </p:nvSpPr>
          <p:spPr>
            <a:xfrm>
              <a:off x="1453075" y="5102250"/>
              <a:ext cx="533600" cy="3904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5"/>
            <p:cNvSpPr/>
            <p:nvPr/>
          </p:nvSpPr>
          <p:spPr>
            <a:xfrm>
              <a:off x="1918350" y="4817775"/>
              <a:ext cx="24625" cy="107375"/>
            </a:xfrm>
            <a:custGeom>
              <a:avLst/>
              <a:gdLst/>
              <a:ahLst/>
              <a:cxnLst/>
              <a:rect l="l" t="t" r="r" b="b"/>
              <a:pathLst>
                <a:path w="985" h="4295" fill="none" extrusionOk="0">
                  <a:moveTo>
                    <a:pt x="985" y="0"/>
                  </a:moveTo>
                  <a:cubicBezTo>
                    <a:pt x="484" y="1388"/>
                    <a:pt x="152" y="2827"/>
                    <a:pt x="0" y="429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5"/>
            <p:cNvSpPr/>
            <p:nvPr/>
          </p:nvSpPr>
          <p:spPr>
            <a:xfrm>
              <a:off x="1973850" y="4737975"/>
              <a:ext cx="50925" cy="241525"/>
            </a:xfrm>
            <a:custGeom>
              <a:avLst/>
              <a:gdLst/>
              <a:ahLst/>
              <a:cxnLst/>
              <a:rect l="l" t="t" r="r" b="b"/>
              <a:pathLst>
                <a:path w="2037" h="9661" fill="none" extrusionOk="0">
                  <a:moveTo>
                    <a:pt x="2036" y="0"/>
                  </a:moveTo>
                  <a:cubicBezTo>
                    <a:pt x="1162" y="3174"/>
                    <a:pt x="486" y="6404"/>
                    <a:pt x="1" y="96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5"/>
            <p:cNvSpPr/>
            <p:nvPr/>
          </p:nvSpPr>
          <p:spPr>
            <a:xfrm>
              <a:off x="2059375" y="4658425"/>
              <a:ext cx="55150" cy="237625"/>
            </a:xfrm>
            <a:custGeom>
              <a:avLst/>
              <a:gdLst/>
              <a:ahLst/>
              <a:cxnLst/>
              <a:rect l="l" t="t" r="r" b="b"/>
              <a:pathLst>
                <a:path w="2206" h="9505" fill="none" extrusionOk="0">
                  <a:moveTo>
                    <a:pt x="2205" y="1"/>
                  </a:moveTo>
                  <a:cubicBezTo>
                    <a:pt x="1468" y="3167"/>
                    <a:pt x="735" y="6335"/>
                    <a:pt x="0" y="950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5"/>
            <p:cNvSpPr/>
            <p:nvPr/>
          </p:nvSpPr>
          <p:spPr>
            <a:xfrm>
              <a:off x="2146175" y="4622200"/>
              <a:ext cx="52900" cy="202000"/>
            </a:xfrm>
            <a:custGeom>
              <a:avLst/>
              <a:gdLst/>
              <a:ahLst/>
              <a:cxnLst/>
              <a:rect l="l" t="t" r="r" b="b"/>
              <a:pathLst>
                <a:path w="2116" h="8080" fill="none" extrusionOk="0">
                  <a:moveTo>
                    <a:pt x="2115" y="0"/>
                  </a:moveTo>
                  <a:cubicBezTo>
                    <a:pt x="1411" y="2691"/>
                    <a:pt x="704" y="5387"/>
                    <a:pt x="0" y="80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5"/>
            <p:cNvSpPr/>
            <p:nvPr/>
          </p:nvSpPr>
          <p:spPr>
            <a:xfrm>
              <a:off x="2243375" y="4627725"/>
              <a:ext cx="14800" cy="56550"/>
            </a:xfrm>
            <a:custGeom>
              <a:avLst/>
              <a:gdLst/>
              <a:ahLst/>
              <a:cxnLst/>
              <a:rect l="l" t="t" r="r" b="b"/>
              <a:pathLst>
                <a:path w="592" h="2262" fill="none" extrusionOk="0">
                  <a:moveTo>
                    <a:pt x="591" y="0"/>
                  </a:moveTo>
                  <a:lnTo>
                    <a:pt x="0" y="2262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5"/>
            <p:cNvSpPr/>
            <p:nvPr/>
          </p:nvSpPr>
          <p:spPr>
            <a:xfrm>
              <a:off x="2318675" y="4638650"/>
              <a:ext cx="11125" cy="34000"/>
            </a:xfrm>
            <a:custGeom>
              <a:avLst/>
              <a:gdLst/>
              <a:ahLst/>
              <a:cxnLst/>
              <a:rect l="l" t="t" r="r" b="b"/>
              <a:pathLst>
                <a:path w="445" h="1360" fill="none" extrusionOk="0">
                  <a:moveTo>
                    <a:pt x="445" y="0"/>
                  </a:moveTo>
                  <a:lnTo>
                    <a:pt x="0" y="1360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5"/>
            <p:cNvSpPr/>
            <p:nvPr/>
          </p:nvSpPr>
          <p:spPr>
            <a:xfrm>
              <a:off x="2359975" y="4642175"/>
              <a:ext cx="3675" cy="15125"/>
            </a:xfrm>
            <a:custGeom>
              <a:avLst/>
              <a:gdLst/>
              <a:ahLst/>
              <a:cxnLst/>
              <a:rect l="l" t="t" r="r" b="b"/>
              <a:pathLst>
                <a:path w="147" h="605" fill="none" extrusionOk="0">
                  <a:moveTo>
                    <a:pt x="147" y="1"/>
                  </a:moveTo>
                  <a:lnTo>
                    <a:pt x="1" y="605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3" name="Google Shape;3973;p15"/>
          <p:cNvGrpSpPr/>
          <p:nvPr/>
        </p:nvGrpSpPr>
        <p:grpSpPr>
          <a:xfrm rot="7269023" flipH="1">
            <a:off x="6426712" y="3769947"/>
            <a:ext cx="235512" cy="193633"/>
            <a:chOff x="4968050" y="4573150"/>
            <a:chExt cx="1315625" cy="1082200"/>
          </a:xfrm>
        </p:grpSpPr>
        <p:grpSp>
          <p:nvGrpSpPr>
            <p:cNvPr id="3974" name="Google Shape;3974;p15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3975" name="Google Shape;3975;p15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15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77" name="Google Shape;3977;p15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2_1">
    <p:spTree>
      <p:nvGrpSpPr>
        <p:cNvPr id="1" name="Shape 3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9" name="Google Shape;3979;p16"/>
          <p:cNvGrpSpPr/>
          <p:nvPr/>
        </p:nvGrpSpPr>
        <p:grpSpPr>
          <a:xfrm rot="-4188881">
            <a:off x="1074405" y="-684037"/>
            <a:ext cx="2162987" cy="2436159"/>
            <a:chOff x="5464569" y="-2847708"/>
            <a:chExt cx="4445237" cy="5005678"/>
          </a:xfrm>
        </p:grpSpPr>
        <p:sp>
          <p:nvSpPr>
            <p:cNvPr id="3980" name="Google Shape;3980;p16"/>
            <p:cNvSpPr/>
            <p:nvPr/>
          </p:nvSpPr>
          <p:spPr>
            <a:xfrm rot="10421265">
              <a:off x="9553887" y="-2788319"/>
              <a:ext cx="331518" cy="462151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6"/>
            <p:cNvSpPr/>
            <p:nvPr/>
          </p:nvSpPr>
          <p:spPr>
            <a:xfrm rot="10421265">
              <a:off x="9366096" y="-2823488"/>
              <a:ext cx="459118" cy="3359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82" name="Google Shape;3982;p16"/>
            <p:cNvGrpSpPr/>
            <p:nvPr/>
          </p:nvGrpSpPr>
          <p:grpSpPr>
            <a:xfrm>
              <a:off x="5464569" y="-2834079"/>
              <a:ext cx="4440756" cy="4992049"/>
              <a:chOff x="5464569" y="-2834079"/>
              <a:chExt cx="4440756" cy="4992049"/>
            </a:xfrm>
          </p:grpSpPr>
          <p:sp>
            <p:nvSpPr>
              <p:cNvPr id="3983" name="Google Shape;3983;p16"/>
              <p:cNvSpPr/>
              <p:nvPr/>
            </p:nvSpPr>
            <p:spPr>
              <a:xfrm rot="10421265">
                <a:off x="9382188" y="-2808176"/>
                <a:ext cx="497966" cy="485339"/>
              </a:xfrm>
              <a:custGeom>
                <a:avLst/>
                <a:gdLst/>
                <a:ahLst/>
                <a:cxnLst/>
                <a:rect l="l" t="t" r="r" b="b"/>
                <a:pathLst>
                  <a:path w="23150" h="22563" extrusionOk="0">
                    <a:moveTo>
                      <a:pt x="15237" y="1"/>
                    </a:moveTo>
                    <a:cubicBezTo>
                      <a:pt x="15197" y="1"/>
                      <a:pt x="15156" y="16"/>
                      <a:pt x="15127" y="47"/>
                    </a:cubicBezTo>
                    <a:lnTo>
                      <a:pt x="2642" y="12665"/>
                    </a:lnTo>
                    <a:cubicBezTo>
                      <a:pt x="201" y="15132"/>
                      <a:pt x="0" y="18907"/>
                      <a:pt x="2200" y="21076"/>
                    </a:cubicBezTo>
                    <a:cubicBezTo>
                      <a:pt x="3208" y="22073"/>
                      <a:pt x="4546" y="22563"/>
                      <a:pt x="5935" y="22563"/>
                    </a:cubicBezTo>
                    <a:cubicBezTo>
                      <a:pt x="7575" y="22563"/>
                      <a:pt x="9287" y="21880"/>
                      <a:pt x="10609" y="20544"/>
                    </a:cubicBezTo>
                    <a:lnTo>
                      <a:pt x="23091" y="7926"/>
                    </a:lnTo>
                    <a:cubicBezTo>
                      <a:pt x="23150" y="7865"/>
                      <a:pt x="23150" y="7767"/>
                      <a:pt x="23085" y="7703"/>
                    </a:cubicBezTo>
                    <a:lnTo>
                      <a:pt x="15350" y="47"/>
                    </a:lnTo>
                    <a:cubicBezTo>
                      <a:pt x="15319" y="16"/>
                      <a:pt x="15278" y="1"/>
                      <a:pt x="15237" y="1"/>
                    </a:cubicBezTo>
                    <a:close/>
                  </a:path>
                </a:pathLst>
              </a:custGeom>
              <a:solidFill>
                <a:srgbClr val="FEE4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16"/>
              <p:cNvSpPr/>
              <p:nvPr/>
            </p:nvSpPr>
            <p:spPr>
              <a:xfrm rot="10421265">
                <a:off x="9025573" y="-2446443"/>
                <a:ext cx="563035" cy="564648"/>
              </a:xfrm>
              <a:custGeom>
                <a:avLst/>
                <a:gdLst/>
                <a:ahLst/>
                <a:cxnLst/>
                <a:rect l="l" t="t" r="r" b="b"/>
                <a:pathLst>
                  <a:path w="26175" h="26250" extrusionOk="0">
                    <a:moveTo>
                      <a:pt x="6166" y="15168"/>
                    </a:moveTo>
                    <a:cubicBezTo>
                      <a:pt x="5665" y="16556"/>
                      <a:pt x="5336" y="17995"/>
                      <a:pt x="5181" y="19462"/>
                    </a:cubicBezTo>
                    <a:cubicBezTo>
                      <a:pt x="5333" y="17995"/>
                      <a:pt x="5665" y="16551"/>
                      <a:pt x="6166" y="15168"/>
                    </a:cubicBezTo>
                    <a:close/>
                    <a:moveTo>
                      <a:pt x="18262" y="1"/>
                    </a:moveTo>
                    <a:cubicBezTo>
                      <a:pt x="18221" y="1"/>
                      <a:pt x="18180" y="16"/>
                      <a:pt x="18149" y="47"/>
                    </a:cubicBezTo>
                    <a:lnTo>
                      <a:pt x="60" y="18324"/>
                    </a:lnTo>
                    <a:cubicBezTo>
                      <a:pt x="1" y="18385"/>
                      <a:pt x="1" y="18488"/>
                      <a:pt x="60" y="18550"/>
                    </a:cubicBezTo>
                    <a:lnTo>
                      <a:pt x="7795" y="26205"/>
                    </a:lnTo>
                    <a:cubicBezTo>
                      <a:pt x="7826" y="26235"/>
                      <a:pt x="7867" y="26250"/>
                      <a:pt x="7908" y="26250"/>
                    </a:cubicBezTo>
                    <a:cubicBezTo>
                      <a:pt x="7949" y="26250"/>
                      <a:pt x="7990" y="26235"/>
                      <a:pt x="8021" y="26205"/>
                    </a:cubicBezTo>
                    <a:lnTo>
                      <a:pt x="26108" y="7926"/>
                    </a:lnTo>
                    <a:cubicBezTo>
                      <a:pt x="26174" y="7865"/>
                      <a:pt x="26174" y="7762"/>
                      <a:pt x="26110" y="7703"/>
                    </a:cubicBezTo>
                    <a:lnTo>
                      <a:pt x="18375" y="47"/>
                    </a:lnTo>
                    <a:cubicBezTo>
                      <a:pt x="18344" y="16"/>
                      <a:pt x="18303" y="1"/>
                      <a:pt x="18262" y="1"/>
                    </a:cubicBezTo>
                    <a:close/>
                  </a:path>
                </a:pathLst>
              </a:custGeom>
              <a:solidFill>
                <a:srgbClr val="EA53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16"/>
              <p:cNvSpPr/>
              <p:nvPr/>
            </p:nvSpPr>
            <p:spPr>
              <a:xfrm rot="10421265">
                <a:off x="5682097" y="-1837053"/>
                <a:ext cx="3740423" cy="3772237"/>
              </a:xfrm>
              <a:custGeom>
                <a:avLst/>
                <a:gdLst/>
                <a:ahLst/>
                <a:cxnLst/>
                <a:rect l="l" t="t" r="r" b="b"/>
                <a:pathLst>
                  <a:path w="173889" h="175368" extrusionOk="0">
                    <a:moveTo>
                      <a:pt x="172196" y="1"/>
                    </a:moveTo>
                    <a:cubicBezTo>
                      <a:pt x="171814" y="1"/>
                      <a:pt x="171396" y="158"/>
                      <a:pt x="170992" y="544"/>
                    </a:cubicBezTo>
                    <a:lnTo>
                      <a:pt x="65" y="167450"/>
                    </a:lnTo>
                    <a:cubicBezTo>
                      <a:pt x="3" y="167509"/>
                      <a:pt x="0" y="167612"/>
                      <a:pt x="65" y="167676"/>
                    </a:cubicBezTo>
                    <a:lnTo>
                      <a:pt x="7792" y="175321"/>
                    </a:lnTo>
                    <a:cubicBezTo>
                      <a:pt x="7824" y="175352"/>
                      <a:pt x="7865" y="175367"/>
                      <a:pt x="7905" y="175367"/>
                    </a:cubicBezTo>
                    <a:cubicBezTo>
                      <a:pt x="7947" y="175367"/>
                      <a:pt x="7988" y="175351"/>
                      <a:pt x="8021" y="175319"/>
                    </a:cubicBezTo>
                    <a:lnTo>
                      <a:pt x="173113" y="2633"/>
                    </a:lnTo>
                    <a:cubicBezTo>
                      <a:pt x="173889" y="1811"/>
                      <a:pt x="173717" y="929"/>
                      <a:pt x="173203" y="425"/>
                    </a:cubicBezTo>
                    <a:cubicBezTo>
                      <a:pt x="172944" y="168"/>
                      <a:pt x="172589" y="1"/>
                      <a:pt x="172196" y="1"/>
                    </a:cubicBezTo>
                    <a:close/>
                  </a:path>
                </a:pathLst>
              </a:custGeom>
              <a:solidFill>
                <a:srgbClr val="FEE4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16"/>
              <p:cNvSpPr/>
              <p:nvPr/>
            </p:nvSpPr>
            <p:spPr>
              <a:xfrm rot="10421265">
                <a:off x="9200082" y="-2375627"/>
                <a:ext cx="398803" cy="490222"/>
              </a:xfrm>
              <a:custGeom>
                <a:avLst/>
                <a:gdLst/>
                <a:ahLst/>
                <a:cxnLst/>
                <a:rect l="l" t="t" r="r" b="b"/>
                <a:pathLst>
                  <a:path w="18540" h="22790" fill="none" extrusionOk="0">
                    <a:moveTo>
                      <a:pt x="18539" y="0"/>
                    </a:moveTo>
                    <a:lnTo>
                      <a:pt x="1" y="18734"/>
                    </a:lnTo>
                    <a:lnTo>
                      <a:pt x="4097" y="22790"/>
                    </a:lnTo>
                  </a:path>
                </a:pathLst>
              </a:custGeom>
              <a:noFill/>
              <a:ln w="160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16"/>
              <p:cNvSpPr/>
              <p:nvPr/>
            </p:nvSpPr>
            <p:spPr>
              <a:xfrm rot="10421265">
                <a:off x="5662332" y="-1842773"/>
                <a:ext cx="3767419" cy="3805170"/>
              </a:xfrm>
              <a:custGeom>
                <a:avLst/>
                <a:gdLst/>
                <a:ahLst/>
                <a:cxnLst/>
                <a:rect l="l" t="t" r="r" b="b"/>
                <a:pathLst>
                  <a:path w="175144" h="176899" fill="none" extrusionOk="0">
                    <a:moveTo>
                      <a:pt x="4097" y="172845"/>
                    </a:moveTo>
                    <a:lnTo>
                      <a:pt x="8193" y="176898"/>
                    </a:lnTo>
                    <a:lnTo>
                      <a:pt x="173509" y="3973"/>
                    </a:lnTo>
                    <a:cubicBezTo>
                      <a:pt x="175143" y="2234"/>
                      <a:pt x="172892" y="1"/>
                      <a:pt x="171168" y="1655"/>
                    </a:cubicBezTo>
                    <a:lnTo>
                      <a:pt x="1" y="168790"/>
                    </a:lnTo>
                    <a:lnTo>
                      <a:pt x="4097" y="172845"/>
                    </a:lnTo>
                    <a:close/>
                  </a:path>
                </a:pathLst>
              </a:custGeom>
              <a:noFill/>
              <a:ln w="160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16"/>
              <p:cNvSpPr/>
              <p:nvPr/>
            </p:nvSpPr>
            <p:spPr>
              <a:xfrm rot="10421265">
                <a:off x="9010333" y="-2447487"/>
                <a:ext cx="486867" cy="402997"/>
              </a:xfrm>
              <a:custGeom>
                <a:avLst/>
                <a:gdLst/>
                <a:ahLst/>
                <a:cxnLst/>
                <a:rect l="l" t="t" r="r" b="b"/>
                <a:pathLst>
                  <a:path w="22634" h="18735" fill="none" extrusionOk="0">
                    <a:moveTo>
                      <a:pt x="22633" y="0"/>
                    </a:moveTo>
                    <a:lnTo>
                      <a:pt x="4097" y="18734"/>
                    </a:lnTo>
                    <a:lnTo>
                      <a:pt x="1" y="14682"/>
                    </a:lnTo>
                  </a:path>
                </a:pathLst>
              </a:custGeom>
              <a:noFill/>
              <a:ln w="160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16"/>
              <p:cNvSpPr/>
              <p:nvPr/>
            </p:nvSpPr>
            <p:spPr>
              <a:xfrm rot="10421265">
                <a:off x="9445097" y="-2317440"/>
                <a:ext cx="21188" cy="92387"/>
              </a:xfrm>
              <a:custGeom>
                <a:avLst/>
                <a:gdLst/>
                <a:ahLst/>
                <a:cxnLst/>
                <a:rect l="l" t="t" r="r" b="b"/>
                <a:pathLst>
                  <a:path w="985" h="4295" fill="none" extrusionOk="0">
                    <a:moveTo>
                      <a:pt x="985" y="0"/>
                    </a:moveTo>
                    <a:cubicBezTo>
                      <a:pt x="484" y="1388"/>
                      <a:pt x="152" y="2827"/>
                      <a:pt x="0" y="4294"/>
                    </a:cubicBez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16"/>
              <p:cNvSpPr/>
              <p:nvPr/>
            </p:nvSpPr>
            <p:spPr>
              <a:xfrm rot="10421265">
                <a:off x="9376277" y="-2357776"/>
                <a:ext cx="43817" cy="207812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9661" fill="none" extrusionOk="0">
                    <a:moveTo>
                      <a:pt x="2036" y="0"/>
                    </a:moveTo>
                    <a:cubicBezTo>
                      <a:pt x="1162" y="3174"/>
                      <a:pt x="486" y="6404"/>
                      <a:pt x="1" y="9660"/>
                    </a:cubicBez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16"/>
              <p:cNvSpPr/>
              <p:nvPr/>
            </p:nvSpPr>
            <p:spPr>
              <a:xfrm rot="10421265">
                <a:off x="9307221" y="-2278109"/>
                <a:ext cx="47452" cy="204456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9505" fill="none" extrusionOk="0">
                    <a:moveTo>
                      <a:pt x="2205" y="1"/>
                    </a:moveTo>
                    <a:cubicBezTo>
                      <a:pt x="1468" y="3167"/>
                      <a:pt x="735" y="6335"/>
                      <a:pt x="0" y="9504"/>
                    </a:cubicBez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16"/>
              <p:cNvSpPr/>
              <p:nvPr/>
            </p:nvSpPr>
            <p:spPr>
              <a:xfrm rot="10421265">
                <a:off x="9240032" y="-2208465"/>
                <a:ext cx="45516" cy="173804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8080" fill="none" extrusionOk="0">
                    <a:moveTo>
                      <a:pt x="2115" y="0"/>
                    </a:moveTo>
                    <a:cubicBezTo>
                      <a:pt x="1411" y="2691"/>
                      <a:pt x="704" y="5387"/>
                      <a:pt x="0" y="8080"/>
                    </a:cubicBez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16"/>
              <p:cNvSpPr/>
              <p:nvPr/>
            </p:nvSpPr>
            <p:spPr>
              <a:xfrm rot="10421265">
                <a:off x="9195946" y="-2081028"/>
                <a:ext cx="12734" cy="4865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2262" fill="none" extrusionOk="0">
                    <a:moveTo>
                      <a:pt x="591" y="0"/>
                    </a:moveTo>
                    <a:lnTo>
                      <a:pt x="0" y="2262"/>
                    </a:ln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16"/>
              <p:cNvSpPr/>
              <p:nvPr/>
            </p:nvSpPr>
            <p:spPr>
              <a:xfrm rot="10421265">
                <a:off x="9134735" y="-2064078"/>
                <a:ext cx="9572" cy="29254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360" fill="none" extrusionOk="0">
                    <a:moveTo>
                      <a:pt x="445" y="0"/>
                    </a:moveTo>
                    <a:lnTo>
                      <a:pt x="0" y="1360"/>
                    </a:ln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16"/>
              <p:cNvSpPr/>
              <p:nvPr/>
            </p:nvSpPr>
            <p:spPr>
              <a:xfrm rot="10421265">
                <a:off x="9106365" y="-2047347"/>
                <a:ext cx="3162" cy="1301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05" fill="none" extrusionOk="0">
                    <a:moveTo>
                      <a:pt x="147" y="1"/>
                    </a:moveTo>
                    <a:lnTo>
                      <a:pt x="1" y="605"/>
                    </a:ln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996" name="Google Shape;3996;p16"/>
          <p:cNvSpPr txBox="1">
            <a:spLocks noGrp="1"/>
          </p:cNvSpPr>
          <p:nvPr>
            <p:ph type="title"/>
          </p:nvPr>
        </p:nvSpPr>
        <p:spPr>
          <a:xfrm>
            <a:off x="4576900" y="2097025"/>
            <a:ext cx="3852000" cy="146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000"/>
              <a:buNone/>
              <a:defRPr sz="55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997" name="Google Shape;3997;p16"/>
          <p:cNvSpPr txBox="1">
            <a:spLocks noGrp="1"/>
          </p:cNvSpPr>
          <p:nvPr>
            <p:ph type="title" idx="2" hasCustomPrompt="1"/>
          </p:nvPr>
        </p:nvSpPr>
        <p:spPr>
          <a:xfrm>
            <a:off x="5278000" y="1038200"/>
            <a:ext cx="3150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000"/>
              <a:buNone/>
              <a:defRPr sz="9000" b="1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998" name="Google Shape;3998;p16"/>
          <p:cNvSpPr txBox="1">
            <a:spLocks noGrp="1"/>
          </p:cNvSpPr>
          <p:nvPr>
            <p:ph type="subTitle" idx="1"/>
          </p:nvPr>
        </p:nvSpPr>
        <p:spPr>
          <a:xfrm>
            <a:off x="4464000" y="3565300"/>
            <a:ext cx="39648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99" name="Google Shape;3999;p16"/>
          <p:cNvGrpSpPr/>
          <p:nvPr/>
        </p:nvGrpSpPr>
        <p:grpSpPr>
          <a:xfrm rot="-906769">
            <a:off x="1571017" y="667682"/>
            <a:ext cx="1816210" cy="1632535"/>
            <a:chOff x="857425" y="178550"/>
            <a:chExt cx="5911650" cy="5313800"/>
          </a:xfrm>
        </p:grpSpPr>
        <p:sp>
          <p:nvSpPr>
            <p:cNvPr id="4000" name="Google Shape;4000;p16"/>
            <p:cNvSpPr/>
            <p:nvPr/>
          </p:nvSpPr>
          <p:spPr>
            <a:xfrm>
              <a:off x="883480" y="61163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6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6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143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6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143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6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6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chemeClr val="accent4"/>
            </a:solidFill>
            <a:ln w="14325" cap="flat" cmpd="sng">
              <a:solidFill>
                <a:schemeClr val="accent4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6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6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6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6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6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6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6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6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6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6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6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6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6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6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6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6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16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16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6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6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6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6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6"/>
            <p:cNvSpPr/>
            <p:nvPr/>
          </p:nvSpPr>
          <p:spPr>
            <a:xfrm>
              <a:off x="1499150" y="2548675"/>
              <a:ext cx="389925" cy="1235450"/>
            </a:xfrm>
            <a:custGeom>
              <a:avLst/>
              <a:gdLst/>
              <a:ahLst/>
              <a:cxnLst/>
              <a:rect l="l" t="t" r="r" b="b"/>
              <a:pathLst>
                <a:path w="15597" h="49418" fill="none" extrusionOk="0">
                  <a:moveTo>
                    <a:pt x="1" y="1"/>
                  </a:moveTo>
                  <a:cubicBezTo>
                    <a:pt x="3069" y="17072"/>
                    <a:pt x="8311" y="33680"/>
                    <a:pt x="15596" y="4941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6"/>
            <p:cNvSpPr/>
            <p:nvPr/>
          </p:nvSpPr>
          <p:spPr>
            <a:xfrm>
              <a:off x="1784975" y="2268025"/>
              <a:ext cx="527475" cy="1885925"/>
            </a:xfrm>
            <a:custGeom>
              <a:avLst/>
              <a:gdLst/>
              <a:ahLst/>
              <a:cxnLst/>
              <a:rect l="l" t="t" r="r" b="b"/>
              <a:pathLst>
                <a:path w="21099" h="75437" fill="none" extrusionOk="0">
                  <a:moveTo>
                    <a:pt x="0" y="0"/>
                  </a:moveTo>
                  <a:cubicBezTo>
                    <a:pt x="4209" y="25853"/>
                    <a:pt x="11284" y="51153"/>
                    <a:pt x="21099" y="7543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6"/>
            <p:cNvSpPr/>
            <p:nvPr/>
          </p:nvSpPr>
          <p:spPr>
            <a:xfrm>
              <a:off x="1990075" y="1654525"/>
              <a:ext cx="691075" cy="2751900"/>
            </a:xfrm>
            <a:custGeom>
              <a:avLst/>
              <a:gdLst/>
              <a:ahLst/>
              <a:cxnLst/>
              <a:rect l="l" t="t" r="r" b="b"/>
              <a:pathLst>
                <a:path w="27643" h="110076" fill="none" extrusionOk="0">
                  <a:moveTo>
                    <a:pt x="1" y="0"/>
                  </a:moveTo>
                  <a:cubicBezTo>
                    <a:pt x="4212" y="37712"/>
                    <a:pt x="13536" y="74850"/>
                    <a:pt x="27643" y="11007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6"/>
            <p:cNvSpPr/>
            <p:nvPr/>
          </p:nvSpPr>
          <p:spPr>
            <a:xfrm>
              <a:off x="2282475" y="1378550"/>
              <a:ext cx="962750" cy="3204350"/>
            </a:xfrm>
            <a:custGeom>
              <a:avLst/>
              <a:gdLst/>
              <a:ahLst/>
              <a:cxnLst/>
              <a:rect l="l" t="t" r="r" b="b"/>
              <a:pathLst>
                <a:path w="38510" h="128174" fill="none" extrusionOk="0">
                  <a:moveTo>
                    <a:pt x="1" y="1"/>
                  </a:moveTo>
                  <a:cubicBezTo>
                    <a:pt x="9165" y="43793"/>
                    <a:pt x="18522" y="88146"/>
                    <a:pt x="38509" y="128174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6"/>
            <p:cNvSpPr/>
            <p:nvPr/>
          </p:nvSpPr>
          <p:spPr>
            <a:xfrm>
              <a:off x="2852550" y="1976825"/>
              <a:ext cx="1012525" cy="3014225"/>
            </a:xfrm>
            <a:custGeom>
              <a:avLst/>
              <a:gdLst/>
              <a:ahLst/>
              <a:cxnLst/>
              <a:rect l="l" t="t" r="r" b="b"/>
              <a:pathLst>
                <a:path w="40501" h="120569" fill="none" extrusionOk="0">
                  <a:moveTo>
                    <a:pt x="1" y="0"/>
                  </a:moveTo>
                  <a:cubicBezTo>
                    <a:pt x="9193" y="41510"/>
                    <a:pt x="22770" y="81927"/>
                    <a:pt x="40500" y="12056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6"/>
            <p:cNvSpPr/>
            <p:nvPr/>
          </p:nvSpPr>
          <p:spPr>
            <a:xfrm>
              <a:off x="3360325" y="2308000"/>
              <a:ext cx="1048600" cy="2807800"/>
            </a:xfrm>
            <a:custGeom>
              <a:avLst/>
              <a:gdLst/>
              <a:ahLst/>
              <a:cxnLst/>
              <a:rect l="l" t="t" r="r" b="b"/>
              <a:pathLst>
                <a:path w="41944" h="112312" fill="none" extrusionOk="0">
                  <a:moveTo>
                    <a:pt x="0" y="0"/>
                  </a:moveTo>
                  <a:cubicBezTo>
                    <a:pt x="11250" y="38401"/>
                    <a:pt x="25266" y="75934"/>
                    <a:pt x="41943" y="112312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6"/>
            <p:cNvSpPr/>
            <p:nvPr/>
          </p:nvSpPr>
          <p:spPr>
            <a:xfrm>
              <a:off x="3933150" y="2614900"/>
              <a:ext cx="943200" cy="2467625"/>
            </a:xfrm>
            <a:custGeom>
              <a:avLst/>
              <a:gdLst/>
              <a:ahLst/>
              <a:cxnLst/>
              <a:rect l="l" t="t" r="r" b="b"/>
              <a:pathLst>
                <a:path w="37728" h="98705" fill="none" extrusionOk="0">
                  <a:moveTo>
                    <a:pt x="0" y="0"/>
                  </a:moveTo>
                  <a:cubicBezTo>
                    <a:pt x="9875" y="33872"/>
                    <a:pt x="22492" y="66884"/>
                    <a:pt x="37728" y="987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6"/>
            <p:cNvSpPr/>
            <p:nvPr/>
          </p:nvSpPr>
          <p:spPr>
            <a:xfrm>
              <a:off x="4510500" y="2944800"/>
              <a:ext cx="849100" cy="2018150"/>
            </a:xfrm>
            <a:custGeom>
              <a:avLst/>
              <a:gdLst/>
              <a:ahLst/>
              <a:cxnLst/>
              <a:rect l="l" t="t" r="r" b="b"/>
              <a:pathLst>
                <a:path w="33964" h="80726" fill="none" extrusionOk="0">
                  <a:moveTo>
                    <a:pt x="1" y="1"/>
                  </a:moveTo>
                  <a:cubicBezTo>
                    <a:pt x="8773" y="27913"/>
                    <a:pt x="20142" y="54939"/>
                    <a:pt x="33964" y="8072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6"/>
            <p:cNvSpPr/>
            <p:nvPr/>
          </p:nvSpPr>
          <p:spPr>
            <a:xfrm>
              <a:off x="5064075" y="3186975"/>
              <a:ext cx="486150" cy="1232700"/>
            </a:xfrm>
            <a:custGeom>
              <a:avLst/>
              <a:gdLst/>
              <a:ahLst/>
              <a:cxnLst/>
              <a:rect l="l" t="t" r="r" b="b"/>
              <a:pathLst>
                <a:path w="19446" h="49308" fill="none" extrusionOk="0">
                  <a:moveTo>
                    <a:pt x="1" y="1"/>
                  </a:moveTo>
                  <a:cubicBezTo>
                    <a:pt x="5245" y="16897"/>
                    <a:pt x="11745" y="33379"/>
                    <a:pt x="19445" y="4930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6"/>
            <p:cNvSpPr/>
            <p:nvPr/>
          </p:nvSpPr>
          <p:spPr>
            <a:xfrm>
              <a:off x="5591600" y="3317625"/>
              <a:ext cx="207675" cy="625150"/>
            </a:xfrm>
            <a:custGeom>
              <a:avLst/>
              <a:gdLst/>
              <a:ahLst/>
              <a:cxnLst/>
              <a:rect l="l" t="t" r="r" b="b"/>
              <a:pathLst>
                <a:path w="8307" h="25006" fill="none" extrusionOk="0">
                  <a:moveTo>
                    <a:pt x="1" y="0"/>
                  </a:moveTo>
                  <a:cubicBezTo>
                    <a:pt x="3195" y="8189"/>
                    <a:pt x="5967" y="16533"/>
                    <a:pt x="8306" y="250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6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6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6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6"/>
            <p:cNvSpPr/>
            <p:nvPr/>
          </p:nvSpPr>
          <p:spPr>
            <a:xfrm>
              <a:off x="3821525" y="1124250"/>
              <a:ext cx="60725" cy="18525"/>
            </a:xfrm>
            <a:custGeom>
              <a:avLst/>
              <a:gdLst/>
              <a:ahLst/>
              <a:cxnLst/>
              <a:rect l="l" t="t" r="r" b="b"/>
              <a:pathLst>
                <a:path w="2429" h="741" fill="none" extrusionOk="0">
                  <a:moveTo>
                    <a:pt x="0" y="273"/>
                  </a:moveTo>
                  <a:cubicBezTo>
                    <a:pt x="820" y="0"/>
                    <a:pt x="1771" y="184"/>
                    <a:pt x="2429" y="7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6"/>
            <p:cNvSpPr/>
            <p:nvPr/>
          </p:nvSpPr>
          <p:spPr>
            <a:xfrm>
              <a:off x="3866825" y="1242125"/>
              <a:ext cx="65325" cy="20025"/>
            </a:xfrm>
            <a:custGeom>
              <a:avLst/>
              <a:gdLst/>
              <a:ahLst/>
              <a:cxnLst/>
              <a:rect l="l" t="t" r="r" b="b"/>
              <a:pathLst>
                <a:path w="2613" h="801" fill="none" extrusionOk="0">
                  <a:moveTo>
                    <a:pt x="0" y="1"/>
                  </a:moveTo>
                  <a:cubicBezTo>
                    <a:pt x="926" y="35"/>
                    <a:pt x="1826" y="310"/>
                    <a:pt x="2612" y="80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6"/>
            <p:cNvSpPr/>
            <p:nvPr/>
          </p:nvSpPr>
          <p:spPr>
            <a:xfrm>
              <a:off x="3982525" y="1389725"/>
              <a:ext cx="24200" cy="7425"/>
            </a:xfrm>
            <a:custGeom>
              <a:avLst/>
              <a:gdLst/>
              <a:ahLst/>
              <a:cxnLst/>
              <a:rect l="l" t="t" r="r" b="b"/>
              <a:pathLst>
                <a:path w="968" h="297" fill="none" extrusionOk="0">
                  <a:moveTo>
                    <a:pt x="0" y="1"/>
                  </a:moveTo>
                  <a:cubicBezTo>
                    <a:pt x="321" y="99"/>
                    <a:pt x="646" y="195"/>
                    <a:pt x="967" y="29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6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6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6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6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6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6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50" name="Google Shape;4050;p16"/>
          <p:cNvGrpSpPr/>
          <p:nvPr/>
        </p:nvGrpSpPr>
        <p:grpSpPr>
          <a:xfrm rot="-4931480">
            <a:off x="827775" y="-385170"/>
            <a:ext cx="2162658" cy="2435319"/>
            <a:chOff x="5464569" y="-2847708"/>
            <a:chExt cx="4445237" cy="5005678"/>
          </a:xfrm>
        </p:grpSpPr>
        <p:sp>
          <p:nvSpPr>
            <p:cNvPr id="4051" name="Google Shape;4051;p16"/>
            <p:cNvSpPr/>
            <p:nvPr/>
          </p:nvSpPr>
          <p:spPr>
            <a:xfrm rot="10421265">
              <a:off x="9553887" y="-2788319"/>
              <a:ext cx="331518" cy="462151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6"/>
            <p:cNvSpPr/>
            <p:nvPr/>
          </p:nvSpPr>
          <p:spPr>
            <a:xfrm rot="10421265">
              <a:off x="9366096" y="-2823488"/>
              <a:ext cx="459118" cy="3359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53" name="Google Shape;4053;p16"/>
            <p:cNvGrpSpPr/>
            <p:nvPr/>
          </p:nvGrpSpPr>
          <p:grpSpPr>
            <a:xfrm>
              <a:off x="5464569" y="-2834079"/>
              <a:ext cx="4440756" cy="4992049"/>
              <a:chOff x="5464569" y="-2834079"/>
              <a:chExt cx="4440756" cy="4992049"/>
            </a:xfrm>
          </p:grpSpPr>
          <p:sp>
            <p:nvSpPr>
              <p:cNvPr id="4054" name="Google Shape;4054;p16"/>
              <p:cNvSpPr/>
              <p:nvPr/>
            </p:nvSpPr>
            <p:spPr>
              <a:xfrm rot="10421265">
                <a:off x="9382188" y="-2808176"/>
                <a:ext cx="497966" cy="485339"/>
              </a:xfrm>
              <a:custGeom>
                <a:avLst/>
                <a:gdLst/>
                <a:ahLst/>
                <a:cxnLst/>
                <a:rect l="l" t="t" r="r" b="b"/>
                <a:pathLst>
                  <a:path w="23150" h="22563" extrusionOk="0">
                    <a:moveTo>
                      <a:pt x="15237" y="1"/>
                    </a:moveTo>
                    <a:cubicBezTo>
                      <a:pt x="15197" y="1"/>
                      <a:pt x="15156" y="16"/>
                      <a:pt x="15127" y="47"/>
                    </a:cubicBezTo>
                    <a:lnTo>
                      <a:pt x="2642" y="12665"/>
                    </a:lnTo>
                    <a:cubicBezTo>
                      <a:pt x="201" y="15132"/>
                      <a:pt x="0" y="18907"/>
                      <a:pt x="2200" y="21076"/>
                    </a:cubicBezTo>
                    <a:cubicBezTo>
                      <a:pt x="3208" y="22073"/>
                      <a:pt x="4546" y="22563"/>
                      <a:pt x="5935" y="22563"/>
                    </a:cubicBezTo>
                    <a:cubicBezTo>
                      <a:pt x="7575" y="22563"/>
                      <a:pt x="9287" y="21880"/>
                      <a:pt x="10609" y="20544"/>
                    </a:cubicBezTo>
                    <a:lnTo>
                      <a:pt x="23091" y="7926"/>
                    </a:lnTo>
                    <a:cubicBezTo>
                      <a:pt x="23150" y="7865"/>
                      <a:pt x="23150" y="7767"/>
                      <a:pt x="23085" y="7703"/>
                    </a:cubicBezTo>
                    <a:lnTo>
                      <a:pt x="15350" y="47"/>
                    </a:lnTo>
                    <a:cubicBezTo>
                      <a:pt x="15319" y="16"/>
                      <a:pt x="15278" y="1"/>
                      <a:pt x="15237" y="1"/>
                    </a:cubicBezTo>
                    <a:close/>
                  </a:path>
                </a:pathLst>
              </a:custGeom>
              <a:solidFill>
                <a:srgbClr val="FEE4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16"/>
              <p:cNvSpPr/>
              <p:nvPr/>
            </p:nvSpPr>
            <p:spPr>
              <a:xfrm rot="10421265">
                <a:off x="9025573" y="-2446443"/>
                <a:ext cx="563035" cy="564648"/>
              </a:xfrm>
              <a:custGeom>
                <a:avLst/>
                <a:gdLst/>
                <a:ahLst/>
                <a:cxnLst/>
                <a:rect l="l" t="t" r="r" b="b"/>
                <a:pathLst>
                  <a:path w="26175" h="26250" extrusionOk="0">
                    <a:moveTo>
                      <a:pt x="6166" y="15168"/>
                    </a:moveTo>
                    <a:cubicBezTo>
                      <a:pt x="5665" y="16556"/>
                      <a:pt x="5336" y="17995"/>
                      <a:pt x="5181" y="19462"/>
                    </a:cubicBezTo>
                    <a:cubicBezTo>
                      <a:pt x="5333" y="17995"/>
                      <a:pt x="5665" y="16551"/>
                      <a:pt x="6166" y="15168"/>
                    </a:cubicBezTo>
                    <a:close/>
                    <a:moveTo>
                      <a:pt x="18262" y="1"/>
                    </a:moveTo>
                    <a:cubicBezTo>
                      <a:pt x="18221" y="1"/>
                      <a:pt x="18180" y="16"/>
                      <a:pt x="18149" y="47"/>
                    </a:cubicBezTo>
                    <a:lnTo>
                      <a:pt x="60" y="18324"/>
                    </a:lnTo>
                    <a:cubicBezTo>
                      <a:pt x="1" y="18385"/>
                      <a:pt x="1" y="18488"/>
                      <a:pt x="60" y="18550"/>
                    </a:cubicBezTo>
                    <a:lnTo>
                      <a:pt x="7795" y="26205"/>
                    </a:lnTo>
                    <a:cubicBezTo>
                      <a:pt x="7826" y="26235"/>
                      <a:pt x="7867" y="26250"/>
                      <a:pt x="7908" y="26250"/>
                    </a:cubicBezTo>
                    <a:cubicBezTo>
                      <a:pt x="7949" y="26250"/>
                      <a:pt x="7990" y="26235"/>
                      <a:pt x="8021" y="26205"/>
                    </a:cubicBezTo>
                    <a:lnTo>
                      <a:pt x="26108" y="7926"/>
                    </a:lnTo>
                    <a:cubicBezTo>
                      <a:pt x="26174" y="7865"/>
                      <a:pt x="26174" y="7762"/>
                      <a:pt x="26110" y="7703"/>
                    </a:cubicBezTo>
                    <a:lnTo>
                      <a:pt x="18375" y="47"/>
                    </a:lnTo>
                    <a:cubicBezTo>
                      <a:pt x="18344" y="16"/>
                      <a:pt x="18303" y="1"/>
                      <a:pt x="18262" y="1"/>
                    </a:cubicBezTo>
                    <a:close/>
                  </a:path>
                </a:pathLst>
              </a:custGeom>
              <a:solidFill>
                <a:srgbClr val="EA53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16"/>
              <p:cNvSpPr/>
              <p:nvPr/>
            </p:nvSpPr>
            <p:spPr>
              <a:xfrm rot="10421265">
                <a:off x="5682097" y="-1837053"/>
                <a:ext cx="3740423" cy="3772237"/>
              </a:xfrm>
              <a:custGeom>
                <a:avLst/>
                <a:gdLst/>
                <a:ahLst/>
                <a:cxnLst/>
                <a:rect l="l" t="t" r="r" b="b"/>
                <a:pathLst>
                  <a:path w="173889" h="175368" extrusionOk="0">
                    <a:moveTo>
                      <a:pt x="172196" y="1"/>
                    </a:moveTo>
                    <a:cubicBezTo>
                      <a:pt x="171814" y="1"/>
                      <a:pt x="171396" y="158"/>
                      <a:pt x="170992" y="544"/>
                    </a:cubicBezTo>
                    <a:lnTo>
                      <a:pt x="65" y="167450"/>
                    </a:lnTo>
                    <a:cubicBezTo>
                      <a:pt x="3" y="167509"/>
                      <a:pt x="0" y="167612"/>
                      <a:pt x="65" y="167676"/>
                    </a:cubicBezTo>
                    <a:lnTo>
                      <a:pt x="7792" y="175321"/>
                    </a:lnTo>
                    <a:cubicBezTo>
                      <a:pt x="7824" y="175352"/>
                      <a:pt x="7865" y="175367"/>
                      <a:pt x="7905" y="175367"/>
                    </a:cubicBezTo>
                    <a:cubicBezTo>
                      <a:pt x="7947" y="175367"/>
                      <a:pt x="7988" y="175351"/>
                      <a:pt x="8021" y="175319"/>
                    </a:cubicBezTo>
                    <a:lnTo>
                      <a:pt x="173113" y="2633"/>
                    </a:lnTo>
                    <a:cubicBezTo>
                      <a:pt x="173889" y="1811"/>
                      <a:pt x="173717" y="929"/>
                      <a:pt x="173203" y="425"/>
                    </a:cubicBezTo>
                    <a:cubicBezTo>
                      <a:pt x="172944" y="168"/>
                      <a:pt x="172589" y="1"/>
                      <a:pt x="172196" y="1"/>
                    </a:cubicBezTo>
                    <a:close/>
                  </a:path>
                </a:pathLst>
              </a:custGeom>
              <a:solidFill>
                <a:srgbClr val="FEE4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16"/>
              <p:cNvSpPr/>
              <p:nvPr/>
            </p:nvSpPr>
            <p:spPr>
              <a:xfrm rot="10421265">
                <a:off x="9200082" y="-2375627"/>
                <a:ext cx="398803" cy="490222"/>
              </a:xfrm>
              <a:custGeom>
                <a:avLst/>
                <a:gdLst/>
                <a:ahLst/>
                <a:cxnLst/>
                <a:rect l="l" t="t" r="r" b="b"/>
                <a:pathLst>
                  <a:path w="18540" h="22790" fill="none" extrusionOk="0">
                    <a:moveTo>
                      <a:pt x="18539" y="0"/>
                    </a:moveTo>
                    <a:lnTo>
                      <a:pt x="1" y="18734"/>
                    </a:lnTo>
                    <a:lnTo>
                      <a:pt x="4097" y="22790"/>
                    </a:lnTo>
                  </a:path>
                </a:pathLst>
              </a:custGeom>
              <a:noFill/>
              <a:ln w="160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16"/>
              <p:cNvSpPr/>
              <p:nvPr/>
            </p:nvSpPr>
            <p:spPr>
              <a:xfrm rot="10421265">
                <a:off x="5662332" y="-1842773"/>
                <a:ext cx="3767419" cy="3805170"/>
              </a:xfrm>
              <a:custGeom>
                <a:avLst/>
                <a:gdLst/>
                <a:ahLst/>
                <a:cxnLst/>
                <a:rect l="l" t="t" r="r" b="b"/>
                <a:pathLst>
                  <a:path w="175144" h="176899" fill="none" extrusionOk="0">
                    <a:moveTo>
                      <a:pt x="4097" y="172845"/>
                    </a:moveTo>
                    <a:lnTo>
                      <a:pt x="8193" y="176898"/>
                    </a:lnTo>
                    <a:lnTo>
                      <a:pt x="173509" y="3973"/>
                    </a:lnTo>
                    <a:cubicBezTo>
                      <a:pt x="175143" y="2234"/>
                      <a:pt x="172892" y="1"/>
                      <a:pt x="171168" y="1655"/>
                    </a:cubicBezTo>
                    <a:lnTo>
                      <a:pt x="1" y="168790"/>
                    </a:lnTo>
                    <a:lnTo>
                      <a:pt x="4097" y="172845"/>
                    </a:lnTo>
                    <a:close/>
                  </a:path>
                </a:pathLst>
              </a:custGeom>
              <a:noFill/>
              <a:ln w="160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16"/>
              <p:cNvSpPr/>
              <p:nvPr/>
            </p:nvSpPr>
            <p:spPr>
              <a:xfrm rot="10421265">
                <a:off x="9010333" y="-2447487"/>
                <a:ext cx="486867" cy="402997"/>
              </a:xfrm>
              <a:custGeom>
                <a:avLst/>
                <a:gdLst/>
                <a:ahLst/>
                <a:cxnLst/>
                <a:rect l="l" t="t" r="r" b="b"/>
                <a:pathLst>
                  <a:path w="22634" h="18735" fill="none" extrusionOk="0">
                    <a:moveTo>
                      <a:pt x="22633" y="0"/>
                    </a:moveTo>
                    <a:lnTo>
                      <a:pt x="4097" y="18734"/>
                    </a:lnTo>
                    <a:lnTo>
                      <a:pt x="1" y="14682"/>
                    </a:lnTo>
                  </a:path>
                </a:pathLst>
              </a:custGeom>
              <a:noFill/>
              <a:ln w="160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16"/>
              <p:cNvSpPr/>
              <p:nvPr/>
            </p:nvSpPr>
            <p:spPr>
              <a:xfrm rot="10421265">
                <a:off x="9445097" y="-2317440"/>
                <a:ext cx="21188" cy="92387"/>
              </a:xfrm>
              <a:custGeom>
                <a:avLst/>
                <a:gdLst/>
                <a:ahLst/>
                <a:cxnLst/>
                <a:rect l="l" t="t" r="r" b="b"/>
                <a:pathLst>
                  <a:path w="985" h="4295" fill="none" extrusionOk="0">
                    <a:moveTo>
                      <a:pt x="985" y="0"/>
                    </a:moveTo>
                    <a:cubicBezTo>
                      <a:pt x="484" y="1388"/>
                      <a:pt x="152" y="2827"/>
                      <a:pt x="0" y="4294"/>
                    </a:cubicBez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16"/>
              <p:cNvSpPr/>
              <p:nvPr/>
            </p:nvSpPr>
            <p:spPr>
              <a:xfrm rot="10421265">
                <a:off x="9376277" y="-2357776"/>
                <a:ext cx="43817" cy="207812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9661" fill="none" extrusionOk="0">
                    <a:moveTo>
                      <a:pt x="2036" y="0"/>
                    </a:moveTo>
                    <a:cubicBezTo>
                      <a:pt x="1162" y="3174"/>
                      <a:pt x="486" y="6404"/>
                      <a:pt x="1" y="9660"/>
                    </a:cubicBez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16"/>
              <p:cNvSpPr/>
              <p:nvPr/>
            </p:nvSpPr>
            <p:spPr>
              <a:xfrm rot="10421265">
                <a:off x="9307221" y="-2278109"/>
                <a:ext cx="47452" cy="204456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9505" fill="none" extrusionOk="0">
                    <a:moveTo>
                      <a:pt x="2205" y="1"/>
                    </a:moveTo>
                    <a:cubicBezTo>
                      <a:pt x="1468" y="3167"/>
                      <a:pt x="735" y="6335"/>
                      <a:pt x="0" y="9504"/>
                    </a:cubicBez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16"/>
              <p:cNvSpPr/>
              <p:nvPr/>
            </p:nvSpPr>
            <p:spPr>
              <a:xfrm rot="10421265">
                <a:off x="9240032" y="-2208465"/>
                <a:ext cx="45516" cy="173804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8080" fill="none" extrusionOk="0">
                    <a:moveTo>
                      <a:pt x="2115" y="0"/>
                    </a:moveTo>
                    <a:cubicBezTo>
                      <a:pt x="1411" y="2691"/>
                      <a:pt x="704" y="5387"/>
                      <a:pt x="0" y="8080"/>
                    </a:cubicBez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16"/>
              <p:cNvSpPr/>
              <p:nvPr/>
            </p:nvSpPr>
            <p:spPr>
              <a:xfrm rot="10421265">
                <a:off x="9195946" y="-2081028"/>
                <a:ext cx="12734" cy="4865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2262" fill="none" extrusionOk="0">
                    <a:moveTo>
                      <a:pt x="591" y="0"/>
                    </a:moveTo>
                    <a:lnTo>
                      <a:pt x="0" y="2262"/>
                    </a:ln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16"/>
              <p:cNvSpPr/>
              <p:nvPr/>
            </p:nvSpPr>
            <p:spPr>
              <a:xfrm rot="10421265">
                <a:off x="9134735" y="-2064078"/>
                <a:ext cx="9572" cy="29254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360" fill="none" extrusionOk="0">
                    <a:moveTo>
                      <a:pt x="445" y="0"/>
                    </a:moveTo>
                    <a:lnTo>
                      <a:pt x="0" y="1360"/>
                    </a:ln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16"/>
              <p:cNvSpPr/>
              <p:nvPr/>
            </p:nvSpPr>
            <p:spPr>
              <a:xfrm rot="10421265">
                <a:off x="9106365" y="-2047347"/>
                <a:ext cx="3162" cy="1301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05" fill="none" extrusionOk="0">
                    <a:moveTo>
                      <a:pt x="147" y="1"/>
                    </a:moveTo>
                    <a:lnTo>
                      <a:pt x="1" y="605"/>
                    </a:lnTo>
                  </a:path>
                </a:pathLst>
              </a:custGeom>
              <a:noFill/>
              <a:ln w="20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067" name="Google Shape;4067;p16"/>
          <p:cNvGrpSpPr/>
          <p:nvPr/>
        </p:nvGrpSpPr>
        <p:grpSpPr>
          <a:xfrm rot="2204">
            <a:off x="3262376" y="227545"/>
            <a:ext cx="258796" cy="213580"/>
            <a:chOff x="1154850" y="1916575"/>
            <a:chExt cx="1658950" cy="1369100"/>
          </a:xfrm>
        </p:grpSpPr>
        <p:sp>
          <p:nvSpPr>
            <p:cNvPr id="4068" name="Google Shape;4068;p16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6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70" name="Google Shape;4070;p16"/>
          <p:cNvGrpSpPr/>
          <p:nvPr/>
        </p:nvGrpSpPr>
        <p:grpSpPr>
          <a:xfrm rot="-4102565" flipH="1">
            <a:off x="3493680" y="1797441"/>
            <a:ext cx="437570" cy="360914"/>
            <a:chOff x="1154850" y="1916575"/>
            <a:chExt cx="1658950" cy="1369100"/>
          </a:xfrm>
        </p:grpSpPr>
        <p:sp>
          <p:nvSpPr>
            <p:cNvPr id="4071" name="Google Shape;4071;p16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6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73" name="Google Shape;4073;p16"/>
          <p:cNvGrpSpPr/>
          <p:nvPr/>
        </p:nvGrpSpPr>
        <p:grpSpPr>
          <a:xfrm>
            <a:off x="2846449" y="2508748"/>
            <a:ext cx="1508831" cy="1207100"/>
            <a:chOff x="152425" y="47525"/>
            <a:chExt cx="7178075" cy="5742625"/>
          </a:xfrm>
        </p:grpSpPr>
        <p:sp>
          <p:nvSpPr>
            <p:cNvPr id="4074" name="Google Shape;4074;p16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6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6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6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6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6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6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6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6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6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6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6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6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16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16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6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6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6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6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6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6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6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6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6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6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6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6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6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6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6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6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6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6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6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6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6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6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6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6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6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6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6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6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6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6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6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6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6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22" name="Google Shape;4122;p16"/>
          <p:cNvGrpSpPr/>
          <p:nvPr/>
        </p:nvGrpSpPr>
        <p:grpSpPr>
          <a:xfrm rot="-634879">
            <a:off x="191411" y="120991"/>
            <a:ext cx="958339" cy="1164688"/>
            <a:chOff x="1260150" y="-357200"/>
            <a:chExt cx="4971200" cy="6041600"/>
          </a:xfrm>
        </p:grpSpPr>
        <p:sp>
          <p:nvSpPr>
            <p:cNvPr id="4123" name="Google Shape;4123;p16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6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6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6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6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6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6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6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6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6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6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6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6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6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6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6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6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6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6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6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6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6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6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6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6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6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6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6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6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6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6"/>
            <p:cNvSpPr/>
            <p:nvPr/>
          </p:nvSpPr>
          <p:spPr>
            <a:xfrm>
              <a:off x="4939750" y="4726375"/>
              <a:ext cx="131925" cy="598700"/>
            </a:xfrm>
            <a:custGeom>
              <a:avLst/>
              <a:gdLst/>
              <a:ahLst/>
              <a:cxnLst/>
              <a:rect l="l" t="t" r="r" b="b"/>
              <a:pathLst>
                <a:path w="5277" h="23948" fill="none" extrusionOk="0">
                  <a:moveTo>
                    <a:pt x="5277" y="0"/>
                  </a:moveTo>
                  <a:cubicBezTo>
                    <a:pt x="4581" y="8180"/>
                    <a:pt x="2805" y="16233"/>
                    <a:pt x="0" y="239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6"/>
            <p:cNvSpPr/>
            <p:nvPr/>
          </p:nvSpPr>
          <p:spPr>
            <a:xfrm>
              <a:off x="5055025" y="5115300"/>
              <a:ext cx="41150" cy="179000"/>
            </a:xfrm>
            <a:custGeom>
              <a:avLst/>
              <a:gdLst/>
              <a:ahLst/>
              <a:cxnLst/>
              <a:rect l="l" t="t" r="r" b="b"/>
              <a:pathLst>
                <a:path w="1646" h="7160" fill="none" extrusionOk="0">
                  <a:moveTo>
                    <a:pt x="1646" y="0"/>
                  </a:moveTo>
                  <a:cubicBezTo>
                    <a:pt x="1097" y="2386"/>
                    <a:pt x="551" y="4771"/>
                    <a:pt x="1" y="715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6"/>
            <p:cNvSpPr/>
            <p:nvPr/>
          </p:nvSpPr>
          <p:spPr>
            <a:xfrm>
              <a:off x="5429425" y="4838675"/>
              <a:ext cx="32675" cy="463600"/>
            </a:xfrm>
            <a:custGeom>
              <a:avLst/>
              <a:gdLst/>
              <a:ahLst/>
              <a:cxnLst/>
              <a:rect l="l" t="t" r="r" b="b"/>
              <a:pathLst>
                <a:path w="1307" h="18544" fill="none" extrusionOk="0">
                  <a:moveTo>
                    <a:pt x="1" y="1"/>
                  </a:moveTo>
                  <a:cubicBezTo>
                    <a:pt x="1306" y="6067"/>
                    <a:pt x="922" y="12352"/>
                    <a:pt x="531" y="1854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16"/>
            <p:cNvSpPr/>
            <p:nvPr/>
          </p:nvSpPr>
          <p:spPr>
            <a:xfrm>
              <a:off x="5795550" y="4652450"/>
              <a:ext cx="117475" cy="346050"/>
            </a:xfrm>
            <a:custGeom>
              <a:avLst/>
              <a:gdLst/>
              <a:ahLst/>
              <a:cxnLst/>
              <a:rect l="l" t="t" r="r" b="b"/>
              <a:pathLst>
                <a:path w="4699" h="13842" fill="none" extrusionOk="0">
                  <a:moveTo>
                    <a:pt x="1" y="1"/>
                  </a:moveTo>
                  <a:cubicBezTo>
                    <a:pt x="2079" y="4426"/>
                    <a:pt x="3655" y="9066"/>
                    <a:pt x="4698" y="1384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16"/>
            <p:cNvSpPr/>
            <p:nvPr/>
          </p:nvSpPr>
          <p:spPr>
            <a:xfrm>
              <a:off x="5983775" y="4541725"/>
              <a:ext cx="92975" cy="211325"/>
            </a:xfrm>
            <a:custGeom>
              <a:avLst/>
              <a:gdLst/>
              <a:ahLst/>
              <a:cxnLst/>
              <a:rect l="l" t="t" r="r" b="b"/>
              <a:pathLst>
                <a:path w="3719" h="8453" fill="none" extrusionOk="0">
                  <a:moveTo>
                    <a:pt x="1" y="0"/>
                  </a:moveTo>
                  <a:cubicBezTo>
                    <a:pt x="1588" y="2652"/>
                    <a:pt x="2836" y="5492"/>
                    <a:pt x="3718" y="845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6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6"/>
            <p:cNvSpPr/>
            <p:nvPr/>
          </p:nvSpPr>
          <p:spPr>
            <a:xfrm>
              <a:off x="5896225" y="4354675"/>
              <a:ext cx="27025" cy="65550"/>
            </a:xfrm>
            <a:custGeom>
              <a:avLst/>
              <a:gdLst/>
              <a:ahLst/>
              <a:cxnLst/>
              <a:rect l="l" t="t" r="r" b="b"/>
              <a:pathLst>
                <a:path w="1081" h="2622" fill="none" extrusionOk="0">
                  <a:moveTo>
                    <a:pt x="0" y="0"/>
                  </a:moveTo>
                  <a:cubicBezTo>
                    <a:pt x="362" y="874"/>
                    <a:pt x="720" y="1750"/>
                    <a:pt x="1080" y="262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6"/>
            <p:cNvSpPr/>
            <p:nvPr/>
          </p:nvSpPr>
          <p:spPr>
            <a:xfrm>
              <a:off x="4781850" y="3172900"/>
              <a:ext cx="31325" cy="62725"/>
            </a:xfrm>
            <a:custGeom>
              <a:avLst/>
              <a:gdLst/>
              <a:ahLst/>
              <a:cxnLst/>
              <a:rect l="l" t="t" r="r" b="b"/>
              <a:pathLst>
                <a:path w="1253" h="2509" fill="none" extrusionOk="0">
                  <a:moveTo>
                    <a:pt x="1" y="0"/>
                  </a:moveTo>
                  <a:cubicBezTo>
                    <a:pt x="418" y="835"/>
                    <a:pt x="837" y="1672"/>
                    <a:pt x="1253" y="250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6"/>
            <p:cNvSpPr/>
            <p:nvPr/>
          </p:nvSpPr>
          <p:spPr>
            <a:xfrm>
              <a:off x="4859800" y="3114425"/>
              <a:ext cx="14500" cy="46225"/>
            </a:xfrm>
            <a:custGeom>
              <a:avLst/>
              <a:gdLst/>
              <a:ahLst/>
              <a:cxnLst/>
              <a:rect l="l" t="t" r="r" b="b"/>
              <a:pathLst>
                <a:path w="580" h="1849" fill="none" extrusionOk="0">
                  <a:moveTo>
                    <a:pt x="1" y="1"/>
                  </a:moveTo>
                  <a:cubicBezTo>
                    <a:pt x="195" y="617"/>
                    <a:pt x="385" y="1230"/>
                    <a:pt x="580" y="18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6"/>
            <p:cNvSpPr/>
            <p:nvPr/>
          </p:nvSpPr>
          <p:spPr>
            <a:xfrm>
              <a:off x="4894175" y="3404700"/>
              <a:ext cx="800" cy="100275"/>
            </a:xfrm>
            <a:custGeom>
              <a:avLst/>
              <a:gdLst/>
              <a:ahLst/>
              <a:cxnLst/>
              <a:rect l="l" t="t" r="r" b="b"/>
              <a:pathLst>
                <a:path w="32" h="4011" fill="none" extrusionOk="0">
                  <a:moveTo>
                    <a:pt x="0" y="0"/>
                  </a:moveTo>
                  <a:cubicBezTo>
                    <a:pt x="11" y="1338"/>
                    <a:pt x="21" y="2672"/>
                    <a:pt x="31" y="401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6"/>
            <p:cNvSpPr/>
            <p:nvPr/>
          </p:nvSpPr>
          <p:spPr>
            <a:xfrm>
              <a:off x="5251950" y="3123025"/>
              <a:ext cx="12400" cy="125900"/>
            </a:xfrm>
            <a:custGeom>
              <a:avLst/>
              <a:gdLst/>
              <a:ahLst/>
              <a:cxnLst/>
              <a:rect l="l" t="t" r="r" b="b"/>
              <a:pathLst>
                <a:path w="496" h="5036" fill="none" extrusionOk="0">
                  <a:moveTo>
                    <a:pt x="1" y="0"/>
                  </a:moveTo>
                  <a:cubicBezTo>
                    <a:pt x="275" y="1664"/>
                    <a:pt x="441" y="3348"/>
                    <a:pt x="496" y="5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6"/>
            <p:cNvSpPr/>
            <p:nvPr/>
          </p:nvSpPr>
          <p:spPr>
            <a:xfrm>
              <a:off x="5271075" y="3458350"/>
              <a:ext cx="7200" cy="72050"/>
            </a:xfrm>
            <a:custGeom>
              <a:avLst/>
              <a:gdLst/>
              <a:ahLst/>
              <a:cxnLst/>
              <a:rect l="l" t="t" r="r" b="b"/>
              <a:pathLst>
                <a:path w="288" h="2882" fill="none" extrusionOk="0">
                  <a:moveTo>
                    <a:pt x="287" y="1"/>
                  </a:moveTo>
                  <a:cubicBezTo>
                    <a:pt x="193" y="962"/>
                    <a:pt x="95" y="1922"/>
                    <a:pt x="1" y="288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6"/>
            <p:cNvSpPr/>
            <p:nvPr/>
          </p:nvSpPr>
          <p:spPr>
            <a:xfrm>
              <a:off x="2699200" y="1577675"/>
              <a:ext cx="319750" cy="226150"/>
            </a:xfrm>
            <a:custGeom>
              <a:avLst/>
              <a:gdLst/>
              <a:ahLst/>
              <a:cxnLst/>
              <a:rect l="l" t="t" r="r" b="b"/>
              <a:pathLst>
                <a:path w="12790" h="9046" fill="none" extrusionOk="0">
                  <a:moveTo>
                    <a:pt x="1" y="1"/>
                  </a:moveTo>
                  <a:cubicBezTo>
                    <a:pt x="4379" y="2851"/>
                    <a:pt x="8643" y="5864"/>
                    <a:pt x="12790" y="904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6"/>
            <p:cNvSpPr/>
            <p:nvPr/>
          </p:nvSpPr>
          <p:spPr>
            <a:xfrm>
              <a:off x="2982300" y="1666075"/>
              <a:ext cx="58250" cy="44575"/>
            </a:xfrm>
            <a:custGeom>
              <a:avLst/>
              <a:gdLst/>
              <a:ahLst/>
              <a:cxnLst/>
              <a:rect l="l" t="t" r="r" b="b"/>
              <a:pathLst>
                <a:path w="2330" h="1783" fill="none" extrusionOk="0">
                  <a:moveTo>
                    <a:pt x="1" y="0"/>
                  </a:moveTo>
                  <a:cubicBezTo>
                    <a:pt x="776" y="594"/>
                    <a:pt x="1554" y="1187"/>
                    <a:pt x="2329" y="178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6"/>
            <p:cNvSpPr/>
            <p:nvPr/>
          </p:nvSpPr>
          <p:spPr>
            <a:xfrm>
              <a:off x="3038275" y="1617375"/>
              <a:ext cx="68200" cy="26875"/>
            </a:xfrm>
            <a:custGeom>
              <a:avLst/>
              <a:gdLst/>
              <a:ahLst/>
              <a:cxnLst/>
              <a:rect l="l" t="t" r="r" b="b"/>
              <a:pathLst>
                <a:path w="2728" h="1075" fill="none" extrusionOk="0">
                  <a:moveTo>
                    <a:pt x="0" y="0"/>
                  </a:moveTo>
                  <a:cubicBezTo>
                    <a:pt x="909" y="359"/>
                    <a:pt x="1819" y="717"/>
                    <a:pt x="2727" y="10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6"/>
            <p:cNvSpPr/>
            <p:nvPr/>
          </p:nvSpPr>
          <p:spPr>
            <a:xfrm>
              <a:off x="3721350" y="2183800"/>
              <a:ext cx="378150" cy="443775"/>
            </a:xfrm>
            <a:custGeom>
              <a:avLst/>
              <a:gdLst/>
              <a:ahLst/>
              <a:cxnLst/>
              <a:rect l="l" t="t" r="r" b="b"/>
              <a:pathLst>
                <a:path w="15126" h="17751" fill="none" extrusionOk="0">
                  <a:moveTo>
                    <a:pt x="0" y="0"/>
                  </a:moveTo>
                  <a:cubicBezTo>
                    <a:pt x="5330" y="5665"/>
                    <a:pt x="10371" y="11580"/>
                    <a:pt x="15126" y="1775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6"/>
            <p:cNvSpPr/>
            <p:nvPr/>
          </p:nvSpPr>
          <p:spPr>
            <a:xfrm>
              <a:off x="4047200" y="2411150"/>
              <a:ext cx="19625" cy="37150"/>
            </a:xfrm>
            <a:custGeom>
              <a:avLst/>
              <a:gdLst/>
              <a:ahLst/>
              <a:cxnLst/>
              <a:rect l="l" t="t" r="r" b="b"/>
              <a:pathLst>
                <a:path w="785" h="1486" fill="none" extrusionOk="0">
                  <a:moveTo>
                    <a:pt x="1" y="0"/>
                  </a:moveTo>
                  <a:cubicBezTo>
                    <a:pt x="263" y="497"/>
                    <a:pt x="523" y="990"/>
                    <a:pt x="785" y="148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6"/>
            <p:cNvSpPr/>
            <p:nvPr/>
          </p:nvSpPr>
          <p:spPr>
            <a:xfrm>
              <a:off x="4139175" y="2348800"/>
              <a:ext cx="74250" cy="100875"/>
            </a:xfrm>
            <a:custGeom>
              <a:avLst/>
              <a:gdLst/>
              <a:ahLst/>
              <a:cxnLst/>
              <a:rect l="l" t="t" r="r" b="b"/>
              <a:pathLst>
                <a:path w="2970" h="4035" fill="none" extrusionOk="0">
                  <a:moveTo>
                    <a:pt x="1" y="0"/>
                  </a:moveTo>
                  <a:cubicBezTo>
                    <a:pt x="706" y="1533"/>
                    <a:pt x="1717" y="2905"/>
                    <a:pt x="2969" y="4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6"/>
            <p:cNvSpPr/>
            <p:nvPr/>
          </p:nvSpPr>
          <p:spPr>
            <a:xfrm>
              <a:off x="4293750" y="2395225"/>
              <a:ext cx="60075" cy="71225"/>
            </a:xfrm>
            <a:custGeom>
              <a:avLst/>
              <a:gdLst/>
              <a:ahLst/>
              <a:cxnLst/>
              <a:rect l="l" t="t" r="r" b="b"/>
              <a:pathLst>
                <a:path w="2403" h="2849" fill="none" extrusionOk="0">
                  <a:moveTo>
                    <a:pt x="0" y="1"/>
                  </a:moveTo>
                  <a:cubicBezTo>
                    <a:pt x="704" y="1028"/>
                    <a:pt x="1510" y="1983"/>
                    <a:pt x="2402" y="284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6"/>
            <p:cNvSpPr/>
            <p:nvPr/>
          </p:nvSpPr>
          <p:spPr>
            <a:xfrm>
              <a:off x="3923700" y="1453700"/>
              <a:ext cx="411650" cy="420350"/>
            </a:xfrm>
            <a:custGeom>
              <a:avLst/>
              <a:gdLst/>
              <a:ahLst/>
              <a:cxnLst/>
              <a:rect l="l" t="t" r="r" b="b"/>
              <a:pathLst>
                <a:path w="16466" h="16814" fill="none" extrusionOk="0">
                  <a:moveTo>
                    <a:pt x="0" y="1"/>
                  </a:moveTo>
                  <a:cubicBezTo>
                    <a:pt x="5856" y="5236"/>
                    <a:pt x="11353" y="10852"/>
                    <a:pt x="16466" y="16814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6"/>
            <p:cNvSpPr/>
            <p:nvPr/>
          </p:nvSpPr>
          <p:spPr>
            <a:xfrm>
              <a:off x="3787800" y="1747200"/>
              <a:ext cx="85125" cy="76850"/>
            </a:xfrm>
            <a:custGeom>
              <a:avLst/>
              <a:gdLst/>
              <a:ahLst/>
              <a:cxnLst/>
              <a:rect l="l" t="t" r="r" b="b"/>
              <a:pathLst>
                <a:path w="3405" h="3074" fill="none" extrusionOk="0">
                  <a:moveTo>
                    <a:pt x="0" y="0"/>
                  </a:moveTo>
                  <a:cubicBezTo>
                    <a:pt x="982" y="1181"/>
                    <a:pt x="2128" y="2218"/>
                    <a:pt x="3404" y="307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6"/>
            <p:cNvSpPr/>
            <p:nvPr/>
          </p:nvSpPr>
          <p:spPr>
            <a:xfrm>
              <a:off x="4752400" y="2179500"/>
              <a:ext cx="48150" cy="79400"/>
            </a:xfrm>
            <a:custGeom>
              <a:avLst/>
              <a:gdLst/>
              <a:ahLst/>
              <a:cxnLst/>
              <a:rect l="l" t="t" r="r" b="b"/>
              <a:pathLst>
                <a:path w="1926" h="3176" fill="none" extrusionOk="0">
                  <a:moveTo>
                    <a:pt x="0" y="0"/>
                  </a:moveTo>
                  <a:cubicBezTo>
                    <a:pt x="640" y="1060"/>
                    <a:pt x="1283" y="2116"/>
                    <a:pt x="1925" y="31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6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6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6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6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6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6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6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6"/>
            <p:cNvSpPr/>
            <p:nvPr/>
          </p:nvSpPr>
          <p:spPr>
            <a:xfrm>
              <a:off x="3274475" y="2212700"/>
              <a:ext cx="40325" cy="67825"/>
            </a:xfrm>
            <a:custGeom>
              <a:avLst/>
              <a:gdLst/>
              <a:ahLst/>
              <a:cxnLst/>
              <a:rect l="l" t="t" r="r" b="b"/>
              <a:pathLst>
                <a:path w="1613" h="2713" fill="none" extrusionOk="0">
                  <a:moveTo>
                    <a:pt x="0" y="0"/>
                  </a:moveTo>
                  <a:cubicBezTo>
                    <a:pt x="422" y="970"/>
                    <a:pt x="964" y="1880"/>
                    <a:pt x="1612" y="271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83" name="Google Shape;4183;p16"/>
          <p:cNvGrpSpPr/>
          <p:nvPr/>
        </p:nvGrpSpPr>
        <p:grpSpPr>
          <a:xfrm rot="-606697">
            <a:off x="-1304714" y="1762904"/>
            <a:ext cx="2759130" cy="2173761"/>
            <a:chOff x="498250" y="211450"/>
            <a:chExt cx="6626675" cy="5281250"/>
          </a:xfrm>
        </p:grpSpPr>
        <p:sp>
          <p:nvSpPr>
            <p:cNvPr id="4184" name="Google Shape;4184;p16"/>
            <p:cNvSpPr/>
            <p:nvPr/>
          </p:nvSpPr>
          <p:spPr>
            <a:xfrm>
              <a:off x="502950" y="3420000"/>
              <a:ext cx="638300" cy="463925"/>
            </a:xfrm>
            <a:custGeom>
              <a:avLst/>
              <a:gdLst/>
              <a:ahLst/>
              <a:cxnLst/>
              <a:rect l="l" t="t" r="r" b="b"/>
              <a:pathLst>
                <a:path w="25532" h="18557" extrusionOk="0">
                  <a:moveTo>
                    <a:pt x="20588" y="0"/>
                  </a:moveTo>
                  <a:cubicBezTo>
                    <a:pt x="20564" y="0"/>
                    <a:pt x="20539" y="6"/>
                    <a:pt x="20515" y="17"/>
                  </a:cubicBezTo>
                  <a:lnTo>
                    <a:pt x="4559" y="7780"/>
                  </a:lnTo>
                  <a:cubicBezTo>
                    <a:pt x="1439" y="9299"/>
                    <a:pt x="0" y="12794"/>
                    <a:pt x="1352" y="15570"/>
                  </a:cubicBezTo>
                  <a:cubicBezTo>
                    <a:pt x="2280" y="17476"/>
                    <a:pt x="4283" y="18557"/>
                    <a:pt x="6458" y="18557"/>
                  </a:cubicBezTo>
                  <a:cubicBezTo>
                    <a:pt x="7452" y="18557"/>
                    <a:pt x="8483" y="18331"/>
                    <a:pt x="9462" y="17854"/>
                  </a:cubicBezTo>
                  <a:lnTo>
                    <a:pt x="25421" y="10086"/>
                  </a:lnTo>
                  <a:cubicBezTo>
                    <a:pt x="25498" y="10052"/>
                    <a:pt x="25532" y="9955"/>
                    <a:pt x="25493" y="9875"/>
                  </a:cubicBezTo>
                  <a:lnTo>
                    <a:pt x="20731" y="89"/>
                  </a:lnTo>
                  <a:cubicBezTo>
                    <a:pt x="20704" y="32"/>
                    <a:pt x="20648" y="0"/>
                    <a:pt x="20588" y="0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6"/>
            <p:cNvSpPr/>
            <p:nvPr/>
          </p:nvSpPr>
          <p:spPr>
            <a:xfrm>
              <a:off x="1027575" y="3131675"/>
              <a:ext cx="706150" cy="533950"/>
            </a:xfrm>
            <a:custGeom>
              <a:avLst/>
              <a:gdLst/>
              <a:ahLst/>
              <a:cxnLst/>
              <a:rect l="l" t="t" r="r" b="b"/>
              <a:pathLst>
                <a:path w="28246" h="21358" extrusionOk="0">
                  <a:moveTo>
                    <a:pt x="23303" y="0"/>
                  </a:moveTo>
                  <a:cubicBezTo>
                    <a:pt x="23280" y="0"/>
                    <a:pt x="23256" y="6"/>
                    <a:pt x="23235" y="17"/>
                  </a:cubicBezTo>
                  <a:lnTo>
                    <a:pt x="114" y="11270"/>
                  </a:lnTo>
                  <a:cubicBezTo>
                    <a:pt x="34" y="11308"/>
                    <a:pt x="1" y="11403"/>
                    <a:pt x="39" y="11481"/>
                  </a:cubicBezTo>
                  <a:lnTo>
                    <a:pt x="4801" y="21267"/>
                  </a:lnTo>
                  <a:cubicBezTo>
                    <a:pt x="4829" y="21324"/>
                    <a:pt x="4886" y="21357"/>
                    <a:pt x="4944" y="21357"/>
                  </a:cubicBezTo>
                  <a:cubicBezTo>
                    <a:pt x="4967" y="21357"/>
                    <a:pt x="4990" y="21352"/>
                    <a:pt x="5012" y="21341"/>
                  </a:cubicBezTo>
                  <a:lnTo>
                    <a:pt x="28135" y="10090"/>
                  </a:lnTo>
                  <a:cubicBezTo>
                    <a:pt x="28212" y="10052"/>
                    <a:pt x="28246" y="9957"/>
                    <a:pt x="28207" y="9874"/>
                  </a:cubicBezTo>
                  <a:lnTo>
                    <a:pt x="23448" y="91"/>
                  </a:lnTo>
                  <a:cubicBezTo>
                    <a:pt x="23420" y="34"/>
                    <a:pt x="23362" y="0"/>
                    <a:pt x="2330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6"/>
            <p:cNvSpPr/>
            <p:nvPr/>
          </p:nvSpPr>
          <p:spPr>
            <a:xfrm>
              <a:off x="1620000" y="599775"/>
              <a:ext cx="5478525" cy="2777375"/>
            </a:xfrm>
            <a:custGeom>
              <a:avLst/>
              <a:gdLst/>
              <a:ahLst/>
              <a:cxnLst/>
              <a:rect l="l" t="t" r="r" b="b"/>
              <a:pathLst>
                <a:path w="219141" h="111095" extrusionOk="0">
                  <a:moveTo>
                    <a:pt x="217530" y="0"/>
                  </a:moveTo>
                  <a:cubicBezTo>
                    <a:pt x="217279" y="0"/>
                    <a:pt x="217001" y="59"/>
                    <a:pt x="216702" y="195"/>
                  </a:cubicBezTo>
                  <a:lnTo>
                    <a:pt x="113" y="101018"/>
                  </a:lnTo>
                  <a:cubicBezTo>
                    <a:pt x="33" y="101051"/>
                    <a:pt x="0" y="101149"/>
                    <a:pt x="39" y="101231"/>
                  </a:cubicBezTo>
                  <a:lnTo>
                    <a:pt x="4798" y="111007"/>
                  </a:lnTo>
                  <a:cubicBezTo>
                    <a:pt x="4816" y="111045"/>
                    <a:pt x="4847" y="111073"/>
                    <a:pt x="4890" y="111086"/>
                  </a:cubicBezTo>
                  <a:cubicBezTo>
                    <a:pt x="4908" y="111092"/>
                    <a:pt x="4925" y="111094"/>
                    <a:pt x="4942" y="111094"/>
                  </a:cubicBezTo>
                  <a:cubicBezTo>
                    <a:pt x="4965" y="111094"/>
                    <a:pt x="4989" y="111089"/>
                    <a:pt x="5011" y="111078"/>
                  </a:cubicBezTo>
                  <a:lnTo>
                    <a:pt x="218007" y="2868"/>
                  </a:lnTo>
                  <a:cubicBezTo>
                    <a:pt x="219010" y="2348"/>
                    <a:pt x="219141" y="1462"/>
                    <a:pt x="218827" y="814"/>
                  </a:cubicBezTo>
                  <a:cubicBezTo>
                    <a:pt x="218603" y="356"/>
                    <a:pt x="218146" y="0"/>
                    <a:pt x="217530" y="0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6"/>
            <p:cNvSpPr/>
            <p:nvPr/>
          </p:nvSpPr>
          <p:spPr>
            <a:xfrm>
              <a:off x="1021350" y="3124950"/>
              <a:ext cx="592425" cy="417875"/>
            </a:xfrm>
            <a:custGeom>
              <a:avLst/>
              <a:gdLst/>
              <a:ahLst/>
              <a:cxnLst/>
              <a:rect l="l" t="t" r="r" b="b"/>
              <a:pathLst>
                <a:path w="23697" h="16715" fill="none" extrusionOk="0">
                  <a:moveTo>
                    <a:pt x="23697" y="0"/>
                  </a:moveTo>
                  <a:lnTo>
                    <a:pt x="0" y="11531"/>
                  </a:lnTo>
                  <a:lnTo>
                    <a:pt x="2521" y="16715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6"/>
            <p:cNvSpPr/>
            <p:nvPr/>
          </p:nvSpPr>
          <p:spPr>
            <a:xfrm>
              <a:off x="498250" y="3413225"/>
              <a:ext cx="523125" cy="397825"/>
            </a:xfrm>
            <a:custGeom>
              <a:avLst/>
              <a:gdLst/>
              <a:ahLst/>
              <a:cxnLst/>
              <a:rect l="l" t="t" r="r" b="b"/>
              <a:pathLst>
                <a:path w="20925" h="15913" fill="none" extrusionOk="0">
                  <a:moveTo>
                    <a:pt x="20924" y="0"/>
                  </a:moveTo>
                  <a:lnTo>
                    <a:pt x="4675" y="7908"/>
                  </a:lnTo>
                  <a:cubicBezTo>
                    <a:pt x="1471" y="9467"/>
                    <a:pt x="1" y="13052"/>
                    <a:pt x="1394" y="15913"/>
                  </a:cubicBezTo>
                  <a:lnTo>
                    <a:pt x="1394" y="15913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6"/>
            <p:cNvSpPr/>
            <p:nvPr/>
          </p:nvSpPr>
          <p:spPr>
            <a:xfrm>
              <a:off x="1613750" y="576300"/>
              <a:ext cx="5511175" cy="2807700"/>
            </a:xfrm>
            <a:custGeom>
              <a:avLst/>
              <a:gdLst/>
              <a:ahLst/>
              <a:cxnLst/>
              <a:rect l="l" t="t" r="r" b="b"/>
              <a:pathLst>
                <a:path w="220447" h="112308" fill="none" extrusionOk="0">
                  <a:moveTo>
                    <a:pt x="2522" y="107127"/>
                  </a:moveTo>
                  <a:lnTo>
                    <a:pt x="5043" y="112308"/>
                  </a:lnTo>
                  <a:lnTo>
                    <a:pt x="218327" y="3950"/>
                  </a:lnTo>
                  <a:cubicBezTo>
                    <a:pt x="220447" y="2851"/>
                    <a:pt x="219059" y="1"/>
                    <a:pt x="216885" y="987"/>
                  </a:cubicBezTo>
                  <a:lnTo>
                    <a:pt x="1" y="101946"/>
                  </a:lnTo>
                  <a:lnTo>
                    <a:pt x="2522" y="107127"/>
                  </a:ln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6"/>
            <p:cNvSpPr/>
            <p:nvPr/>
          </p:nvSpPr>
          <p:spPr>
            <a:xfrm>
              <a:off x="1084375" y="3383975"/>
              <a:ext cx="655450" cy="288375"/>
            </a:xfrm>
            <a:custGeom>
              <a:avLst/>
              <a:gdLst/>
              <a:ahLst/>
              <a:cxnLst/>
              <a:rect l="l" t="t" r="r" b="b"/>
              <a:pathLst>
                <a:path w="26218" h="11535" fill="none" extrusionOk="0">
                  <a:moveTo>
                    <a:pt x="26218" y="1"/>
                  </a:moveTo>
                  <a:lnTo>
                    <a:pt x="2521" y="11534"/>
                  </a:lnTo>
                  <a:lnTo>
                    <a:pt x="0" y="635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6"/>
            <p:cNvSpPr/>
            <p:nvPr/>
          </p:nvSpPr>
          <p:spPr>
            <a:xfrm>
              <a:off x="533075" y="3672325"/>
              <a:ext cx="614350" cy="236700"/>
            </a:xfrm>
            <a:custGeom>
              <a:avLst/>
              <a:gdLst/>
              <a:ahLst/>
              <a:cxnLst/>
              <a:rect l="l" t="t" r="r" b="b"/>
              <a:pathLst>
                <a:path w="24574" h="9468" fill="none" extrusionOk="0">
                  <a:moveTo>
                    <a:pt x="24573" y="0"/>
                  </a:moveTo>
                  <a:lnTo>
                    <a:pt x="8327" y="7905"/>
                  </a:lnTo>
                  <a:cubicBezTo>
                    <a:pt x="5120" y="9468"/>
                    <a:pt x="1393" y="8409"/>
                    <a:pt x="1" y="5549"/>
                  </a:cubicBezTo>
                  <a:lnTo>
                    <a:pt x="1" y="5549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6"/>
            <p:cNvSpPr/>
            <p:nvPr/>
          </p:nvSpPr>
          <p:spPr>
            <a:xfrm>
              <a:off x="1141625" y="3389375"/>
              <a:ext cx="58800" cy="93175"/>
            </a:xfrm>
            <a:custGeom>
              <a:avLst/>
              <a:gdLst/>
              <a:ahLst/>
              <a:cxnLst/>
              <a:rect l="l" t="t" r="r" b="b"/>
              <a:pathLst>
                <a:path w="2352" h="3727" fill="none" extrusionOk="0">
                  <a:moveTo>
                    <a:pt x="2351" y="1"/>
                  </a:moveTo>
                  <a:cubicBezTo>
                    <a:pt x="1421" y="1142"/>
                    <a:pt x="630" y="2393"/>
                    <a:pt x="0" y="372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6"/>
            <p:cNvSpPr/>
            <p:nvPr/>
          </p:nvSpPr>
          <p:spPr>
            <a:xfrm>
              <a:off x="1175975" y="3341250"/>
              <a:ext cx="128075" cy="211025"/>
            </a:xfrm>
            <a:custGeom>
              <a:avLst/>
              <a:gdLst/>
              <a:ahLst/>
              <a:cxnLst/>
              <a:rect l="l" t="t" r="r" b="b"/>
              <a:pathLst>
                <a:path w="5123" h="8441" fill="none" extrusionOk="0">
                  <a:moveTo>
                    <a:pt x="5123" y="1"/>
                  </a:moveTo>
                  <a:cubicBezTo>
                    <a:pt x="3247" y="2710"/>
                    <a:pt x="1533" y="5526"/>
                    <a:pt x="1" y="84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6"/>
            <p:cNvSpPr/>
            <p:nvPr/>
          </p:nvSpPr>
          <p:spPr>
            <a:xfrm>
              <a:off x="1284425" y="3295975"/>
              <a:ext cx="130650" cy="205925"/>
            </a:xfrm>
            <a:custGeom>
              <a:avLst/>
              <a:gdLst/>
              <a:ahLst/>
              <a:cxnLst/>
              <a:rect l="l" t="t" r="r" b="b"/>
              <a:pathLst>
                <a:path w="5226" h="8237" fill="none" extrusionOk="0">
                  <a:moveTo>
                    <a:pt x="5225" y="0"/>
                  </a:moveTo>
                  <a:lnTo>
                    <a:pt x="1" y="8237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6"/>
            <p:cNvSpPr/>
            <p:nvPr/>
          </p:nvSpPr>
          <p:spPr>
            <a:xfrm>
              <a:off x="1390125" y="3289800"/>
              <a:ext cx="116750" cy="173050"/>
            </a:xfrm>
            <a:custGeom>
              <a:avLst/>
              <a:gdLst/>
              <a:ahLst/>
              <a:cxnLst/>
              <a:rect l="l" t="t" r="r" b="b"/>
              <a:pathLst>
                <a:path w="4670" h="6922" fill="none" extrusionOk="0">
                  <a:moveTo>
                    <a:pt x="4670" y="0"/>
                  </a:moveTo>
                  <a:lnTo>
                    <a:pt x="0" y="6921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6"/>
            <p:cNvSpPr/>
            <p:nvPr/>
          </p:nvSpPr>
          <p:spPr>
            <a:xfrm>
              <a:off x="1528125" y="3314600"/>
              <a:ext cx="32725" cy="48525"/>
            </a:xfrm>
            <a:custGeom>
              <a:avLst/>
              <a:gdLst/>
              <a:ahLst/>
              <a:cxnLst/>
              <a:rect l="l" t="t" r="r" b="b"/>
              <a:pathLst>
                <a:path w="1309" h="1941" fill="none" extrusionOk="0">
                  <a:moveTo>
                    <a:pt x="1308" y="0"/>
                  </a:moveTo>
                  <a:lnTo>
                    <a:pt x="0" y="1941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6"/>
            <p:cNvSpPr/>
            <p:nvPr/>
          </p:nvSpPr>
          <p:spPr>
            <a:xfrm>
              <a:off x="1602975" y="3348650"/>
              <a:ext cx="21800" cy="28425"/>
            </a:xfrm>
            <a:custGeom>
              <a:avLst/>
              <a:gdLst/>
              <a:ahLst/>
              <a:cxnLst/>
              <a:rect l="l" t="t" r="r" b="b"/>
              <a:pathLst>
                <a:path w="872" h="1137" fill="none" extrusionOk="0">
                  <a:moveTo>
                    <a:pt x="871" y="0"/>
                  </a:moveTo>
                  <a:lnTo>
                    <a:pt x="0" y="1136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6"/>
            <p:cNvSpPr/>
            <p:nvPr/>
          </p:nvSpPr>
          <p:spPr>
            <a:xfrm>
              <a:off x="1647100" y="3363300"/>
              <a:ext cx="8500" cy="13000"/>
            </a:xfrm>
            <a:custGeom>
              <a:avLst/>
              <a:gdLst/>
              <a:ahLst/>
              <a:cxnLst/>
              <a:rect l="l" t="t" r="r" b="b"/>
              <a:pathLst>
                <a:path w="340" h="520" fill="none" extrusionOk="0">
                  <a:moveTo>
                    <a:pt x="340" y="0"/>
                  </a:moveTo>
                  <a:cubicBezTo>
                    <a:pt x="227" y="173"/>
                    <a:pt x="116" y="347"/>
                    <a:pt x="1" y="51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6"/>
            <p:cNvSpPr/>
            <p:nvPr/>
          </p:nvSpPr>
          <p:spPr>
            <a:xfrm>
              <a:off x="1400975" y="4906925"/>
              <a:ext cx="578750" cy="564075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6"/>
            <p:cNvSpPr/>
            <p:nvPr/>
          </p:nvSpPr>
          <p:spPr>
            <a:xfrm>
              <a:off x="1788825" y="4438575"/>
              <a:ext cx="654375" cy="656250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6"/>
            <p:cNvSpPr/>
            <p:nvPr/>
          </p:nvSpPr>
          <p:spPr>
            <a:xfrm>
              <a:off x="2252300" y="242200"/>
              <a:ext cx="4347225" cy="4384200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6"/>
            <p:cNvSpPr/>
            <p:nvPr/>
          </p:nvSpPr>
          <p:spPr>
            <a:xfrm>
              <a:off x="1781825" y="4431200"/>
              <a:ext cx="463500" cy="569750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6"/>
            <p:cNvSpPr/>
            <p:nvPr/>
          </p:nvSpPr>
          <p:spPr>
            <a:xfrm>
              <a:off x="1396550" y="4899550"/>
              <a:ext cx="385300" cy="537125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6"/>
            <p:cNvSpPr/>
            <p:nvPr/>
          </p:nvSpPr>
          <p:spPr>
            <a:xfrm>
              <a:off x="2245225" y="211450"/>
              <a:ext cx="4378600" cy="4422475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6"/>
            <p:cNvSpPr/>
            <p:nvPr/>
          </p:nvSpPr>
          <p:spPr>
            <a:xfrm>
              <a:off x="1884225" y="4633900"/>
              <a:ext cx="565850" cy="468375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6"/>
            <p:cNvSpPr/>
            <p:nvPr/>
          </p:nvSpPr>
          <p:spPr>
            <a:xfrm>
              <a:off x="1453075" y="5102250"/>
              <a:ext cx="533600" cy="3904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6"/>
            <p:cNvSpPr/>
            <p:nvPr/>
          </p:nvSpPr>
          <p:spPr>
            <a:xfrm>
              <a:off x="1918350" y="4817775"/>
              <a:ext cx="24625" cy="107375"/>
            </a:xfrm>
            <a:custGeom>
              <a:avLst/>
              <a:gdLst/>
              <a:ahLst/>
              <a:cxnLst/>
              <a:rect l="l" t="t" r="r" b="b"/>
              <a:pathLst>
                <a:path w="985" h="4295" fill="none" extrusionOk="0">
                  <a:moveTo>
                    <a:pt x="985" y="0"/>
                  </a:moveTo>
                  <a:cubicBezTo>
                    <a:pt x="484" y="1388"/>
                    <a:pt x="152" y="2827"/>
                    <a:pt x="0" y="429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6"/>
            <p:cNvSpPr/>
            <p:nvPr/>
          </p:nvSpPr>
          <p:spPr>
            <a:xfrm>
              <a:off x="1973850" y="4737975"/>
              <a:ext cx="50925" cy="241525"/>
            </a:xfrm>
            <a:custGeom>
              <a:avLst/>
              <a:gdLst/>
              <a:ahLst/>
              <a:cxnLst/>
              <a:rect l="l" t="t" r="r" b="b"/>
              <a:pathLst>
                <a:path w="2037" h="9661" fill="none" extrusionOk="0">
                  <a:moveTo>
                    <a:pt x="2036" y="0"/>
                  </a:moveTo>
                  <a:cubicBezTo>
                    <a:pt x="1162" y="3174"/>
                    <a:pt x="486" y="6404"/>
                    <a:pt x="1" y="96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6"/>
            <p:cNvSpPr/>
            <p:nvPr/>
          </p:nvSpPr>
          <p:spPr>
            <a:xfrm>
              <a:off x="2059375" y="4658425"/>
              <a:ext cx="55150" cy="237625"/>
            </a:xfrm>
            <a:custGeom>
              <a:avLst/>
              <a:gdLst/>
              <a:ahLst/>
              <a:cxnLst/>
              <a:rect l="l" t="t" r="r" b="b"/>
              <a:pathLst>
                <a:path w="2206" h="9505" fill="none" extrusionOk="0">
                  <a:moveTo>
                    <a:pt x="2205" y="1"/>
                  </a:moveTo>
                  <a:cubicBezTo>
                    <a:pt x="1468" y="3167"/>
                    <a:pt x="735" y="6335"/>
                    <a:pt x="0" y="950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6"/>
            <p:cNvSpPr/>
            <p:nvPr/>
          </p:nvSpPr>
          <p:spPr>
            <a:xfrm>
              <a:off x="2146175" y="4622200"/>
              <a:ext cx="52900" cy="202000"/>
            </a:xfrm>
            <a:custGeom>
              <a:avLst/>
              <a:gdLst/>
              <a:ahLst/>
              <a:cxnLst/>
              <a:rect l="l" t="t" r="r" b="b"/>
              <a:pathLst>
                <a:path w="2116" h="8080" fill="none" extrusionOk="0">
                  <a:moveTo>
                    <a:pt x="2115" y="0"/>
                  </a:moveTo>
                  <a:cubicBezTo>
                    <a:pt x="1411" y="2691"/>
                    <a:pt x="704" y="5387"/>
                    <a:pt x="0" y="80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6"/>
            <p:cNvSpPr/>
            <p:nvPr/>
          </p:nvSpPr>
          <p:spPr>
            <a:xfrm>
              <a:off x="2243375" y="4627725"/>
              <a:ext cx="14800" cy="56550"/>
            </a:xfrm>
            <a:custGeom>
              <a:avLst/>
              <a:gdLst/>
              <a:ahLst/>
              <a:cxnLst/>
              <a:rect l="l" t="t" r="r" b="b"/>
              <a:pathLst>
                <a:path w="592" h="2262" fill="none" extrusionOk="0">
                  <a:moveTo>
                    <a:pt x="591" y="0"/>
                  </a:moveTo>
                  <a:lnTo>
                    <a:pt x="0" y="2262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6"/>
            <p:cNvSpPr/>
            <p:nvPr/>
          </p:nvSpPr>
          <p:spPr>
            <a:xfrm>
              <a:off x="2318675" y="4638650"/>
              <a:ext cx="11125" cy="34000"/>
            </a:xfrm>
            <a:custGeom>
              <a:avLst/>
              <a:gdLst/>
              <a:ahLst/>
              <a:cxnLst/>
              <a:rect l="l" t="t" r="r" b="b"/>
              <a:pathLst>
                <a:path w="445" h="1360" fill="none" extrusionOk="0">
                  <a:moveTo>
                    <a:pt x="445" y="0"/>
                  </a:moveTo>
                  <a:lnTo>
                    <a:pt x="0" y="1360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6"/>
            <p:cNvSpPr/>
            <p:nvPr/>
          </p:nvSpPr>
          <p:spPr>
            <a:xfrm>
              <a:off x="2359975" y="4642175"/>
              <a:ext cx="3675" cy="15125"/>
            </a:xfrm>
            <a:custGeom>
              <a:avLst/>
              <a:gdLst/>
              <a:ahLst/>
              <a:cxnLst/>
              <a:rect l="l" t="t" r="r" b="b"/>
              <a:pathLst>
                <a:path w="147" h="605" fill="none" extrusionOk="0">
                  <a:moveTo>
                    <a:pt x="147" y="1"/>
                  </a:moveTo>
                  <a:lnTo>
                    <a:pt x="1" y="605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4" name="Google Shape;4214;p16"/>
          <p:cNvGrpSpPr/>
          <p:nvPr/>
        </p:nvGrpSpPr>
        <p:grpSpPr>
          <a:xfrm rot="3721084" flipH="1">
            <a:off x="-89008" y="3188579"/>
            <a:ext cx="2128804" cy="2398653"/>
            <a:chOff x="1344175" y="-9525"/>
            <a:chExt cx="4727025" cy="5326225"/>
          </a:xfrm>
        </p:grpSpPr>
        <p:sp>
          <p:nvSpPr>
            <p:cNvPr id="4215" name="Google Shape;4215;p16"/>
            <p:cNvSpPr/>
            <p:nvPr/>
          </p:nvSpPr>
          <p:spPr>
            <a:xfrm>
              <a:off x="3896725" y="2188175"/>
              <a:ext cx="563150" cy="307050"/>
            </a:xfrm>
            <a:custGeom>
              <a:avLst/>
              <a:gdLst/>
              <a:ahLst/>
              <a:cxnLst/>
              <a:rect l="l" t="t" r="r" b="b"/>
              <a:pathLst>
                <a:path w="22526" h="12282" fill="none" extrusionOk="0">
                  <a:moveTo>
                    <a:pt x="0" y="0"/>
                  </a:moveTo>
                  <a:cubicBezTo>
                    <a:pt x="0" y="0"/>
                    <a:pt x="952" y="8780"/>
                    <a:pt x="10047" y="10686"/>
                  </a:cubicBezTo>
                  <a:cubicBezTo>
                    <a:pt x="17657" y="12281"/>
                    <a:pt x="20016" y="8553"/>
                    <a:pt x="22525" y="4727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aseline="-25000"/>
            </a:p>
          </p:txBody>
        </p:sp>
        <p:grpSp>
          <p:nvGrpSpPr>
            <p:cNvPr id="4216" name="Google Shape;4216;p16"/>
            <p:cNvGrpSpPr/>
            <p:nvPr/>
          </p:nvGrpSpPr>
          <p:grpSpPr>
            <a:xfrm>
              <a:off x="1344175" y="-9525"/>
              <a:ext cx="4727025" cy="5326225"/>
              <a:chOff x="1344175" y="-9525"/>
              <a:chExt cx="4727025" cy="5326225"/>
            </a:xfrm>
          </p:grpSpPr>
          <p:sp>
            <p:nvSpPr>
              <p:cNvPr id="4217" name="Google Shape;4217;p16"/>
              <p:cNvSpPr/>
              <p:nvPr/>
            </p:nvSpPr>
            <p:spPr>
              <a:xfrm>
                <a:off x="4431100" y="1067225"/>
                <a:ext cx="1248825" cy="1275025"/>
              </a:xfrm>
              <a:custGeom>
                <a:avLst/>
                <a:gdLst/>
                <a:ahLst/>
                <a:cxnLst/>
                <a:rect l="l" t="t" r="r" b="b"/>
                <a:pathLst>
                  <a:path w="49953" h="51001" extrusionOk="0">
                    <a:moveTo>
                      <a:pt x="30884" y="1"/>
                    </a:moveTo>
                    <a:cubicBezTo>
                      <a:pt x="30767" y="1"/>
                      <a:pt x="30665" y="90"/>
                      <a:pt x="30646" y="214"/>
                    </a:cubicBezTo>
                    <a:cubicBezTo>
                      <a:pt x="29698" y="7936"/>
                      <a:pt x="26469" y="16792"/>
                      <a:pt x="22631" y="22246"/>
                    </a:cubicBezTo>
                    <a:cubicBezTo>
                      <a:pt x="21100" y="24421"/>
                      <a:pt x="19569" y="26730"/>
                      <a:pt x="18084" y="28974"/>
                    </a:cubicBezTo>
                    <a:cubicBezTo>
                      <a:pt x="13705" y="35563"/>
                      <a:pt x="9199" y="42371"/>
                      <a:pt x="4181" y="46397"/>
                    </a:cubicBezTo>
                    <a:cubicBezTo>
                      <a:pt x="3956" y="46577"/>
                      <a:pt x="3723" y="46745"/>
                      <a:pt x="3482" y="46909"/>
                    </a:cubicBezTo>
                    <a:cubicBezTo>
                      <a:pt x="2601" y="47515"/>
                      <a:pt x="1613" y="47996"/>
                      <a:pt x="566" y="48341"/>
                    </a:cubicBezTo>
                    <a:cubicBezTo>
                      <a:pt x="481" y="48370"/>
                      <a:pt x="36" y="48345"/>
                      <a:pt x="13" y="48430"/>
                    </a:cubicBezTo>
                    <a:cubicBezTo>
                      <a:pt x="1" y="48517"/>
                      <a:pt x="415" y="48696"/>
                      <a:pt x="485" y="48755"/>
                    </a:cubicBezTo>
                    <a:cubicBezTo>
                      <a:pt x="973" y="49175"/>
                      <a:pt x="1801" y="49782"/>
                      <a:pt x="3004" y="50255"/>
                    </a:cubicBezTo>
                    <a:cubicBezTo>
                      <a:pt x="4161" y="50711"/>
                      <a:pt x="5444" y="50957"/>
                      <a:pt x="6806" y="50996"/>
                    </a:cubicBezTo>
                    <a:cubicBezTo>
                      <a:pt x="6916" y="50999"/>
                      <a:pt x="7027" y="51000"/>
                      <a:pt x="7140" y="51000"/>
                    </a:cubicBezTo>
                    <a:cubicBezTo>
                      <a:pt x="12869" y="51000"/>
                      <a:pt x="22733" y="47344"/>
                      <a:pt x="37702" y="30349"/>
                    </a:cubicBezTo>
                    <a:cubicBezTo>
                      <a:pt x="46653" y="20182"/>
                      <a:pt x="49952" y="12360"/>
                      <a:pt x="47516" y="7098"/>
                    </a:cubicBezTo>
                    <a:cubicBezTo>
                      <a:pt x="46472" y="4852"/>
                      <a:pt x="44358" y="3086"/>
                      <a:pt x="41245" y="1860"/>
                    </a:cubicBezTo>
                    <a:cubicBezTo>
                      <a:pt x="40338" y="1503"/>
                      <a:pt x="39422" y="1224"/>
                      <a:pt x="38497" y="995"/>
                    </a:cubicBezTo>
                    <a:cubicBezTo>
                      <a:pt x="38486" y="984"/>
                      <a:pt x="38479" y="978"/>
                      <a:pt x="38470" y="978"/>
                    </a:cubicBezTo>
                    <a:cubicBezTo>
                      <a:pt x="38467" y="978"/>
                      <a:pt x="38464" y="979"/>
                      <a:pt x="38460" y="981"/>
                    </a:cubicBezTo>
                    <a:cubicBezTo>
                      <a:pt x="35134" y="137"/>
                      <a:pt x="31967" y="19"/>
                      <a:pt x="30896" y="1"/>
                    </a:cubicBezTo>
                    <a:cubicBezTo>
                      <a:pt x="30892" y="1"/>
                      <a:pt x="30888" y="1"/>
                      <a:pt x="30884" y="1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4218" name="Google Shape;4218;p16"/>
              <p:cNvSpPr/>
              <p:nvPr/>
            </p:nvSpPr>
            <p:spPr>
              <a:xfrm>
                <a:off x="4081425" y="651600"/>
                <a:ext cx="1187025" cy="1626400"/>
              </a:xfrm>
              <a:custGeom>
                <a:avLst/>
                <a:gdLst/>
                <a:ahLst/>
                <a:cxnLst/>
                <a:rect l="l" t="t" r="r" b="b"/>
                <a:pathLst>
                  <a:path w="47481" h="65056" extrusionOk="0">
                    <a:moveTo>
                      <a:pt x="36366" y="1"/>
                    </a:moveTo>
                    <a:cubicBezTo>
                      <a:pt x="32992" y="1"/>
                      <a:pt x="28673" y="1800"/>
                      <a:pt x="23480" y="5386"/>
                    </a:cubicBezTo>
                    <a:cubicBezTo>
                      <a:pt x="4259" y="18630"/>
                      <a:pt x="619" y="41369"/>
                      <a:pt x="164" y="53733"/>
                    </a:cubicBezTo>
                    <a:cubicBezTo>
                      <a:pt x="1" y="58041"/>
                      <a:pt x="2310" y="61917"/>
                      <a:pt x="6176" y="63865"/>
                    </a:cubicBezTo>
                    <a:cubicBezTo>
                      <a:pt x="6488" y="64018"/>
                      <a:pt x="6794" y="64160"/>
                      <a:pt x="7118" y="64288"/>
                    </a:cubicBezTo>
                    <a:cubicBezTo>
                      <a:pt x="8426" y="64803"/>
                      <a:pt x="9779" y="65056"/>
                      <a:pt x="11118" y="65056"/>
                    </a:cubicBezTo>
                    <a:cubicBezTo>
                      <a:pt x="11652" y="65056"/>
                      <a:pt x="12184" y="65015"/>
                      <a:pt x="12710" y="64935"/>
                    </a:cubicBezTo>
                    <a:cubicBezTo>
                      <a:pt x="14563" y="64650"/>
                      <a:pt x="16327" y="63882"/>
                      <a:pt x="17872" y="62645"/>
                    </a:cubicBezTo>
                    <a:cubicBezTo>
                      <a:pt x="22819" y="58666"/>
                      <a:pt x="27314" y="51885"/>
                      <a:pt x="31678" y="45310"/>
                    </a:cubicBezTo>
                    <a:cubicBezTo>
                      <a:pt x="33155" y="43083"/>
                      <a:pt x="34688" y="40774"/>
                      <a:pt x="36221" y="38590"/>
                    </a:cubicBezTo>
                    <a:cubicBezTo>
                      <a:pt x="43588" y="28151"/>
                      <a:pt x="47481" y="8112"/>
                      <a:pt x="41370" y="1943"/>
                    </a:cubicBezTo>
                    <a:cubicBezTo>
                      <a:pt x="40738" y="1311"/>
                      <a:pt x="40006" y="825"/>
                      <a:pt x="39189" y="504"/>
                    </a:cubicBezTo>
                    <a:cubicBezTo>
                      <a:pt x="38337" y="168"/>
                      <a:pt x="37396" y="1"/>
                      <a:pt x="36366" y="1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4219" name="Google Shape;4219;p16"/>
              <p:cNvSpPr/>
              <p:nvPr/>
            </p:nvSpPr>
            <p:spPr>
              <a:xfrm>
                <a:off x="3541375" y="430225"/>
                <a:ext cx="942125" cy="1760775"/>
              </a:xfrm>
              <a:custGeom>
                <a:avLst/>
                <a:gdLst/>
                <a:ahLst/>
                <a:cxnLst/>
                <a:rect l="l" t="t" r="r" b="b"/>
                <a:pathLst>
                  <a:path w="37685" h="70431" extrusionOk="0">
                    <a:moveTo>
                      <a:pt x="18001" y="1"/>
                    </a:moveTo>
                    <a:cubicBezTo>
                      <a:pt x="15879" y="1"/>
                      <a:pt x="13845" y="474"/>
                      <a:pt x="12007" y="1418"/>
                    </a:cubicBezTo>
                    <a:cubicBezTo>
                      <a:pt x="8909" y="3018"/>
                      <a:pt x="4740" y="6838"/>
                      <a:pt x="2442" y="15988"/>
                    </a:cubicBezTo>
                    <a:cubicBezTo>
                      <a:pt x="1581" y="19463"/>
                      <a:pt x="1034" y="23456"/>
                      <a:pt x="823" y="27861"/>
                    </a:cubicBezTo>
                    <a:cubicBezTo>
                      <a:pt x="0" y="45553"/>
                      <a:pt x="3278" y="58019"/>
                      <a:pt x="10575" y="64916"/>
                    </a:cubicBezTo>
                    <a:cubicBezTo>
                      <a:pt x="12465" y="66696"/>
                      <a:pt x="14599" y="68066"/>
                      <a:pt x="16950" y="68993"/>
                    </a:cubicBezTo>
                    <a:cubicBezTo>
                      <a:pt x="18191" y="69479"/>
                      <a:pt x="19477" y="69837"/>
                      <a:pt x="20791" y="70061"/>
                    </a:cubicBezTo>
                    <a:cubicBezTo>
                      <a:pt x="21663" y="70210"/>
                      <a:pt x="22544" y="70294"/>
                      <a:pt x="23429" y="70312"/>
                    </a:cubicBezTo>
                    <a:cubicBezTo>
                      <a:pt x="23502" y="70316"/>
                      <a:pt x="23883" y="70431"/>
                      <a:pt x="24052" y="70431"/>
                    </a:cubicBezTo>
                    <a:cubicBezTo>
                      <a:pt x="24093" y="70431"/>
                      <a:pt x="24122" y="70424"/>
                      <a:pt x="24131" y="70407"/>
                    </a:cubicBezTo>
                    <a:cubicBezTo>
                      <a:pt x="24166" y="70317"/>
                      <a:pt x="23687" y="69997"/>
                      <a:pt x="23624" y="69921"/>
                    </a:cubicBezTo>
                    <a:cubicBezTo>
                      <a:pt x="22016" y="67847"/>
                      <a:pt x="21178" y="65236"/>
                      <a:pt x="21284" y="62572"/>
                    </a:cubicBezTo>
                    <a:cubicBezTo>
                      <a:pt x="21651" y="52590"/>
                      <a:pt x="24231" y="33807"/>
                      <a:pt x="37370" y="20159"/>
                    </a:cubicBezTo>
                    <a:cubicBezTo>
                      <a:pt x="37416" y="20118"/>
                      <a:pt x="37441" y="20061"/>
                      <a:pt x="37442" y="20000"/>
                    </a:cubicBezTo>
                    <a:cubicBezTo>
                      <a:pt x="37684" y="13835"/>
                      <a:pt x="33727" y="7041"/>
                      <a:pt x="27596" y="3080"/>
                    </a:cubicBezTo>
                    <a:cubicBezTo>
                      <a:pt x="26934" y="2655"/>
                      <a:pt x="26259" y="2264"/>
                      <a:pt x="25540" y="1928"/>
                    </a:cubicBezTo>
                    <a:cubicBezTo>
                      <a:pt x="25520" y="1902"/>
                      <a:pt x="25493" y="1880"/>
                      <a:pt x="25461" y="1866"/>
                    </a:cubicBezTo>
                    <a:cubicBezTo>
                      <a:pt x="24949" y="1613"/>
                      <a:pt x="24431" y="1378"/>
                      <a:pt x="23919" y="1176"/>
                    </a:cubicBezTo>
                    <a:cubicBezTo>
                      <a:pt x="21928" y="391"/>
                      <a:pt x="19928" y="1"/>
                      <a:pt x="18001" y="1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4220" name="Google Shape;4220;p16"/>
              <p:cNvSpPr/>
              <p:nvPr/>
            </p:nvSpPr>
            <p:spPr>
              <a:xfrm>
                <a:off x="1351500" y="2436125"/>
                <a:ext cx="2818750" cy="2856175"/>
              </a:xfrm>
              <a:custGeom>
                <a:avLst/>
                <a:gdLst/>
                <a:ahLst/>
                <a:cxnLst/>
                <a:rect l="l" t="t" r="r" b="b"/>
                <a:pathLst>
                  <a:path w="112750" h="114247" extrusionOk="0">
                    <a:moveTo>
                      <a:pt x="108752" y="0"/>
                    </a:moveTo>
                    <a:cubicBezTo>
                      <a:pt x="108643" y="0"/>
                      <a:pt x="108542" y="76"/>
                      <a:pt x="108518" y="190"/>
                    </a:cubicBezTo>
                    <a:cubicBezTo>
                      <a:pt x="107456" y="5059"/>
                      <a:pt x="101428" y="30631"/>
                      <a:pt x="86860" y="55897"/>
                    </a:cubicBezTo>
                    <a:cubicBezTo>
                      <a:pt x="72493" y="80815"/>
                      <a:pt x="46779" y="110099"/>
                      <a:pt x="5314" y="110099"/>
                    </a:cubicBezTo>
                    <a:cubicBezTo>
                      <a:pt x="4281" y="110099"/>
                      <a:pt x="3239" y="110081"/>
                      <a:pt x="2188" y="110044"/>
                    </a:cubicBezTo>
                    <a:cubicBezTo>
                      <a:pt x="2163" y="110044"/>
                      <a:pt x="2139" y="110043"/>
                      <a:pt x="2115" y="110043"/>
                    </a:cubicBezTo>
                    <a:cubicBezTo>
                      <a:pt x="1549" y="110043"/>
                      <a:pt x="1005" y="110271"/>
                      <a:pt x="608" y="110678"/>
                    </a:cubicBezTo>
                    <a:cubicBezTo>
                      <a:pt x="205" y="111091"/>
                      <a:pt x="0" y="111656"/>
                      <a:pt x="43" y="112230"/>
                    </a:cubicBezTo>
                    <a:cubicBezTo>
                      <a:pt x="100" y="113017"/>
                      <a:pt x="602" y="113702"/>
                      <a:pt x="1333" y="113995"/>
                    </a:cubicBezTo>
                    <a:cubicBezTo>
                      <a:pt x="1526" y="114069"/>
                      <a:pt x="1729" y="114115"/>
                      <a:pt x="1935" y="114128"/>
                    </a:cubicBezTo>
                    <a:cubicBezTo>
                      <a:pt x="2868" y="114190"/>
                      <a:pt x="4155" y="114247"/>
                      <a:pt x="5747" y="114247"/>
                    </a:cubicBezTo>
                    <a:cubicBezTo>
                      <a:pt x="14876" y="114247"/>
                      <a:pt x="34043" y="112383"/>
                      <a:pt x="54101" y="99061"/>
                    </a:cubicBezTo>
                    <a:cubicBezTo>
                      <a:pt x="54138" y="99035"/>
                      <a:pt x="54168" y="99001"/>
                      <a:pt x="54186" y="98959"/>
                    </a:cubicBezTo>
                    <a:cubicBezTo>
                      <a:pt x="54224" y="98878"/>
                      <a:pt x="54305" y="98826"/>
                      <a:pt x="54395" y="98825"/>
                    </a:cubicBezTo>
                    <a:cubicBezTo>
                      <a:pt x="54439" y="98824"/>
                      <a:pt x="54482" y="98809"/>
                      <a:pt x="54520" y="98784"/>
                    </a:cubicBezTo>
                    <a:cubicBezTo>
                      <a:pt x="58702" y="95975"/>
                      <a:pt x="62794" y="92741"/>
                      <a:pt x="66682" y="89171"/>
                    </a:cubicBezTo>
                    <a:cubicBezTo>
                      <a:pt x="66712" y="89143"/>
                      <a:pt x="66734" y="89109"/>
                      <a:pt x="66747" y="89071"/>
                    </a:cubicBezTo>
                    <a:cubicBezTo>
                      <a:pt x="66764" y="89024"/>
                      <a:pt x="66805" y="88940"/>
                      <a:pt x="66941" y="88902"/>
                    </a:cubicBezTo>
                    <a:cubicBezTo>
                      <a:pt x="66978" y="88892"/>
                      <a:pt x="67011" y="88873"/>
                      <a:pt x="67040" y="88846"/>
                    </a:cubicBezTo>
                    <a:cubicBezTo>
                      <a:pt x="70541" y="85603"/>
                      <a:pt x="73958" y="81993"/>
                      <a:pt x="77193" y="78119"/>
                    </a:cubicBezTo>
                    <a:cubicBezTo>
                      <a:pt x="77216" y="78092"/>
                      <a:pt x="77233" y="78059"/>
                      <a:pt x="77242" y="78024"/>
                    </a:cubicBezTo>
                    <a:cubicBezTo>
                      <a:pt x="77253" y="77981"/>
                      <a:pt x="77278" y="77921"/>
                      <a:pt x="77378" y="77854"/>
                    </a:cubicBezTo>
                    <a:cubicBezTo>
                      <a:pt x="77418" y="77828"/>
                      <a:pt x="77454" y="77799"/>
                      <a:pt x="77490" y="77769"/>
                    </a:cubicBezTo>
                    <a:cubicBezTo>
                      <a:pt x="93114" y="58920"/>
                      <a:pt x="104967" y="33235"/>
                      <a:pt x="112722" y="1423"/>
                    </a:cubicBezTo>
                    <a:cubicBezTo>
                      <a:pt x="112750" y="1307"/>
                      <a:pt x="112688" y="1187"/>
                      <a:pt x="112576" y="1143"/>
                    </a:cubicBezTo>
                    <a:cubicBezTo>
                      <a:pt x="112560" y="1137"/>
                      <a:pt x="112544" y="1132"/>
                      <a:pt x="112528" y="1129"/>
                    </a:cubicBezTo>
                    <a:lnTo>
                      <a:pt x="112301" y="1092"/>
                    </a:lnTo>
                    <a:cubicBezTo>
                      <a:pt x="112140" y="1067"/>
                      <a:pt x="111978" y="1040"/>
                      <a:pt x="111807" y="1005"/>
                    </a:cubicBezTo>
                    <a:cubicBezTo>
                      <a:pt x="111024" y="843"/>
                      <a:pt x="110254" y="615"/>
                      <a:pt x="109509" y="322"/>
                    </a:cubicBezTo>
                    <a:cubicBezTo>
                      <a:pt x="109353" y="261"/>
                      <a:pt x="109210" y="191"/>
                      <a:pt x="109066" y="123"/>
                    </a:cubicBezTo>
                    <a:cubicBezTo>
                      <a:pt x="109066" y="123"/>
                      <a:pt x="108845" y="19"/>
                      <a:pt x="108841" y="18"/>
                    </a:cubicBezTo>
                    <a:cubicBezTo>
                      <a:pt x="108812" y="6"/>
                      <a:pt x="108781" y="0"/>
                      <a:pt x="108752" y="0"/>
                    </a:cubicBezTo>
                    <a:close/>
                  </a:path>
                </a:pathLst>
              </a:custGeom>
              <a:solidFill>
                <a:srgbClr val="279D3F"/>
              </a:solidFill>
              <a:ln w="9525" cap="flat" cmpd="sng">
                <a:solidFill>
                  <a:srgbClr val="269D3E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4221" name="Google Shape;4221;p16"/>
              <p:cNvSpPr/>
              <p:nvPr/>
            </p:nvSpPr>
            <p:spPr>
              <a:xfrm>
                <a:off x="2723025" y="3649375"/>
                <a:ext cx="2652350" cy="1260125"/>
              </a:xfrm>
              <a:custGeom>
                <a:avLst/>
                <a:gdLst/>
                <a:ahLst/>
                <a:cxnLst/>
                <a:rect l="l" t="t" r="r" b="b"/>
                <a:pathLst>
                  <a:path w="106094" h="50405" extrusionOk="0">
                    <a:moveTo>
                      <a:pt x="106019" y="0"/>
                    </a:moveTo>
                    <a:cubicBezTo>
                      <a:pt x="105939" y="0"/>
                      <a:pt x="104381" y="999"/>
                      <a:pt x="104318" y="999"/>
                    </a:cubicBezTo>
                    <a:cubicBezTo>
                      <a:pt x="104318" y="999"/>
                      <a:pt x="104317" y="999"/>
                      <a:pt x="104317" y="998"/>
                    </a:cubicBezTo>
                    <a:cubicBezTo>
                      <a:pt x="104313" y="997"/>
                      <a:pt x="104309" y="996"/>
                      <a:pt x="104305" y="996"/>
                    </a:cubicBezTo>
                    <a:cubicBezTo>
                      <a:pt x="104239" y="996"/>
                      <a:pt x="104145" y="1172"/>
                      <a:pt x="104083" y="1206"/>
                    </a:cubicBezTo>
                    <a:cubicBezTo>
                      <a:pt x="92376" y="7761"/>
                      <a:pt x="51168" y="29984"/>
                      <a:pt x="12441" y="40771"/>
                    </a:cubicBezTo>
                    <a:cubicBezTo>
                      <a:pt x="12404" y="40781"/>
                      <a:pt x="12371" y="40800"/>
                      <a:pt x="12344" y="40826"/>
                    </a:cubicBezTo>
                    <a:cubicBezTo>
                      <a:pt x="8736" y="44155"/>
                      <a:pt x="4912" y="47218"/>
                      <a:pt x="980" y="49934"/>
                    </a:cubicBezTo>
                    <a:cubicBezTo>
                      <a:pt x="894" y="49992"/>
                      <a:pt x="0" y="50263"/>
                      <a:pt x="31" y="50362"/>
                    </a:cubicBezTo>
                    <a:cubicBezTo>
                      <a:pt x="36" y="50382"/>
                      <a:pt x="105" y="50389"/>
                      <a:pt x="203" y="50389"/>
                    </a:cubicBezTo>
                    <a:cubicBezTo>
                      <a:pt x="432" y="50389"/>
                      <a:pt x="826" y="50351"/>
                      <a:pt x="973" y="50351"/>
                    </a:cubicBezTo>
                    <a:cubicBezTo>
                      <a:pt x="1001" y="50351"/>
                      <a:pt x="1020" y="50353"/>
                      <a:pt x="1028" y="50356"/>
                    </a:cubicBezTo>
                    <a:cubicBezTo>
                      <a:pt x="1053" y="50366"/>
                      <a:pt x="1080" y="50371"/>
                      <a:pt x="1108" y="50372"/>
                    </a:cubicBezTo>
                    <a:cubicBezTo>
                      <a:pt x="1640" y="50391"/>
                      <a:pt x="2307" y="50405"/>
                      <a:pt x="3101" y="50405"/>
                    </a:cubicBezTo>
                    <a:cubicBezTo>
                      <a:pt x="15643" y="50405"/>
                      <a:pt x="59855" y="46904"/>
                      <a:pt x="104373" y="1585"/>
                    </a:cubicBezTo>
                    <a:cubicBezTo>
                      <a:pt x="104457" y="1499"/>
                      <a:pt x="106094" y="96"/>
                      <a:pt x="106022" y="1"/>
                    </a:cubicBezTo>
                    <a:cubicBezTo>
                      <a:pt x="106021" y="0"/>
                      <a:pt x="106020" y="0"/>
                      <a:pt x="106019" y="0"/>
                    </a:cubicBezTo>
                    <a:close/>
                  </a:path>
                </a:pathLst>
              </a:custGeom>
              <a:solidFill>
                <a:srgbClr val="279D3F"/>
              </a:solidFill>
              <a:ln w="9525" cap="flat" cmpd="sng">
                <a:solidFill>
                  <a:srgbClr val="269D3E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4222" name="Google Shape;4222;p16"/>
              <p:cNvSpPr/>
              <p:nvPr/>
            </p:nvSpPr>
            <p:spPr>
              <a:xfrm>
                <a:off x="3276875" y="248050"/>
                <a:ext cx="600325" cy="578175"/>
              </a:xfrm>
              <a:custGeom>
                <a:avLst/>
                <a:gdLst/>
                <a:ahLst/>
                <a:cxnLst/>
                <a:rect l="l" t="t" r="r" b="b"/>
                <a:pathLst>
                  <a:path w="24013" h="23127" extrusionOk="0">
                    <a:moveTo>
                      <a:pt x="11563" y="0"/>
                    </a:moveTo>
                    <a:cubicBezTo>
                      <a:pt x="11455" y="0"/>
                      <a:pt x="11348" y="3"/>
                      <a:pt x="11242" y="7"/>
                    </a:cubicBezTo>
                    <a:cubicBezTo>
                      <a:pt x="8630" y="139"/>
                      <a:pt x="6353" y="1709"/>
                      <a:pt x="4486" y="4685"/>
                    </a:cubicBezTo>
                    <a:cubicBezTo>
                      <a:pt x="1" y="11832"/>
                      <a:pt x="2150" y="20351"/>
                      <a:pt x="2912" y="22786"/>
                    </a:cubicBezTo>
                    <a:cubicBezTo>
                      <a:pt x="2936" y="22857"/>
                      <a:pt x="2873" y="23097"/>
                      <a:pt x="2945" y="23125"/>
                    </a:cubicBezTo>
                    <a:cubicBezTo>
                      <a:pt x="2947" y="23126"/>
                      <a:pt x="2950" y="23127"/>
                      <a:pt x="2953" y="23127"/>
                    </a:cubicBezTo>
                    <a:cubicBezTo>
                      <a:pt x="3008" y="23127"/>
                      <a:pt x="3164" y="22966"/>
                      <a:pt x="3212" y="22945"/>
                    </a:cubicBezTo>
                    <a:cubicBezTo>
                      <a:pt x="4813" y="22467"/>
                      <a:pt x="6424" y="22310"/>
                      <a:pt x="7852" y="22310"/>
                    </a:cubicBezTo>
                    <a:cubicBezTo>
                      <a:pt x="8319" y="22310"/>
                      <a:pt x="8766" y="22327"/>
                      <a:pt x="9188" y="22355"/>
                    </a:cubicBezTo>
                    <a:cubicBezTo>
                      <a:pt x="10702" y="22455"/>
                      <a:pt x="12045" y="22831"/>
                      <a:pt x="12576" y="22958"/>
                    </a:cubicBezTo>
                    <a:cubicBezTo>
                      <a:pt x="12586" y="22960"/>
                      <a:pt x="12594" y="22961"/>
                      <a:pt x="12602" y="22961"/>
                    </a:cubicBezTo>
                    <a:cubicBezTo>
                      <a:pt x="12701" y="22961"/>
                      <a:pt x="12658" y="22779"/>
                      <a:pt x="12695" y="22659"/>
                    </a:cubicBezTo>
                    <a:cubicBezTo>
                      <a:pt x="15055" y="13669"/>
                      <a:pt x="19262" y="9883"/>
                      <a:pt x="22371" y="8279"/>
                    </a:cubicBezTo>
                    <a:cubicBezTo>
                      <a:pt x="22723" y="8096"/>
                      <a:pt x="23086" y="7938"/>
                      <a:pt x="23446" y="7790"/>
                    </a:cubicBezTo>
                    <a:cubicBezTo>
                      <a:pt x="23517" y="7766"/>
                      <a:pt x="23973" y="7748"/>
                      <a:pt x="23992" y="7672"/>
                    </a:cubicBezTo>
                    <a:cubicBezTo>
                      <a:pt x="24012" y="7597"/>
                      <a:pt x="23590" y="7473"/>
                      <a:pt x="23542" y="7413"/>
                    </a:cubicBezTo>
                    <a:cubicBezTo>
                      <a:pt x="22381" y="6043"/>
                      <a:pt x="19483" y="2901"/>
                      <a:pt x="16027" y="1177"/>
                    </a:cubicBezTo>
                    <a:cubicBezTo>
                      <a:pt x="15672" y="996"/>
                      <a:pt x="15321" y="836"/>
                      <a:pt x="14952" y="692"/>
                    </a:cubicBezTo>
                    <a:cubicBezTo>
                      <a:pt x="13779" y="229"/>
                      <a:pt x="12634" y="0"/>
                      <a:pt x="11563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4223" name="Google Shape;4223;p16"/>
              <p:cNvSpPr/>
              <p:nvPr/>
            </p:nvSpPr>
            <p:spPr>
              <a:xfrm>
                <a:off x="3037600" y="3639700"/>
                <a:ext cx="2338675" cy="1016150"/>
              </a:xfrm>
              <a:custGeom>
                <a:avLst/>
                <a:gdLst/>
                <a:ahLst/>
                <a:cxnLst/>
                <a:rect l="l" t="t" r="r" b="b"/>
                <a:pathLst>
                  <a:path w="93547" h="40646" extrusionOk="0">
                    <a:moveTo>
                      <a:pt x="93488" y="1"/>
                    </a:moveTo>
                    <a:cubicBezTo>
                      <a:pt x="93306" y="1"/>
                      <a:pt x="91688" y="553"/>
                      <a:pt x="91571" y="553"/>
                    </a:cubicBezTo>
                    <a:cubicBezTo>
                      <a:pt x="91569" y="553"/>
                      <a:pt x="91567" y="553"/>
                      <a:pt x="91566" y="553"/>
                    </a:cubicBezTo>
                    <a:cubicBezTo>
                      <a:pt x="91537" y="542"/>
                      <a:pt x="91508" y="536"/>
                      <a:pt x="91478" y="536"/>
                    </a:cubicBezTo>
                    <a:cubicBezTo>
                      <a:pt x="91461" y="536"/>
                      <a:pt x="91444" y="538"/>
                      <a:pt x="91427" y="541"/>
                    </a:cubicBezTo>
                    <a:cubicBezTo>
                      <a:pt x="78895" y="3134"/>
                      <a:pt x="36010" y="12925"/>
                      <a:pt x="10334" y="30040"/>
                    </a:cubicBezTo>
                    <a:cubicBezTo>
                      <a:pt x="7467" y="33490"/>
                      <a:pt x="4418" y="36770"/>
                      <a:pt x="1269" y="39787"/>
                    </a:cubicBezTo>
                    <a:cubicBezTo>
                      <a:pt x="1212" y="39841"/>
                      <a:pt x="1" y="40645"/>
                      <a:pt x="130" y="40645"/>
                    </a:cubicBezTo>
                    <a:cubicBezTo>
                      <a:pt x="152" y="40645"/>
                      <a:pt x="213" y="40622"/>
                      <a:pt x="326" y="40567"/>
                    </a:cubicBezTo>
                    <a:lnTo>
                      <a:pt x="326" y="40567"/>
                    </a:lnTo>
                    <a:cubicBezTo>
                      <a:pt x="253" y="40611"/>
                      <a:pt x="210" y="40641"/>
                      <a:pt x="221" y="40645"/>
                    </a:cubicBezTo>
                    <a:cubicBezTo>
                      <a:pt x="222" y="40645"/>
                      <a:pt x="223" y="40646"/>
                      <a:pt x="225" y="40646"/>
                    </a:cubicBezTo>
                    <a:cubicBezTo>
                      <a:pt x="318" y="40646"/>
                      <a:pt x="1450" y="40209"/>
                      <a:pt x="1502" y="40194"/>
                    </a:cubicBezTo>
                    <a:cubicBezTo>
                      <a:pt x="39939" y="29166"/>
                      <a:pt x="80178" y="7396"/>
                      <a:pt x="91595" y="988"/>
                    </a:cubicBezTo>
                    <a:cubicBezTo>
                      <a:pt x="91699" y="929"/>
                      <a:pt x="93546" y="116"/>
                      <a:pt x="93505" y="5"/>
                    </a:cubicBezTo>
                    <a:cubicBezTo>
                      <a:pt x="93503" y="2"/>
                      <a:pt x="93498" y="1"/>
                      <a:pt x="93488" y="1"/>
                    </a:cubicBezTo>
                    <a:close/>
                  </a:path>
                </a:pathLst>
              </a:custGeom>
              <a:solidFill>
                <a:srgbClr val="269D3E"/>
              </a:solidFill>
              <a:ln w="9525" cap="flat" cmpd="sng">
                <a:solidFill>
                  <a:srgbClr val="269D3E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4224" name="Google Shape;4224;p16"/>
              <p:cNvSpPr/>
              <p:nvPr/>
            </p:nvSpPr>
            <p:spPr>
              <a:xfrm>
                <a:off x="4186350" y="275750"/>
                <a:ext cx="722925" cy="649025"/>
              </a:xfrm>
              <a:custGeom>
                <a:avLst/>
                <a:gdLst/>
                <a:ahLst/>
                <a:cxnLst/>
                <a:rect l="l" t="t" r="r" b="b"/>
                <a:pathLst>
                  <a:path w="28917" h="25961" extrusionOk="0">
                    <a:moveTo>
                      <a:pt x="13678" y="0"/>
                    </a:moveTo>
                    <a:cubicBezTo>
                      <a:pt x="6408" y="0"/>
                      <a:pt x="1407" y="6127"/>
                      <a:pt x="345" y="7549"/>
                    </a:cubicBezTo>
                    <a:cubicBezTo>
                      <a:pt x="302" y="7604"/>
                      <a:pt x="1" y="7742"/>
                      <a:pt x="16" y="7810"/>
                    </a:cubicBezTo>
                    <a:cubicBezTo>
                      <a:pt x="30" y="7878"/>
                      <a:pt x="364" y="7867"/>
                      <a:pt x="424" y="7901"/>
                    </a:cubicBezTo>
                    <a:cubicBezTo>
                      <a:pt x="1034" y="8224"/>
                      <a:pt x="1563" y="8536"/>
                      <a:pt x="2059" y="8855"/>
                    </a:cubicBezTo>
                    <a:cubicBezTo>
                      <a:pt x="7983" y="12682"/>
                      <a:pt x="11939" y="19091"/>
                      <a:pt x="12131" y="25179"/>
                    </a:cubicBezTo>
                    <a:cubicBezTo>
                      <a:pt x="12131" y="25283"/>
                      <a:pt x="11953" y="25914"/>
                      <a:pt x="12039" y="25959"/>
                    </a:cubicBezTo>
                    <a:cubicBezTo>
                      <a:pt x="12041" y="25960"/>
                      <a:pt x="12044" y="25960"/>
                      <a:pt x="12047" y="25960"/>
                    </a:cubicBezTo>
                    <a:cubicBezTo>
                      <a:pt x="12149" y="25960"/>
                      <a:pt x="12474" y="25415"/>
                      <a:pt x="12541" y="25352"/>
                    </a:cubicBezTo>
                    <a:cubicBezTo>
                      <a:pt x="14540" y="23394"/>
                      <a:pt x="16702" y="21610"/>
                      <a:pt x="19005" y="20020"/>
                    </a:cubicBezTo>
                    <a:cubicBezTo>
                      <a:pt x="22621" y="17526"/>
                      <a:pt x="25885" y="15868"/>
                      <a:pt x="28700" y="15090"/>
                    </a:cubicBezTo>
                    <a:cubicBezTo>
                      <a:pt x="28806" y="15060"/>
                      <a:pt x="28872" y="14971"/>
                      <a:pt x="28875" y="14858"/>
                    </a:cubicBezTo>
                    <a:cubicBezTo>
                      <a:pt x="28917" y="13226"/>
                      <a:pt x="28621" y="4870"/>
                      <a:pt x="19190" y="1154"/>
                    </a:cubicBezTo>
                    <a:cubicBezTo>
                      <a:pt x="18733" y="974"/>
                      <a:pt x="18262" y="799"/>
                      <a:pt x="17756" y="641"/>
                    </a:cubicBezTo>
                    <a:cubicBezTo>
                      <a:pt x="16331" y="194"/>
                      <a:pt x="14968" y="0"/>
                      <a:pt x="13678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4225" name="Google Shape;4225;p16"/>
              <p:cNvSpPr/>
              <p:nvPr/>
            </p:nvSpPr>
            <p:spPr>
              <a:xfrm>
                <a:off x="3903750" y="2164250"/>
                <a:ext cx="546375" cy="294500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1780" extrusionOk="0">
                    <a:moveTo>
                      <a:pt x="2003" y="1"/>
                    </a:moveTo>
                    <a:cubicBezTo>
                      <a:pt x="1951" y="1"/>
                      <a:pt x="1900" y="17"/>
                      <a:pt x="1857" y="48"/>
                    </a:cubicBezTo>
                    <a:cubicBezTo>
                      <a:pt x="1289" y="488"/>
                      <a:pt x="734" y="819"/>
                      <a:pt x="163" y="1060"/>
                    </a:cubicBezTo>
                    <a:cubicBezTo>
                      <a:pt x="60" y="1105"/>
                      <a:pt x="1" y="1213"/>
                      <a:pt x="17" y="1325"/>
                    </a:cubicBezTo>
                    <a:cubicBezTo>
                      <a:pt x="300" y="2949"/>
                      <a:pt x="1677" y="8427"/>
                      <a:pt x="7555" y="10742"/>
                    </a:cubicBezTo>
                    <a:lnTo>
                      <a:pt x="7635" y="10774"/>
                    </a:lnTo>
                    <a:cubicBezTo>
                      <a:pt x="8320" y="11032"/>
                      <a:pt x="9058" y="11240"/>
                      <a:pt x="9813" y="11402"/>
                    </a:cubicBezTo>
                    <a:cubicBezTo>
                      <a:pt x="10964" y="11639"/>
                      <a:pt x="11993" y="11763"/>
                      <a:pt x="12921" y="11777"/>
                    </a:cubicBezTo>
                    <a:cubicBezTo>
                      <a:pt x="12925" y="11779"/>
                      <a:pt x="12928" y="11779"/>
                      <a:pt x="12931" y="11779"/>
                    </a:cubicBezTo>
                    <a:cubicBezTo>
                      <a:pt x="12940" y="11779"/>
                      <a:pt x="12943" y="11773"/>
                      <a:pt x="12945" y="11766"/>
                    </a:cubicBezTo>
                    <a:cubicBezTo>
                      <a:pt x="12996" y="11767"/>
                      <a:pt x="13046" y="11767"/>
                      <a:pt x="13097" y="11767"/>
                    </a:cubicBezTo>
                    <a:cubicBezTo>
                      <a:pt x="17956" y="11767"/>
                      <a:pt x="19898" y="8819"/>
                      <a:pt x="21781" y="5939"/>
                    </a:cubicBezTo>
                    <a:cubicBezTo>
                      <a:pt x="21855" y="5832"/>
                      <a:pt x="21825" y="5697"/>
                      <a:pt x="21732" y="5618"/>
                    </a:cubicBezTo>
                    <a:cubicBezTo>
                      <a:pt x="21244" y="5249"/>
                      <a:pt x="20946" y="4955"/>
                      <a:pt x="20813" y="4820"/>
                    </a:cubicBezTo>
                    <a:cubicBezTo>
                      <a:pt x="20790" y="4791"/>
                      <a:pt x="20760" y="4767"/>
                      <a:pt x="20725" y="4754"/>
                    </a:cubicBezTo>
                    <a:cubicBezTo>
                      <a:pt x="20695" y="4742"/>
                      <a:pt x="20665" y="4736"/>
                      <a:pt x="20634" y="4736"/>
                    </a:cubicBezTo>
                    <a:cubicBezTo>
                      <a:pt x="20617" y="4736"/>
                      <a:pt x="20601" y="4738"/>
                      <a:pt x="20585" y="4741"/>
                    </a:cubicBezTo>
                    <a:cubicBezTo>
                      <a:pt x="19829" y="4909"/>
                      <a:pt x="19057" y="4996"/>
                      <a:pt x="18284" y="5005"/>
                    </a:cubicBezTo>
                    <a:cubicBezTo>
                      <a:pt x="18224" y="5006"/>
                      <a:pt x="18164" y="5006"/>
                      <a:pt x="18104" y="5006"/>
                    </a:cubicBezTo>
                    <a:cubicBezTo>
                      <a:pt x="16723" y="5006"/>
                      <a:pt x="15348" y="4741"/>
                      <a:pt x="14048" y="4229"/>
                    </a:cubicBezTo>
                    <a:cubicBezTo>
                      <a:pt x="13716" y="4099"/>
                      <a:pt x="13392" y="3949"/>
                      <a:pt x="13061" y="3788"/>
                    </a:cubicBezTo>
                    <a:cubicBezTo>
                      <a:pt x="11905" y="3198"/>
                      <a:pt x="10850" y="2430"/>
                      <a:pt x="9950" y="1505"/>
                    </a:cubicBezTo>
                    <a:cubicBezTo>
                      <a:pt x="9926" y="1477"/>
                      <a:pt x="9896" y="1454"/>
                      <a:pt x="9861" y="1439"/>
                    </a:cubicBezTo>
                    <a:cubicBezTo>
                      <a:pt x="9841" y="1431"/>
                      <a:pt x="9819" y="1428"/>
                      <a:pt x="9797" y="1428"/>
                    </a:cubicBezTo>
                    <a:cubicBezTo>
                      <a:pt x="9785" y="1428"/>
                      <a:pt x="9773" y="1429"/>
                      <a:pt x="9761" y="1431"/>
                    </a:cubicBezTo>
                    <a:cubicBezTo>
                      <a:pt x="9607" y="1439"/>
                      <a:pt x="9380" y="1447"/>
                      <a:pt x="9089" y="1447"/>
                    </a:cubicBezTo>
                    <a:cubicBezTo>
                      <a:pt x="8103" y="1447"/>
                      <a:pt x="6388" y="1349"/>
                      <a:pt x="4313" y="787"/>
                    </a:cubicBezTo>
                    <a:cubicBezTo>
                      <a:pt x="3636" y="598"/>
                      <a:pt x="2971" y="374"/>
                      <a:pt x="2318" y="116"/>
                    </a:cubicBezTo>
                    <a:lnTo>
                      <a:pt x="2088" y="15"/>
                    </a:lnTo>
                    <a:cubicBezTo>
                      <a:pt x="2060" y="6"/>
                      <a:pt x="2031" y="1"/>
                      <a:pt x="2003" y="1"/>
                    </a:cubicBezTo>
                    <a:close/>
                  </a:path>
                </a:pathLst>
              </a:custGeom>
              <a:solidFill>
                <a:srgbClr val="279D3F"/>
              </a:solidFill>
              <a:ln w="9525" cap="flat" cmpd="sng">
                <a:solidFill>
                  <a:srgbClr val="000000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4226" name="Google Shape;4226;p16"/>
              <p:cNvSpPr/>
              <p:nvPr/>
            </p:nvSpPr>
            <p:spPr>
              <a:xfrm>
                <a:off x="3133975" y="818075"/>
                <a:ext cx="820275" cy="1374450"/>
              </a:xfrm>
              <a:custGeom>
                <a:avLst/>
                <a:gdLst/>
                <a:ahLst/>
                <a:cxnLst/>
                <a:rect l="l" t="t" r="r" b="b"/>
                <a:pathLst>
                  <a:path w="32811" h="54978" extrusionOk="0">
                    <a:moveTo>
                      <a:pt x="13584" y="0"/>
                    </a:moveTo>
                    <a:cubicBezTo>
                      <a:pt x="13097" y="0"/>
                      <a:pt x="12589" y="19"/>
                      <a:pt x="12069" y="64"/>
                    </a:cubicBezTo>
                    <a:cubicBezTo>
                      <a:pt x="10967" y="149"/>
                      <a:pt x="9799" y="352"/>
                      <a:pt x="8639" y="746"/>
                    </a:cubicBezTo>
                    <a:cubicBezTo>
                      <a:pt x="7433" y="1152"/>
                      <a:pt x="6339" y="1716"/>
                      <a:pt x="5394" y="2432"/>
                    </a:cubicBezTo>
                    <a:cubicBezTo>
                      <a:pt x="1793" y="5150"/>
                      <a:pt x="0" y="10020"/>
                      <a:pt x="66" y="16930"/>
                    </a:cubicBezTo>
                    <a:cubicBezTo>
                      <a:pt x="214" y="32578"/>
                      <a:pt x="12031" y="48843"/>
                      <a:pt x="22549" y="53639"/>
                    </a:cubicBezTo>
                    <a:cubicBezTo>
                      <a:pt x="22838" y="53774"/>
                      <a:pt x="23140" y="53903"/>
                      <a:pt x="23445" y="54023"/>
                    </a:cubicBezTo>
                    <a:cubicBezTo>
                      <a:pt x="25060" y="54660"/>
                      <a:pt x="26573" y="54978"/>
                      <a:pt x="27949" y="54978"/>
                    </a:cubicBezTo>
                    <a:cubicBezTo>
                      <a:pt x="29448" y="54978"/>
                      <a:pt x="30786" y="54601"/>
                      <a:pt x="31919" y="53849"/>
                    </a:cubicBezTo>
                    <a:cubicBezTo>
                      <a:pt x="31994" y="53794"/>
                      <a:pt x="32021" y="53675"/>
                      <a:pt x="32107" y="53664"/>
                    </a:cubicBezTo>
                    <a:cubicBezTo>
                      <a:pt x="32810" y="53574"/>
                      <a:pt x="31969" y="53462"/>
                      <a:pt x="31888" y="53430"/>
                    </a:cubicBezTo>
                    <a:cubicBezTo>
                      <a:pt x="29958" y="52514"/>
                      <a:pt x="28163" y="51278"/>
                      <a:pt x="26561" y="49767"/>
                    </a:cubicBezTo>
                    <a:cubicBezTo>
                      <a:pt x="19145" y="42781"/>
                      <a:pt x="15806" y="30178"/>
                      <a:pt x="16641" y="12326"/>
                    </a:cubicBezTo>
                    <a:cubicBezTo>
                      <a:pt x="16842" y="8051"/>
                      <a:pt x="17356" y="4169"/>
                      <a:pt x="18160" y="786"/>
                    </a:cubicBezTo>
                    <a:cubicBezTo>
                      <a:pt x="18181" y="731"/>
                      <a:pt x="18167" y="664"/>
                      <a:pt x="18135" y="609"/>
                    </a:cubicBezTo>
                    <a:cubicBezTo>
                      <a:pt x="18102" y="565"/>
                      <a:pt x="18064" y="530"/>
                      <a:pt x="18019" y="512"/>
                    </a:cubicBezTo>
                    <a:lnTo>
                      <a:pt x="17983" y="498"/>
                    </a:lnTo>
                    <a:cubicBezTo>
                      <a:pt x="17132" y="304"/>
                      <a:pt x="15517" y="0"/>
                      <a:pt x="13584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4227" name="Google Shape;4227;p16"/>
              <p:cNvSpPr/>
              <p:nvPr/>
            </p:nvSpPr>
            <p:spPr>
              <a:xfrm>
                <a:off x="4070550" y="295875"/>
                <a:ext cx="1298350" cy="2075375"/>
              </a:xfrm>
              <a:custGeom>
                <a:avLst/>
                <a:gdLst/>
                <a:ahLst/>
                <a:cxnLst/>
                <a:rect l="l" t="t" r="r" b="b"/>
                <a:pathLst>
                  <a:path w="51934" h="83015" fill="none" extrusionOk="0">
                    <a:moveTo>
                      <a:pt x="18451" y="77065"/>
                    </a:moveTo>
                    <a:cubicBezTo>
                      <a:pt x="11041" y="83015"/>
                      <a:pt x="1" y="77451"/>
                      <a:pt x="353" y="67955"/>
                    </a:cubicBezTo>
                    <a:cubicBezTo>
                      <a:pt x="835" y="54962"/>
                      <a:pt x="4653" y="32595"/>
                      <a:pt x="23776" y="19411"/>
                    </a:cubicBezTo>
                    <a:cubicBezTo>
                      <a:pt x="51933" y="0"/>
                      <a:pt x="47588" y="37732"/>
                      <a:pt x="36855" y="52962"/>
                    </a:cubicBezTo>
                    <a:cubicBezTo>
                      <a:pt x="30783" y="61578"/>
                      <a:pt x="25126" y="71706"/>
                      <a:pt x="18451" y="77065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4228" name="Google Shape;4228;p16"/>
              <p:cNvSpPr/>
              <p:nvPr/>
            </p:nvSpPr>
            <p:spPr>
              <a:xfrm>
                <a:off x="3502900" y="-9525"/>
                <a:ext cx="1004625" cy="2272125"/>
              </a:xfrm>
              <a:custGeom>
                <a:avLst/>
                <a:gdLst/>
                <a:ahLst/>
                <a:cxnLst/>
                <a:rect l="l" t="t" r="r" b="b"/>
                <a:pathLst>
                  <a:path w="40185" h="90885" fill="none" extrusionOk="0">
                    <a:moveTo>
                      <a:pt x="25998" y="88121"/>
                    </a:moveTo>
                    <a:cubicBezTo>
                      <a:pt x="25998" y="88121"/>
                      <a:pt x="1" y="90885"/>
                      <a:pt x="2125" y="45444"/>
                    </a:cubicBezTo>
                    <a:cubicBezTo>
                      <a:pt x="4247" y="1"/>
                      <a:pt x="40184" y="19018"/>
                      <a:pt x="39220" y="37769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4229" name="Google Shape;4229;p16"/>
              <p:cNvSpPr/>
              <p:nvPr/>
            </p:nvSpPr>
            <p:spPr>
              <a:xfrm>
                <a:off x="4424475" y="1042775"/>
                <a:ext cx="1646725" cy="1570650"/>
              </a:xfrm>
              <a:custGeom>
                <a:avLst/>
                <a:gdLst/>
                <a:ahLst/>
                <a:cxnLst/>
                <a:rect l="l" t="t" r="r" b="b"/>
                <a:pathLst>
                  <a:path w="65869" h="62826" fill="none" extrusionOk="0">
                    <a:moveTo>
                      <a:pt x="1" y="49329"/>
                    </a:moveTo>
                    <a:cubicBezTo>
                      <a:pt x="1" y="49329"/>
                      <a:pt x="10551" y="62826"/>
                      <a:pt x="38147" y="31482"/>
                    </a:cubicBezTo>
                    <a:cubicBezTo>
                      <a:pt x="65868" y="1"/>
                      <a:pt x="30692" y="735"/>
                      <a:pt x="30692" y="73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4230" name="Google Shape;4230;p16"/>
              <p:cNvSpPr/>
              <p:nvPr/>
            </p:nvSpPr>
            <p:spPr>
              <a:xfrm>
                <a:off x="3124375" y="687000"/>
                <a:ext cx="827875" cy="1671525"/>
              </a:xfrm>
              <a:custGeom>
                <a:avLst/>
                <a:gdLst/>
                <a:ahLst/>
                <a:cxnLst/>
                <a:rect l="l" t="t" r="r" b="b"/>
                <a:pathLst>
                  <a:path w="33115" h="66861" fill="none" extrusionOk="0">
                    <a:moveTo>
                      <a:pt x="18902" y="5629"/>
                    </a:moveTo>
                    <a:cubicBezTo>
                      <a:pt x="18902" y="5629"/>
                      <a:pt x="0" y="0"/>
                      <a:pt x="208" y="22169"/>
                    </a:cubicBezTo>
                    <a:cubicBezTo>
                      <a:pt x="415" y="44339"/>
                      <a:pt x="23623" y="66860"/>
                      <a:pt x="33115" y="58782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4231" name="Google Shape;4231;p16"/>
              <p:cNvSpPr/>
              <p:nvPr/>
            </p:nvSpPr>
            <p:spPr>
              <a:xfrm>
                <a:off x="4181900" y="200475"/>
                <a:ext cx="753900" cy="455625"/>
              </a:xfrm>
              <a:custGeom>
                <a:avLst/>
                <a:gdLst/>
                <a:ahLst/>
                <a:cxnLst/>
                <a:rect l="l" t="t" r="r" b="b"/>
                <a:pathLst>
                  <a:path w="30156" h="18225" fill="none" extrusionOk="0">
                    <a:moveTo>
                      <a:pt x="0" y="10873"/>
                    </a:moveTo>
                    <a:cubicBezTo>
                      <a:pt x="0" y="10873"/>
                      <a:pt x="7087" y="0"/>
                      <a:pt x="18008" y="3426"/>
                    </a:cubicBezTo>
                    <a:cubicBezTo>
                      <a:pt x="30155" y="7237"/>
                      <a:pt x="29280" y="18224"/>
                      <a:pt x="29280" y="18224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4232" name="Google Shape;4232;p16"/>
              <p:cNvSpPr/>
              <p:nvPr/>
            </p:nvSpPr>
            <p:spPr>
              <a:xfrm>
                <a:off x="3251575" y="51350"/>
                <a:ext cx="629125" cy="779750"/>
              </a:xfrm>
              <a:custGeom>
                <a:avLst/>
                <a:gdLst/>
                <a:ahLst/>
                <a:cxnLst/>
                <a:rect l="l" t="t" r="r" b="b"/>
                <a:pathLst>
                  <a:path w="25165" h="31190" fill="none" extrusionOk="0">
                    <a:moveTo>
                      <a:pt x="3848" y="31190"/>
                    </a:moveTo>
                    <a:cubicBezTo>
                      <a:pt x="3848" y="31190"/>
                      <a:pt x="0" y="20856"/>
                      <a:pt x="5294" y="12424"/>
                    </a:cubicBezTo>
                    <a:cubicBezTo>
                      <a:pt x="13094" y="0"/>
                      <a:pt x="25165" y="15646"/>
                      <a:pt x="25165" y="15646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4233" name="Google Shape;4233;p16"/>
              <p:cNvSpPr/>
              <p:nvPr/>
            </p:nvSpPr>
            <p:spPr>
              <a:xfrm>
                <a:off x="1344175" y="2425000"/>
                <a:ext cx="2834350" cy="2891700"/>
              </a:xfrm>
              <a:custGeom>
                <a:avLst/>
                <a:gdLst/>
                <a:ahLst/>
                <a:cxnLst/>
                <a:rect l="l" t="t" r="r" b="b"/>
                <a:pathLst>
                  <a:path w="113374" h="115668" fill="none" extrusionOk="0">
                    <a:moveTo>
                      <a:pt x="108698" y="0"/>
                    </a:moveTo>
                    <a:cubicBezTo>
                      <a:pt x="108698" y="0"/>
                      <a:pt x="86089" y="113174"/>
                      <a:pt x="2488" y="110250"/>
                    </a:cubicBezTo>
                    <a:cubicBezTo>
                      <a:pt x="1119" y="110202"/>
                      <a:pt x="0" y="111327"/>
                      <a:pt x="97" y="112692"/>
                    </a:cubicBezTo>
                    <a:lnTo>
                      <a:pt x="97" y="112692"/>
                    </a:lnTo>
                    <a:cubicBezTo>
                      <a:pt x="175" y="113831"/>
                      <a:pt x="1074" y="114737"/>
                      <a:pt x="2213" y="114813"/>
                    </a:cubicBezTo>
                    <a:cubicBezTo>
                      <a:pt x="14967" y="115668"/>
                      <a:pt x="85868" y="115128"/>
                      <a:pt x="113373" y="143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4234" name="Google Shape;4234;p16"/>
              <p:cNvSpPr/>
              <p:nvPr/>
            </p:nvSpPr>
            <p:spPr>
              <a:xfrm>
                <a:off x="2711475" y="3632625"/>
                <a:ext cx="2684000" cy="1415450"/>
              </a:xfrm>
              <a:custGeom>
                <a:avLst/>
                <a:gdLst/>
                <a:ahLst/>
                <a:cxnLst/>
                <a:rect l="l" t="t" r="r" b="b"/>
                <a:pathLst>
                  <a:path w="107360" h="56618" fill="none" extrusionOk="0">
                    <a:moveTo>
                      <a:pt x="1" y="51197"/>
                    </a:moveTo>
                    <a:cubicBezTo>
                      <a:pt x="1" y="51197"/>
                      <a:pt x="53503" y="56617"/>
                      <a:pt x="107359" y="1"/>
                    </a:cubicBezTo>
                    <a:cubicBezTo>
                      <a:pt x="107359" y="1"/>
                      <a:pt x="53238" y="10000"/>
                      <a:pt x="23073" y="3022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4235" name="Google Shape;4235;p16"/>
              <p:cNvSpPr/>
              <p:nvPr/>
            </p:nvSpPr>
            <p:spPr>
              <a:xfrm>
                <a:off x="3025675" y="3632625"/>
                <a:ext cx="2369800" cy="1032150"/>
              </a:xfrm>
              <a:custGeom>
                <a:avLst/>
                <a:gdLst/>
                <a:ahLst/>
                <a:cxnLst/>
                <a:rect l="l" t="t" r="r" b="b"/>
                <a:pathLst>
                  <a:path w="94792" h="41286" fill="none" extrusionOk="0">
                    <a:moveTo>
                      <a:pt x="94791" y="1"/>
                    </a:moveTo>
                    <a:cubicBezTo>
                      <a:pt x="94791" y="1"/>
                      <a:pt x="45846" y="28576"/>
                      <a:pt x="1" y="4128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</p:grpSp>
        <p:sp>
          <p:nvSpPr>
            <p:cNvPr id="4236" name="Google Shape;4236;p16"/>
            <p:cNvSpPr/>
            <p:nvPr/>
          </p:nvSpPr>
          <p:spPr>
            <a:xfrm>
              <a:off x="3821000" y="1839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aseline="-25000"/>
            </a:p>
          </p:txBody>
        </p:sp>
      </p:grpSp>
      <p:grpSp>
        <p:nvGrpSpPr>
          <p:cNvPr id="4237" name="Google Shape;4237;p16"/>
          <p:cNvGrpSpPr/>
          <p:nvPr/>
        </p:nvGrpSpPr>
        <p:grpSpPr>
          <a:xfrm rot="7269405" flipH="1">
            <a:off x="1274448" y="4662336"/>
            <a:ext cx="234451" cy="192761"/>
            <a:chOff x="4968050" y="4573150"/>
            <a:chExt cx="1315625" cy="1082200"/>
          </a:xfrm>
        </p:grpSpPr>
        <p:grpSp>
          <p:nvGrpSpPr>
            <p:cNvPr id="4238" name="Google Shape;4238;p16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4239" name="Google Shape;4239;p16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16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41" name="Google Shape;4241;p16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42" name="Google Shape;4242;p16"/>
          <p:cNvGrpSpPr/>
          <p:nvPr/>
        </p:nvGrpSpPr>
        <p:grpSpPr>
          <a:xfrm rot="-460041">
            <a:off x="2158924" y="3779886"/>
            <a:ext cx="1240634" cy="1050967"/>
            <a:chOff x="652525" y="176550"/>
            <a:chExt cx="6269975" cy="5311425"/>
          </a:xfrm>
        </p:grpSpPr>
        <p:sp>
          <p:nvSpPr>
            <p:cNvPr id="4243" name="Google Shape;4243;p16"/>
            <p:cNvSpPr/>
            <p:nvPr/>
          </p:nvSpPr>
          <p:spPr>
            <a:xfrm>
              <a:off x="2949375" y="1608750"/>
              <a:ext cx="494175" cy="348600"/>
            </a:xfrm>
            <a:custGeom>
              <a:avLst/>
              <a:gdLst/>
              <a:ahLst/>
              <a:cxnLst/>
              <a:rect l="l" t="t" r="r" b="b"/>
              <a:pathLst>
                <a:path w="19767" h="13944" extrusionOk="0">
                  <a:moveTo>
                    <a:pt x="19386" y="1"/>
                  </a:moveTo>
                  <a:cubicBezTo>
                    <a:pt x="18953" y="1"/>
                    <a:pt x="17673" y="244"/>
                    <a:pt x="17511" y="244"/>
                  </a:cubicBezTo>
                  <a:cubicBezTo>
                    <a:pt x="17509" y="244"/>
                    <a:pt x="17507" y="244"/>
                    <a:pt x="17505" y="244"/>
                  </a:cubicBezTo>
                  <a:cubicBezTo>
                    <a:pt x="17228" y="234"/>
                    <a:pt x="16953" y="229"/>
                    <a:pt x="16680" y="229"/>
                  </a:cubicBezTo>
                  <a:cubicBezTo>
                    <a:pt x="14665" y="229"/>
                    <a:pt x="12769" y="496"/>
                    <a:pt x="11036" y="1019"/>
                  </a:cubicBezTo>
                  <a:cubicBezTo>
                    <a:pt x="4877" y="2874"/>
                    <a:pt x="2036" y="7501"/>
                    <a:pt x="892" y="10087"/>
                  </a:cubicBezTo>
                  <a:cubicBezTo>
                    <a:pt x="810" y="10276"/>
                    <a:pt x="0" y="11129"/>
                    <a:pt x="105" y="11306"/>
                  </a:cubicBezTo>
                  <a:cubicBezTo>
                    <a:pt x="119" y="11331"/>
                    <a:pt x="152" y="11342"/>
                    <a:pt x="198" y="11342"/>
                  </a:cubicBezTo>
                  <a:cubicBezTo>
                    <a:pt x="474" y="11342"/>
                    <a:pt x="1223" y="10967"/>
                    <a:pt x="1411" y="10967"/>
                  </a:cubicBezTo>
                  <a:cubicBezTo>
                    <a:pt x="1414" y="10967"/>
                    <a:pt x="1416" y="10967"/>
                    <a:pt x="1418" y="10967"/>
                  </a:cubicBezTo>
                  <a:cubicBezTo>
                    <a:pt x="4564" y="11195"/>
                    <a:pt x="7524" y="11953"/>
                    <a:pt x="10367" y="13294"/>
                  </a:cubicBezTo>
                  <a:lnTo>
                    <a:pt x="10731" y="12765"/>
                  </a:lnTo>
                  <a:lnTo>
                    <a:pt x="10466" y="13335"/>
                  </a:lnTo>
                  <a:cubicBezTo>
                    <a:pt x="10599" y="13398"/>
                    <a:pt x="11103" y="13943"/>
                    <a:pt x="11270" y="13943"/>
                  </a:cubicBezTo>
                  <a:cubicBezTo>
                    <a:pt x="11277" y="13943"/>
                    <a:pt x="11283" y="13942"/>
                    <a:pt x="11288" y="13941"/>
                  </a:cubicBezTo>
                  <a:cubicBezTo>
                    <a:pt x="11317" y="13933"/>
                    <a:pt x="11441" y="13359"/>
                    <a:pt x="11470" y="13344"/>
                  </a:cubicBezTo>
                  <a:cubicBezTo>
                    <a:pt x="11640" y="13267"/>
                    <a:pt x="11288" y="13105"/>
                    <a:pt x="11337" y="12928"/>
                  </a:cubicBezTo>
                  <a:cubicBezTo>
                    <a:pt x="12010" y="10390"/>
                    <a:pt x="13760" y="5513"/>
                    <a:pt x="17929" y="1310"/>
                  </a:cubicBezTo>
                  <a:cubicBezTo>
                    <a:pt x="18172" y="1066"/>
                    <a:pt x="19767" y="268"/>
                    <a:pt x="19522" y="23"/>
                  </a:cubicBezTo>
                  <a:cubicBezTo>
                    <a:pt x="19506" y="8"/>
                    <a:pt x="19458" y="1"/>
                    <a:pt x="19386" y="1"/>
                  </a:cubicBezTo>
                  <a:close/>
                </a:path>
              </a:pathLst>
            </a:custGeom>
            <a:solidFill>
              <a:srgbClr val="F4942E"/>
            </a:solidFill>
            <a:ln w="1817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6"/>
            <p:cNvSpPr/>
            <p:nvPr/>
          </p:nvSpPr>
          <p:spPr>
            <a:xfrm>
              <a:off x="3793275" y="1326150"/>
              <a:ext cx="753300" cy="364725"/>
            </a:xfrm>
            <a:custGeom>
              <a:avLst/>
              <a:gdLst/>
              <a:ahLst/>
              <a:cxnLst/>
              <a:rect l="l" t="t" r="r" b="b"/>
              <a:pathLst>
                <a:path w="30132" h="14589" extrusionOk="0">
                  <a:moveTo>
                    <a:pt x="20169" y="0"/>
                  </a:moveTo>
                  <a:cubicBezTo>
                    <a:pt x="17522" y="0"/>
                    <a:pt x="15063" y="327"/>
                    <a:pt x="12992" y="951"/>
                  </a:cubicBezTo>
                  <a:cubicBezTo>
                    <a:pt x="11686" y="1341"/>
                    <a:pt x="10426" y="1877"/>
                    <a:pt x="9240" y="2551"/>
                  </a:cubicBezTo>
                  <a:cubicBezTo>
                    <a:pt x="4393" y="5307"/>
                    <a:pt x="2000" y="9725"/>
                    <a:pt x="1007" y="12117"/>
                  </a:cubicBezTo>
                  <a:cubicBezTo>
                    <a:pt x="873" y="12437"/>
                    <a:pt x="1" y="13278"/>
                    <a:pt x="321" y="13412"/>
                  </a:cubicBezTo>
                  <a:cubicBezTo>
                    <a:pt x="325" y="13413"/>
                    <a:pt x="330" y="13414"/>
                    <a:pt x="337" y="13414"/>
                  </a:cubicBezTo>
                  <a:cubicBezTo>
                    <a:pt x="505" y="13414"/>
                    <a:pt x="1546" y="12992"/>
                    <a:pt x="1644" y="12985"/>
                  </a:cubicBezTo>
                  <a:cubicBezTo>
                    <a:pt x="2082" y="12944"/>
                    <a:pt x="2525" y="12914"/>
                    <a:pt x="2990" y="12914"/>
                  </a:cubicBezTo>
                  <a:cubicBezTo>
                    <a:pt x="3187" y="12914"/>
                    <a:pt x="3387" y="12920"/>
                    <a:pt x="3593" y="12932"/>
                  </a:cubicBezTo>
                  <a:cubicBezTo>
                    <a:pt x="7713" y="13162"/>
                    <a:pt x="10804" y="13642"/>
                    <a:pt x="13315" y="14030"/>
                  </a:cubicBezTo>
                  <a:cubicBezTo>
                    <a:pt x="15396" y="14347"/>
                    <a:pt x="16974" y="14589"/>
                    <a:pt x="18360" y="14589"/>
                  </a:cubicBezTo>
                  <a:cubicBezTo>
                    <a:pt x="19250" y="14589"/>
                    <a:pt x="20060" y="14489"/>
                    <a:pt x="20872" y="14246"/>
                  </a:cubicBezTo>
                  <a:cubicBezTo>
                    <a:pt x="22159" y="13858"/>
                    <a:pt x="23393" y="13118"/>
                    <a:pt x="24874" y="11841"/>
                  </a:cubicBezTo>
                  <a:cubicBezTo>
                    <a:pt x="26689" y="10278"/>
                    <a:pt x="27501" y="7716"/>
                    <a:pt x="28364" y="4991"/>
                  </a:cubicBezTo>
                  <a:cubicBezTo>
                    <a:pt x="28640" y="4119"/>
                    <a:pt x="29675" y="2665"/>
                    <a:pt x="30010" y="1758"/>
                  </a:cubicBezTo>
                  <a:cubicBezTo>
                    <a:pt x="30131" y="1436"/>
                    <a:pt x="29217" y="1625"/>
                    <a:pt x="28895" y="1508"/>
                  </a:cubicBezTo>
                  <a:cubicBezTo>
                    <a:pt x="28880" y="1501"/>
                    <a:pt x="29777" y="1351"/>
                    <a:pt x="29760" y="1344"/>
                  </a:cubicBezTo>
                  <a:cubicBezTo>
                    <a:pt x="26515" y="433"/>
                    <a:pt x="23217" y="0"/>
                    <a:pt x="20169" y="0"/>
                  </a:cubicBezTo>
                  <a:close/>
                </a:path>
              </a:pathLst>
            </a:custGeom>
            <a:solidFill>
              <a:schemeClr val="accent3"/>
            </a:solidFill>
            <a:ln w="18975" cap="flat" cmpd="sng">
              <a:solidFill>
                <a:schemeClr val="accent3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6"/>
            <p:cNvSpPr/>
            <p:nvPr/>
          </p:nvSpPr>
          <p:spPr>
            <a:xfrm>
              <a:off x="744075" y="1071650"/>
              <a:ext cx="6160475" cy="4388750"/>
            </a:xfrm>
            <a:custGeom>
              <a:avLst/>
              <a:gdLst/>
              <a:ahLst/>
              <a:cxnLst/>
              <a:rect l="l" t="t" r="r" b="b"/>
              <a:pathLst>
                <a:path w="246419" h="175550" extrusionOk="0">
                  <a:moveTo>
                    <a:pt x="216780" y="1"/>
                  </a:moveTo>
                  <a:cubicBezTo>
                    <a:pt x="216726" y="1"/>
                    <a:pt x="216233" y="2437"/>
                    <a:pt x="216184" y="2454"/>
                  </a:cubicBezTo>
                  <a:cubicBezTo>
                    <a:pt x="215983" y="2517"/>
                    <a:pt x="216524" y="3455"/>
                    <a:pt x="216456" y="3654"/>
                  </a:cubicBezTo>
                  <a:cubicBezTo>
                    <a:pt x="216087" y="4943"/>
                    <a:pt x="215642" y="5992"/>
                    <a:pt x="215060" y="6928"/>
                  </a:cubicBezTo>
                  <a:cubicBezTo>
                    <a:pt x="212086" y="11829"/>
                    <a:pt x="206404" y="18439"/>
                    <a:pt x="196254" y="22045"/>
                  </a:cubicBezTo>
                  <a:cubicBezTo>
                    <a:pt x="192157" y="23488"/>
                    <a:pt x="188371" y="24733"/>
                    <a:pt x="184605" y="25972"/>
                  </a:cubicBezTo>
                  <a:cubicBezTo>
                    <a:pt x="182363" y="26699"/>
                    <a:pt x="180191" y="27404"/>
                    <a:pt x="178036" y="28161"/>
                  </a:cubicBezTo>
                  <a:cubicBezTo>
                    <a:pt x="168222" y="31484"/>
                    <a:pt x="158789" y="35110"/>
                    <a:pt x="146197" y="42255"/>
                  </a:cubicBezTo>
                  <a:cubicBezTo>
                    <a:pt x="137525" y="47197"/>
                    <a:pt x="128746" y="50913"/>
                    <a:pt x="118566" y="53979"/>
                  </a:cubicBezTo>
                  <a:cubicBezTo>
                    <a:pt x="112538" y="55794"/>
                    <a:pt x="106653" y="57200"/>
                    <a:pt x="100908" y="58565"/>
                  </a:cubicBezTo>
                  <a:cubicBezTo>
                    <a:pt x="97951" y="59270"/>
                    <a:pt x="95021" y="59971"/>
                    <a:pt x="92103" y="60717"/>
                  </a:cubicBezTo>
                  <a:cubicBezTo>
                    <a:pt x="91249" y="60923"/>
                    <a:pt x="90408" y="61175"/>
                    <a:pt x="89567" y="61430"/>
                  </a:cubicBezTo>
                  <a:cubicBezTo>
                    <a:pt x="82844" y="63454"/>
                    <a:pt x="76913" y="66447"/>
                    <a:pt x="71636" y="69108"/>
                  </a:cubicBezTo>
                  <a:cubicBezTo>
                    <a:pt x="71088" y="69377"/>
                    <a:pt x="70543" y="69646"/>
                    <a:pt x="70019" y="69911"/>
                  </a:cubicBezTo>
                  <a:cubicBezTo>
                    <a:pt x="66018" y="71927"/>
                    <a:pt x="62220" y="73752"/>
                    <a:pt x="58523" y="74865"/>
                  </a:cubicBezTo>
                  <a:cubicBezTo>
                    <a:pt x="56364" y="75514"/>
                    <a:pt x="54352" y="75885"/>
                    <a:pt x="52408" y="76023"/>
                  </a:cubicBezTo>
                  <a:cubicBezTo>
                    <a:pt x="51522" y="76075"/>
                    <a:pt x="50660" y="76099"/>
                    <a:pt x="49816" y="76099"/>
                  </a:cubicBezTo>
                  <a:cubicBezTo>
                    <a:pt x="44603" y="76099"/>
                    <a:pt x="40085" y="75176"/>
                    <a:pt x="34961" y="74104"/>
                  </a:cubicBezTo>
                  <a:cubicBezTo>
                    <a:pt x="29964" y="73071"/>
                    <a:pt x="24287" y="71872"/>
                    <a:pt x="16892" y="71401"/>
                  </a:cubicBezTo>
                  <a:cubicBezTo>
                    <a:pt x="10699" y="71013"/>
                    <a:pt x="5643" y="69266"/>
                    <a:pt x="2262" y="66302"/>
                  </a:cubicBezTo>
                  <a:cubicBezTo>
                    <a:pt x="2092" y="66155"/>
                    <a:pt x="1998" y="65674"/>
                    <a:pt x="1825" y="65674"/>
                  </a:cubicBezTo>
                  <a:cubicBezTo>
                    <a:pt x="1815" y="65674"/>
                    <a:pt x="1805" y="65675"/>
                    <a:pt x="1794" y="65679"/>
                  </a:cubicBezTo>
                  <a:cubicBezTo>
                    <a:pt x="1794" y="65679"/>
                    <a:pt x="1794" y="65679"/>
                    <a:pt x="1794" y="65679"/>
                  </a:cubicBezTo>
                  <a:cubicBezTo>
                    <a:pt x="1731" y="65679"/>
                    <a:pt x="284" y="63044"/>
                    <a:pt x="220" y="63044"/>
                  </a:cubicBezTo>
                  <a:cubicBezTo>
                    <a:pt x="219" y="63044"/>
                    <a:pt x="219" y="63044"/>
                    <a:pt x="219" y="63044"/>
                  </a:cubicBezTo>
                  <a:cubicBezTo>
                    <a:pt x="0" y="63189"/>
                    <a:pt x="1164" y="66660"/>
                    <a:pt x="1244" y="66922"/>
                  </a:cubicBezTo>
                  <a:cubicBezTo>
                    <a:pt x="13419" y="117517"/>
                    <a:pt x="20957" y="148713"/>
                    <a:pt x="23048" y="157143"/>
                  </a:cubicBezTo>
                  <a:cubicBezTo>
                    <a:pt x="25484" y="167144"/>
                    <a:pt x="51921" y="173797"/>
                    <a:pt x="64847" y="174983"/>
                  </a:cubicBezTo>
                  <a:cubicBezTo>
                    <a:pt x="69024" y="175359"/>
                    <a:pt x="72971" y="175550"/>
                    <a:pt x="76796" y="175550"/>
                  </a:cubicBezTo>
                  <a:cubicBezTo>
                    <a:pt x="83818" y="175550"/>
                    <a:pt x="90423" y="174905"/>
                    <a:pt x="97263" y="173574"/>
                  </a:cubicBezTo>
                  <a:cubicBezTo>
                    <a:pt x="97464" y="173540"/>
                    <a:pt x="97685" y="173497"/>
                    <a:pt x="97903" y="173434"/>
                  </a:cubicBezTo>
                  <a:cubicBezTo>
                    <a:pt x="100647" y="172896"/>
                    <a:pt x="103725" y="172074"/>
                    <a:pt x="107588" y="170911"/>
                  </a:cubicBezTo>
                  <a:cubicBezTo>
                    <a:pt x="109845" y="170232"/>
                    <a:pt x="112121" y="169519"/>
                    <a:pt x="114411" y="168778"/>
                  </a:cubicBezTo>
                  <a:cubicBezTo>
                    <a:pt x="116678" y="168041"/>
                    <a:pt x="118997" y="167316"/>
                    <a:pt x="121280" y="166630"/>
                  </a:cubicBezTo>
                  <a:cubicBezTo>
                    <a:pt x="126443" y="165074"/>
                    <a:pt x="130316" y="164117"/>
                    <a:pt x="133841" y="163554"/>
                  </a:cubicBezTo>
                  <a:cubicBezTo>
                    <a:pt x="141047" y="162352"/>
                    <a:pt x="148260" y="160651"/>
                    <a:pt x="155943" y="158336"/>
                  </a:cubicBezTo>
                  <a:cubicBezTo>
                    <a:pt x="171286" y="153716"/>
                    <a:pt x="185901" y="147378"/>
                    <a:pt x="199557" y="141248"/>
                  </a:cubicBezTo>
                  <a:cubicBezTo>
                    <a:pt x="204565" y="139006"/>
                    <a:pt x="209109" y="136616"/>
                    <a:pt x="213232" y="134224"/>
                  </a:cubicBezTo>
                  <a:cubicBezTo>
                    <a:pt x="225943" y="126783"/>
                    <a:pt x="234525" y="118932"/>
                    <a:pt x="239855" y="113059"/>
                  </a:cubicBezTo>
                  <a:cubicBezTo>
                    <a:pt x="240369" y="112511"/>
                    <a:pt x="240864" y="111973"/>
                    <a:pt x="241385" y="111447"/>
                  </a:cubicBezTo>
                  <a:cubicBezTo>
                    <a:pt x="244095" y="108616"/>
                    <a:pt x="246419" y="106161"/>
                    <a:pt x="246038" y="102899"/>
                  </a:cubicBezTo>
                  <a:cubicBezTo>
                    <a:pt x="245217" y="98172"/>
                    <a:pt x="243392" y="91415"/>
                    <a:pt x="241768" y="85411"/>
                  </a:cubicBezTo>
                  <a:cubicBezTo>
                    <a:pt x="240970" y="82507"/>
                    <a:pt x="240219" y="79749"/>
                    <a:pt x="239659" y="77458"/>
                  </a:cubicBezTo>
                  <a:cubicBezTo>
                    <a:pt x="238719" y="73733"/>
                    <a:pt x="238290" y="71350"/>
                    <a:pt x="237858" y="69043"/>
                  </a:cubicBezTo>
                  <a:cubicBezTo>
                    <a:pt x="237293" y="65940"/>
                    <a:pt x="236767" y="62983"/>
                    <a:pt x="235107" y="57040"/>
                  </a:cubicBezTo>
                  <a:cubicBezTo>
                    <a:pt x="232489" y="47767"/>
                    <a:pt x="231362" y="46196"/>
                    <a:pt x="230373" y="44817"/>
                  </a:cubicBezTo>
                  <a:cubicBezTo>
                    <a:pt x="229212" y="43229"/>
                    <a:pt x="228192" y="41833"/>
                    <a:pt x="225758" y="32014"/>
                  </a:cubicBezTo>
                  <a:cubicBezTo>
                    <a:pt x="223121" y="21522"/>
                    <a:pt x="220569" y="12525"/>
                    <a:pt x="217663" y="3656"/>
                  </a:cubicBezTo>
                  <a:cubicBezTo>
                    <a:pt x="217583" y="3392"/>
                    <a:pt x="217042" y="1"/>
                    <a:pt x="216781" y="1"/>
                  </a:cubicBezTo>
                  <a:cubicBezTo>
                    <a:pt x="216781" y="1"/>
                    <a:pt x="216781" y="1"/>
                    <a:pt x="216780" y="1"/>
                  </a:cubicBezTo>
                  <a:close/>
                </a:path>
              </a:pathLst>
            </a:custGeom>
            <a:solidFill>
              <a:schemeClr val="dk1"/>
            </a:solidFill>
            <a:ln w="18175" cap="flat" cmpd="sng">
              <a:solidFill>
                <a:schemeClr val="dk1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6"/>
            <p:cNvSpPr/>
            <p:nvPr/>
          </p:nvSpPr>
          <p:spPr>
            <a:xfrm>
              <a:off x="787400" y="2088450"/>
              <a:ext cx="222600" cy="195150"/>
            </a:xfrm>
            <a:custGeom>
              <a:avLst/>
              <a:gdLst/>
              <a:ahLst/>
              <a:cxnLst/>
              <a:rect l="l" t="t" r="r" b="b"/>
              <a:pathLst>
                <a:path w="8904" h="7806" extrusionOk="0">
                  <a:moveTo>
                    <a:pt x="8240" y="0"/>
                  </a:moveTo>
                  <a:cubicBezTo>
                    <a:pt x="8181" y="0"/>
                    <a:pt x="8121" y="9"/>
                    <a:pt x="8062" y="27"/>
                  </a:cubicBezTo>
                  <a:cubicBezTo>
                    <a:pt x="8011" y="44"/>
                    <a:pt x="7968" y="56"/>
                    <a:pt x="7924" y="95"/>
                  </a:cubicBezTo>
                  <a:cubicBezTo>
                    <a:pt x="4737" y="1947"/>
                    <a:pt x="2928" y="3328"/>
                    <a:pt x="2296" y="3832"/>
                  </a:cubicBezTo>
                  <a:cubicBezTo>
                    <a:pt x="1537" y="4455"/>
                    <a:pt x="820" y="5456"/>
                    <a:pt x="127" y="6896"/>
                  </a:cubicBezTo>
                  <a:cubicBezTo>
                    <a:pt x="1" y="7170"/>
                    <a:pt x="78" y="7512"/>
                    <a:pt x="311" y="7679"/>
                  </a:cubicBezTo>
                  <a:cubicBezTo>
                    <a:pt x="423" y="7767"/>
                    <a:pt x="544" y="7805"/>
                    <a:pt x="668" y="7805"/>
                  </a:cubicBezTo>
                  <a:cubicBezTo>
                    <a:pt x="732" y="7805"/>
                    <a:pt x="796" y="7795"/>
                    <a:pt x="861" y="7776"/>
                  </a:cubicBezTo>
                  <a:cubicBezTo>
                    <a:pt x="953" y="7744"/>
                    <a:pt x="1038" y="7703"/>
                    <a:pt x="1113" y="7647"/>
                  </a:cubicBezTo>
                  <a:cubicBezTo>
                    <a:pt x="2206" y="6588"/>
                    <a:pt x="3311" y="5730"/>
                    <a:pt x="4489" y="4773"/>
                  </a:cubicBezTo>
                  <a:cubicBezTo>
                    <a:pt x="5934" y="3658"/>
                    <a:pt x="7396" y="2509"/>
                    <a:pt x="8707" y="1040"/>
                  </a:cubicBezTo>
                  <a:cubicBezTo>
                    <a:pt x="8903" y="822"/>
                    <a:pt x="8903" y="483"/>
                    <a:pt x="8721" y="221"/>
                  </a:cubicBezTo>
                  <a:cubicBezTo>
                    <a:pt x="8597" y="80"/>
                    <a:pt x="8421" y="0"/>
                    <a:pt x="8240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6"/>
            <p:cNvSpPr/>
            <p:nvPr/>
          </p:nvSpPr>
          <p:spPr>
            <a:xfrm>
              <a:off x="1972275" y="1326250"/>
              <a:ext cx="1152425" cy="764100"/>
            </a:xfrm>
            <a:custGeom>
              <a:avLst/>
              <a:gdLst/>
              <a:ahLst/>
              <a:cxnLst/>
              <a:rect l="l" t="t" r="r" b="b"/>
              <a:pathLst>
                <a:path w="46097" h="30564" extrusionOk="0">
                  <a:moveTo>
                    <a:pt x="45752" y="0"/>
                  </a:moveTo>
                  <a:cubicBezTo>
                    <a:pt x="44860" y="0"/>
                    <a:pt x="41888" y="643"/>
                    <a:pt x="41634" y="680"/>
                  </a:cubicBezTo>
                  <a:cubicBezTo>
                    <a:pt x="39392" y="1003"/>
                    <a:pt x="37179" y="1495"/>
                    <a:pt x="35010" y="2147"/>
                  </a:cubicBezTo>
                  <a:cubicBezTo>
                    <a:pt x="18458" y="7130"/>
                    <a:pt x="7325" y="20354"/>
                    <a:pt x="2163" y="27793"/>
                  </a:cubicBezTo>
                  <a:cubicBezTo>
                    <a:pt x="1964" y="28077"/>
                    <a:pt x="1" y="30362"/>
                    <a:pt x="287" y="30559"/>
                  </a:cubicBezTo>
                  <a:cubicBezTo>
                    <a:pt x="291" y="30562"/>
                    <a:pt x="297" y="30563"/>
                    <a:pt x="305" y="30563"/>
                  </a:cubicBezTo>
                  <a:cubicBezTo>
                    <a:pt x="569" y="30563"/>
                    <a:pt x="2682" y="28802"/>
                    <a:pt x="2858" y="28750"/>
                  </a:cubicBezTo>
                  <a:lnTo>
                    <a:pt x="2895" y="28738"/>
                  </a:lnTo>
                  <a:cubicBezTo>
                    <a:pt x="3246" y="28607"/>
                    <a:pt x="3612" y="28484"/>
                    <a:pt x="3988" y="28372"/>
                  </a:cubicBezTo>
                  <a:cubicBezTo>
                    <a:pt x="5665" y="27868"/>
                    <a:pt x="7353" y="27614"/>
                    <a:pt x="9036" y="27614"/>
                  </a:cubicBezTo>
                  <a:cubicBezTo>
                    <a:pt x="10183" y="27614"/>
                    <a:pt x="11326" y="27732"/>
                    <a:pt x="12461" y="27968"/>
                  </a:cubicBezTo>
                  <a:cubicBezTo>
                    <a:pt x="12564" y="27989"/>
                    <a:pt x="13092" y="28763"/>
                    <a:pt x="13205" y="28763"/>
                  </a:cubicBezTo>
                  <a:cubicBezTo>
                    <a:pt x="13207" y="28763"/>
                    <a:pt x="13209" y="28763"/>
                    <a:pt x="13210" y="28763"/>
                  </a:cubicBezTo>
                  <a:cubicBezTo>
                    <a:pt x="13356" y="28716"/>
                    <a:pt x="13041" y="27817"/>
                    <a:pt x="13123" y="27686"/>
                  </a:cubicBezTo>
                  <a:cubicBezTo>
                    <a:pt x="15244" y="24247"/>
                    <a:pt x="23599" y="12220"/>
                    <a:pt x="42034" y="1846"/>
                  </a:cubicBezTo>
                  <a:cubicBezTo>
                    <a:pt x="42291" y="1698"/>
                    <a:pt x="46096" y="343"/>
                    <a:pt x="46002" y="57"/>
                  </a:cubicBezTo>
                  <a:cubicBezTo>
                    <a:pt x="45988" y="18"/>
                    <a:pt x="45898" y="0"/>
                    <a:pt x="45752" y="0"/>
                  </a:cubicBezTo>
                  <a:close/>
                </a:path>
              </a:pathLst>
            </a:custGeom>
            <a:solidFill>
              <a:schemeClr val="accent5"/>
            </a:solidFill>
            <a:ln w="18175" cap="flat" cmpd="sng">
              <a:solidFill>
                <a:schemeClr val="accent5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6"/>
            <p:cNvSpPr/>
            <p:nvPr/>
          </p:nvSpPr>
          <p:spPr>
            <a:xfrm>
              <a:off x="715000" y="253900"/>
              <a:ext cx="5437325" cy="2688725"/>
            </a:xfrm>
            <a:custGeom>
              <a:avLst/>
              <a:gdLst/>
              <a:ahLst/>
              <a:cxnLst/>
              <a:rect l="l" t="t" r="r" b="b"/>
              <a:pathLst>
                <a:path w="217493" h="107549" extrusionOk="0">
                  <a:moveTo>
                    <a:pt x="93165" y="28874"/>
                  </a:moveTo>
                  <a:cubicBezTo>
                    <a:pt x="95107" y="28874"/>
                    <a:pt x="97145" y="29258"/>
                    <a:pt x="99262" y="30030"/>
                  </a:cubicBezTo>
                  <a:cubicBezTo>
                    <a:pt x="99434" y="30081"/>
                    <a:pt x="99551" y="30205"/>
                    <a:pt x="99616" y="30343"/>
                  </a:cubicBezTo>
                  <a:cubicBezTo>
                    <a:pt x="99694" y="30503"/>
                    <a:pt x="99711" y="30653"/>
                    <a:pt x="99660" y="30828"/>
                  </a:cubicBezTo>
                  <a:cubicBezTo>
                    <a:pt x="99584" y="31004"/>
                    <a:pt x="99444" y="31155"/>
                    <a:pt x="99250" y="31211"/>
                  </a:cubicBezTo>
                  <a:cubicBezTo>
                    <a:pt x="99191" y="31229"/>
                    <a:pt x="99130" y="31238"/>
                    <a:pt x="99069" y="31238"/>
                  </a:cubicBezTo>
                  <a:cubicBezTo>
                    <a:pt x="98996" y="31238"/>
                    <a:pt x="98923" y="31225"/>
                    <a:pt x="98852" y="31198"/>
                  </a:cubicBezTo>
                  <a:cubicBezTo>
                    <a:pt x="96863" y="30487"/>
                    <a:pt x="94942" y="30125"/>
                    <a:pt x="93115" y="30125"/>
                  </a:cubicBezTo>
                  <a:cubicBezTo>
                    <a:pt x="91844" y="30125"/>
                    <a:pt x="90618" y="30300"/>
                    <a:pt x="89446" y="30653"/>
                  </a:cubicBezTo>
                  <a:cubicBezTo>
                    <a:pt x="84717" y="32078"/>
                    <a:pt x="82477" y="35947"/>
                    <a:pt x="82368" y="36111"/>
                  </a:cubicBezTo>
                  <a:cubicBezTo>
                    <a:pt x="82303" y="36235"/>
                    <a:pt x="82157" y="36359"/>
                    <a:pt x="82012" y="36402"/>
                  </a:cubicBezTo>
                  <a:cubicBezTo>
                    <a:pt x="81953" y="36420"/>
                    <a:pt x="81892" y="36429"/>
                    <a:pt x="81831" y="36429"/>
                  </a:cubicBezTo>
                  <a:cubicBezTo>
                    <a:pt x="81718" y="36429"/>
                    <a:pt x="81607" y="36398"/>
                    <a:pt x="81520" y="36337"/>
                  </a:cubicBezTo>
                  <a:cubicBezTo>
                    <a:pt x="81207" y="36174"/>
                    <a:pt x="81118" y="35784"/>
                    <a:pt x="81268" y="35501"/>
                  </a:cubicBezTo>
                  <a:cubicBezTo>
                    <a:pt x="81309" y="35462"/>
                    <a:pt x="83881" y="31048"/>
                    <a:pt x="89189" y="29451"/>
                  </a:cubicBezTo>
                  <a:cubicBezTo>
                    <a:pt x="90462" y="29067"/>
                    <a:pt x="91790" y="28874"/>
                    <a:pt x="93165" y="28874"/>
                  </a:cubicBezTo>
                  <a:close/>
                  <a:moveTo>
                    <a:pt x="195931" y="26887"/>
                  </a:moveTo>
                  <a:cubicBezTo>
                    <a:pt x="196065" y="26887"/>
                    <a:pt x="196207" y="26938"/>
                    <a:pt x="196321" y="27015"/>
                  </a:cubicBezTo>
                  <a:cubicBezTo>
                    <a:pt x="196454" y="27107"/>
                    <a:pt x="196551" y="27262"/>
                    <a:pt x="196568" y="27412"/>
                  </a:cubicBezTo>
                  <a:cubicBezTo>
                    <a:pt x="196612" y="27737"/>
                    <a:pt x="196415" y="28033"/>
                    <a:pt x="196054" y="28142"/>
                  </a:cubicBezTo>
                  <a:cubicBezTo>
                    <a:pt x="195705" y="28195"/>
                    <a:pt x="195361" y="28273"/>
                    <a:pt x="195024" y="28372"/>
                  </a:cubicBezTo>
                  <a:cubicBezTo>
                    <a:pt x="190821" y="29640"/>
                    <a:pt x="188950" y="34286"/>
                    <a:pt x="188327" y="36230"/>
                  </a:cubicBezTo>
                  <a:cubicBezTo>
                    <a:pt x="188230" y="36521"/>
                    <a:pt x="188383" y="36841"/>
                    <a:pt x="188662" y="36994"/>
                  </a:cubicBezTo>
                  <a:cubicBezTo>
                    <a:pt x="190768" y="37983"/>
                    <a:pt x="192772" y="39340"/>
                    <a:pt x="194629" y="40983"/>
                  </a:cubicBezTo>
                  <a:cubicBezTo>
                    <a:pt x="194743" y="41104"/>
                    <a:pt x="194816" y="41255"/>
                    <a:pt x="194838" y="41417"/>
                  </a:cubicBezTo>
                  <a:cubicBezTo>
                    <a:pt x="194842" y="41599"/>
                    <a:pt x="194782" y="41747"/>
                    <a:pt x="194665" y="41885"/>
                  </a:cubicBezTo>
                  <a:cubicBezTo>
                    <a:pt x="194610" y="41955"/>
                    <a:pt x="194496" y="42016"/>
                    <a:pt x="194399" y="42043"/>
                  </a:cubicBezTo>
                  <a:cubicBezTo>
                    <a:pt x="194332" y="42063"/>
                    <a:pt x="194264" y="42073"/>
                    <a:pt x="194197" y="42073"/>
                  </a:cubicBezTo>
                  <a:cubicBezTo>
                    <a:pt x="194049" y="42073"/>
                    <a:pt x="193907" y="42022"/>
                    <a:pt x="193783" y="41914"/>
                  </a:cubicBezTo>
                  <a:cubicBezTo>
                    <a:pt x="188139" y="36902"/>
                    <a:pt x="182655" y="36075"/>
                    <a:pt x="179647" y="36075"/>
                  </a:cubicBezTo>
                  <a:cubicBezTo>
                    <a:pt x="178255" y="36075"/>
                    <a:pt x="177393" y="36252"/>
                    <a:pt x="177292" y="36274"/>
                  </a:cubicBezTo>
                  <a:cubicBezTo>
                    <a:pt x="177243" y="36285"/>
                    <a:pt x="177195" y="36290"/>
                    <a:pt x="177148" y="36290"/>
                  </a:cubicBezTo>
                  <a:cubicBezTo>
                    <a:pt x="176861" y="36290"/>
                    <a:pt x="176611" y="36091"/>
                    <a:pt x="176552" y="35818"/>
                  </a:cubicBezTo>
                  <a:cubicBezTo>
                    <a:pt x="176482" y="35498"/>
                    <a:pt x="176642" y="35164"/>
                    <a:pt x="176955" y="35067"/>
                  </a:cubicBezTo>
                  <a:lnTo>
                    <a:pt x="176783" y="34490"/>
                  </a:lnTo>
                  <a:lnTo>
                    <a:pt x="177003" y="35050"/>
                  </a:lnTo>
                  <a:cubicBezTo>
                    <a:pt x="177088" y="35037"/>
                    <a:pt x="178071" y="34822"/>
                    <a:pt x="179668" y="34822"/>
                  </a:cubicBezTo>
                  <a:cubicBezTo>
                    <a:pt x="181346" y="34822"/>
                    <a:pt x="183702" y="35059"/>
                    <a:pt x="186408" y="36017"/>
                  </a:cubicBezTo>
                  <a:cubicBezTo>
                    <a:pt x="186476" y="36043"/>
                    <a:pt x="186548" y="36056"/>
                    <a:pt x="186621" y="36056"/>
                  </a:cubicBezTo>
                  <a:cubicBezTo>
                    <a:pt x="186683" y="36056"/>
                    <a:pt x="186745" y="36047"/>
                    <a:pt x="186805" y="36029"/>
                  </a:cubicBezTo>
                  <a:lnTo>
                    <a:pt x="186902" y="36002"/>
                  </a:lnTo>
                  <a:cubicBezTo>
                    <a:pt x="187038" y="35935"/>
                    <a:pt x="187152" y="35796"/>
                    <a:pt x="187207" y="35624"/>
                  </a:cubicBezTo>
                  <a:cubicBezTo>
                    <a:pt x="188058" y="33062"/>
                    <a:pt x="190128" y="28537"/>
                    <a:pt x="194641" y="27180"/>
                  </a:cubicBezTo>
                  <a:cubicBezTo>
                    <a:pt x="195046" y="27061"/>
                    <a:pt x="195451" y="26964"/>
                    <a:pt x="195863" y="26891"/>
                  </a:cubicBezTo>
                  <a:cubicBezTo>
                    <a:pt x="195885" y="26888"/>
                    <a:pt x="195908" y="26887"/>
                    <a:pt x="195931" y="26887"/>
                  </a:cubicBezTo>
                  <a:close/>
                  <a:moveTo>
                    <a:pt x="167151" y="25976"/>
                  </a:moveTo>
                  <a:cubicBezTo>
                    <a:pt x="167355" y="25976"/>
                    <a:pt x="167571" y="26088"/>
                    <a:pt x="167686" y="26264"/>
                  </a:cubicBezTo>
                  <a:cubicBezTo>
                    <a:pt x="167771" y="26394"/>
                    <a:pt x="167819" y="26564"/>
                    <a:pt x="167793" y="26729"/>
                  </a:cubicBezTo>
                  <a:cubicBezTo>
                    <a:pt x="167742" y="26901"/>
                    <a:pt x="167647" y="27034"/>
                    <a:pt x="167519" y="27124"/>
                  </a:cubicBezTo>
                  <a:cubicBezTo>
                    <a:pt x="164193" y="29383"/>
                    <a:pt x="163636" y="33009"/>
                    <a:pt x="163602" y="34982"/>
                  </a:cubicBezTo>
                  <a:cubicBezTo>
                    <a:pt x="163604" y="35164"/>
                    <a:pt x="162887" y="36344"/>
                    <a:pt x="163028" y="36460"/>
                  </a:cubicBezTo>
                  <a:cubicBezTo>
                    <a:pt x="163036" y="36467"/>
                    <a:pt x="163047" y="36470"/>
                    <a:pt x="163060" y="36470"/>
                  </a:cubicBezTo>
                  <a:cubicBezTo>
                    <a:pt x="163278" y="36470"/>
                    <a:pt x="164143" y="35637"/>
                    <a:pt x="164315" y="35605"/>
                  </a:cubicBezTo>
                  <a:cubicBezTo>
                    <a:pt x="165498" y="35455"/>
                    <a:pt x="166791" y="35390"/>
                    <a:pt x="168146" y="35390"/>
                  </a:cubicBezTo>
                  <a:cubicBezTo>
                    <a:pt x="168348" y="35390"/>
                    <a:pt x="168551" y="35391"/>
                    <a:pt x="168755" y="35394"/>
                  </a:cubicBezTo>
                  <a:cubicBezTo>
                    <a:pt x="169104" y="35421"/>
                    <a:pt x="169373" y="35704"/>
                    <a:pt x="169371" y="36044"/>
                  </a:cubicBezTo>
                  <a:cubicBezTo>
                    <a:pt x="169371" y="36305"/>
                    <a:pt x="169199" y="36516"/>
                    <a:pt x="168813" y="36633"/>
                  </a:cubicBezTo>
                  <a:lnTo>
                    <a:pt x="168716" y="36662"/>
                  </a:lnTo>
                  <a:cubicBezTo>
                    <a:pt x="168423" y="36653"/>
                    <a:pt x="168134" y="36649"/>
                    <a:pt x="167850" y="36649"/>
                  </a:cubicBezTo>
                  <a:cubicBezTo>
                    <a:pt x="166139" y="36649"/>
                    <a:pt x="164586" y="36803"/>
                    <a:pt x="163057" y="37083"/>
                  </a:cubicBezTo>
                  <a:cubicBezTo>
                    <a:pt x="162514" y="37195"/>
                    <a:pt x="162002" y="37323"/>
                    <a:pt x="161525" y="37469"/>
                  </a:cubicBezTo>
                  <a:cubicBezTo>
                    <a:pt x="155545" y="39267"/>
                    <a:pt x="154096" y="43843"/>
                    <a:pt x="152705" y="48269"/>
                  </a:cubicBezTo>
                  <a:cubicBezTo>
                    <a:pt x="151771" y="51168"/>
                    <a:pt x="150913" y="53890"/>
                    <a:pt x="148831" y="55669"/>
                  </a:cubicBezTo>
                  <a:cubicBezTo>
                    <a:pt x="147229" y="57041"/>
                    <a:pt x="145809" y="57889"/>
                    <a:pt x="144345" y="58328"/>
                  </a:cubicBezTo>
                  <a:cubicBezTo>
                    <a:pt x="143426" y="58604"/>
                    <a:pt x="142493" y="58714"/>
                    <a:pt x="141495" y="58714"/>
                  </a:cubicBezTo>
                  <a:cubicBezTo>
                    <a:pt x="139964" y="58714"/>
                    <a:pt x="138278" y="58456"/>
                    <a:pt x="136252" y="58146"/>
                  </a:cubicBezTo>
                  <a:cubicBezTo>
                    <a:pt x="133780" y="57766"/>
                    <a:pt x="130733" y="57296"/>
                    <a:pt x="126654" y="57056"/>
                  </a:cubicBezTo>
                  <a:cubicBezTo>
                    <a:pt x="126445" y="57044"/>
                    <a:pt x="126240" y="57038"/>
                    <a:pt x="126036" y="57038"/>
                  </a:cubicBezTo>
                  <a:cubicBezTo>
                    <a:pt x="125096" y="57038"/>
                    <a:pt x="124196" y="57167"/>
                    <a:pt x="123190" y="57470"/>
                  </a:cubicBezTo>
                  <a:cubicBezTo>
                    <a:pt x="123171" y="57469"/>
                    <a:pt x="123151" y="57469"/>
                    <a:pt x="123131" y="57469"/>
                  </a:cubicBezTo>
                  <a:cubicBezTo>
                    <a:pt x="123073" y="57469"/>
                    <a:pt x="123014" y="57473"/>
                    <a:pt x="122960" y="57489"/>
                  </a:cubicBezTo>
                  <a:cubicBezTo>
                    <a:pt x="119680" y="58505"/>
                    <a:pt x="117564" y="61052"/>
                    <a:pt x="115313" y="63745"/>
                  </a:cubicBezTo>
                  <a:cubicBezTo>
                    <a:pt x="113216" y="66264"/>
                    <a:pt x="111071" y="68872"/>
                    <a:pt x="107927" y="69819"/>
                  </a:cubicBezTo>
                  <a:cubicBezTo>
                    <a:pt x="107100" y="70069"/>
                    <a:pt x="106236" y="70194"/>
                    <a:pt x="105328" y="70194"/>
                  </a:cubicBezTo>
                  <a:cubicBezTo>
                    <a:pt x="103443" y="70194"/>
                    <a:pt x="101371" y="69653"/>
                    <a:pt x="99061" y="68564"/>
                  </a:cubicBezTo>
                  <a:cubicBezTo>
                    <a:pt x="95974" y="67092"/>
                    <a:pt x="92585" y="66358"/>
                    <a:pt x="88925" y="66358"/>
                  </a:cubicBezTo>
                  <a:cubicBezTo>
                    <a:pt x="85843" y="66358"/>
                    <a:pt x="82569" y="66878"/>
                    <a:pt x="79123" y="67917"/>
                  </a:cubicBezTo>
                  <a:cubicBezTo>
                    <a:pt x="74779" y="69225"/>
                    <a:pt x="71219" y="71058"/>
                    <a:pt x="68957" y="72340"/>
                  </a:cubicBezTo>
                  <a:cubicBezTo>
                    <a:pt x="68788" y="72471"/>
                    <a:pt x="67411" y="72357"/>
                    <a:pt x="67394" y="72568"/>
                  </a:cubicBezTo>
                  <a:cubicBezTo>
                    <a:pt x="67413" y="72798"/>
                    <a:pt x="68776" y="73310"/>
                    <a:pt x="68965" y="73411"/>
                  </a:cubicBezTo>
                  <a:cubicBezTo>
                    <a:pt x="70225" y="74211"/>
                    <a:pt x="71257" y="74946"/>
                    <a:pt x="72249" y="75799"/>
                  </a:cubicBezTo>
                  <a:cubicBezTo>
                    <a:pt x="72358" y="75898"/>
                    <a:pt x="72431" y="76058"/>
                    <a:pt x="72457" y="76230"/>
                  </a:cubicBezTo>
                  <a:cubicBezTo>
                    <a:pt x="72477" y="76395"/>
                    <a:pt x="72418" y="76555"/>
                    <a:pt x="72302" y="76671"/>
                  </a:cubicBezTo>
                  <a:cubicBezTo>
                    <a:pt x="72229" y="76771"/>
                    <a:pt x="72116" y="76831"/>
                    <a:pt x="72021" y="76860"/>
                  </a:cubicBezTo>
                  <a:cubicBezTo>
                    <a:pt x="71952" y="76881"/>
                    <a:pt x="71882" y="76892"/>
                    <a:pt x="71815" y="76892"/>
                  </a:cubicBezTo>
                  <a:cubicBezTo>
                    <a:pt x="71671" y="76892"/>
                    <a:pt x="71537" y="76845"/>
                    <a:pt x="71437" y="76749"/>
                  </a:cubicBezTo>
                  <a:cubicBezTo>
                    <a:pt x="66945" y="72896"/>
                    <a:pt x="62696" y="71715"/>
                    <a:pt x="59183" y="71715"/>
                  </a:cubicBezTo>
                  <a:cubicBezTo>
                    <a:pt x="57447" y="71715"/>
                    <a:pt x="55890" y="72004"/>
                    <a:pt x="54572" y="72401"/>
                  </a:cubicBezTo>
                  <a:cubicBezTo>
                    <a:pt x="53014" y="72871"/>
                    <a:pt x="51467" y="73571"/>
                    <a:pt x="49887" y="74575"/>
                  </a:cubicBezTo>
                  <a:cubicBezTo>
                    <a:pt x="48173" y="75666"/>
                    <a:pt x="47160" y="76652"/>
                    <a:pt x="47039" y="76768"/>
                  </a:cubicBezTo>
                  <a:cubicBezTo>
                    <a:pt x="46973" y="76856"/>
                    <a:pt x="46884" y="76919"/>
                    <a:pt x="46777" y="76950"/>
                  </a:cubicBezTo>
                  <a:cubicBezTo>
                    <a:pt x="46722" y="76966"/>
                    <a:pt x="46666" y="76974"/>
                    <a:pt x="46610" y="76974"/>
                  </a:cubicBezTo>
                  <a:cubicBezTo>
                    <a:pt x="46447" y="76974"/>
                    <a:pt x="46284" y="76906"/>
                    <a:pt x="46147" y="76771"/>
                  </a:cubicBezTo>
                  <a:cubicBezTo>
                    <a:pt x="45917" y="76526"/>
                    <a:pt x="45904" y="76138"/>
                    <a:pt x="46149" y="75908"/>
                  </a:cubicBezTo>
                  <a:cubicBezTo>
                    <a:pt x="46166" y="75876"/>
                    <a:pt x="47162" y="74921"/>
                    <a:pt x="48910" y="73768"/>
                  </a:cubicBezTo>
                  <a:cubicBezTo>
                    <a:pt x="48985" y="73714"/>
                    <a:pt x="49053" y="73646"/>
                    <a:pt x="49114" y="73574"/>
                  </a:cubicBezTo>
                  <a:cubicBezTo>
                    <a:pt x="50473" y="71225"/>
                    <a:pt x="63111" y="50400"/>
                    <a:pt x="84959" y="43819"/>
                  </a:cubicBezTo>
                  <a:cubicBezTo>
                    <a:pt x="89087" y="42576"/>
                    <a:pt x="93346" y="41921"/>
                    <a:pt x="97517" y="41870"/>
                  </a:cubicBezTo>
                  <a:cubicBezTo>
                    <a:pt x="97619" y="41866"/>
                    <a:pt x="97723" y="41861"/>
                    <a:pt x="97820" y="41832"/>
                  </a:cubicBezTo>
                  <a:lnTo>
                    <a:pt x="97917" y="41805"/>
                  </a:lnTo>
                  <a:cubicBezTo>
                    <a:pt x="103397" y="39132"/>
                    <a:pt x="109302" y="36829"/>
                    <a:pt x="115451" y="34977"/>
                  </a:cubicBezTo>
                  <a:cubicBezTo>
                    <a:pt x="129065" y="30876"/>
                    <a:pt x="144287" y="28802"/>
                    <a:pt x="160742" y="28802"/>
                  </a:cubicBezTo>
                  <a:cubicBezTo>
                    <a:pt x="161755" y="28802"/>
                    <a:pt x="162773" y="28810"/>
                    <a:pt x="163796" y="28825"/>
                  </a:cubicBezTo>
                  <a:cubicBezTo>
                    <a:pt x="163804" y="28827"/>
                    <a:pt x="163812" y="28827"/>
                    <a:pt x="163821" y="28827"/>
                  </a:cubicBezTo>
                  <a:cubicBezTo>
                    <a:pt x="163870" y="28827"/>
                    <a:pt x="163929" y="28811"/>
                    <a:pt x="163970" y="28796"/>
                  </a:cubicBezTo>
                  <a:cubicBezTo>
                    <a:pt x="164113" y="28755"/>
                    <a:pt x="164220" y="28670"/>
                    <a:pt x="164319" y="28561"/>
                  </a:cubicBezTo>
                  <a:cubicBezTo>
                    <a:pt x="164998" y="27597"/>
                    <a:pt x="165846" y="26765"/>
                    <a:pt x="167005" y="25997"/>
                  </a:cubicBezTo>
                  <a:cubicBezTo>
                    <a:pt x="167052" y="25983"/>
                    <a:pt x="167101" y="25976"/>
                    <a:pt x="167151" y="25976"/>
                  </a:cubicBezTo>
                  <a:close/>
                  <a:moveTo>
                    <a:pt x="32178" y="86553"/>
                  </a:moveTo>
                  <a:cubicBezTo>
                    <a:pt x="32448" y="86553"/>
                    <a:pt x="32698" y="86729"/>
                    <a:pt x="32780" y="86999"/>
                  </a:cubicBezTo>
                  <a:cubicBezTo>
                    <a:pt x="32877" y="87336"/>
                    <a:pt x="32690" y="87683"/>
                    <a:pt x="32360" y="87785"/>
                  </a:cubicBezTo>
                  <a:cubicBezTo>
                    <a:pt x="29980" y="88500"/>
                    <a:pt x="27828" y="90640"/>
                    <a:pt x="26412" y="92298"/>
                  </a:cubicBezTo>
                  <a:cubicBezTo>
                    <a:pt x="26296" y="92438"/>
                    <a:pt x="25399" y="92942"/>
                    <a:pt x="25423" y="93117"/>
                  </a:cubicBezTo>
                  <a:cubicBezTo>
                    <a:pt x="25434" y="93196"/>
                    <a:pt x="25649" y="93210"/>
                    <a:pt x="25893" y="93210"/>
                  </a:cubicBezTo>
                  <a:cubicBezTo>
                    <a:pt x="26020" y="93210"/>
                    <a:pt x="26154" y="93206"/>
                    <a:pt x="26272" y="93206"/>
                  </a:cubicBezTo>
                  <a:cubicBezTo>
                    <a:pt x="26421" y="93206"/>
                    <a:pt x="26544" y="93212"/>
                    <a:pt x="26592" y="93238"/>
                  </a:cubicBezTo>
                  <a:cubicBezTo>
                    <a:pt x="27585" y="93815"/>
                    <a:pt x="28511" y="94503"/>
                    <a:pt x="29355" y="95286"/>
                  </a:cubicBezTo>
                  <a:cubicBezTo>
                    <a:pt x="29609" y="95521"/>
                    <a:pt x="29646" y="95904"/>
                    <a:pt x="29408" y="96159"/>
                  </a:cubicBezTo>
                  <a:cubicBezTo>
                    <a:pt x="29333" y="96258"/>
                    <a:pt x="29246" y="96311"/>
                    <a:pt x="29127" y="96348"/>
                  </a:cubicBezTo>
                  <a:cubicBezTo>
                    <a:pt x="29060" y="96368"/>
                    <a:pt x="28993" y="96379"/>
                    <a:pt x="28928" y="96379"/>
                  </a:cubicBezTo>
                  <a:cubicBezTo>
                    <a:pt x="28781" y="96379"/>
                    <a:pt x="28643" y="96326"/>
                    <a:pt x="28536" y="96212"/>
                  </a:cubicBezTo>
                  <a:cubicBezTo>
                    <a:pt x="25486" y="93466"/>
                    <a:pt x="22521" y="92716"/>
                    <a:pt x="20191" y="92716"/>
                  </a:cubicBezTo>
                  <a:cubicBezTo>
                    <a:pt x="18925" y="92716"/>
                    <a:pt x="17847" y="92938"/>
                    <a:pt x="17044" y="93180"/>
                  </a:cubicBezTo>
                  <a:cubicBezTo>
                    <a:pt x="16036" y="93483"/>
                    <a:pt x="15360" y="93844"/>
                    <a:pt x="15045" y="94016"/>
                  </a:cubicBezTo>
                  <a:cubicBezTo>
                    <a:pt x="14982" y="94035"/>
                    <a:pt x="14918" y="94044"/>
                    <a:pt x="14856" y="94044"/>
                  </a:cubicBezTo>
                  <a:cubicBezTo>
                    <a:pt x="14635" y="94044"/>
                    <a:pt x="14432" y="93928"/>
                    <a:pt x="14330" y="93735"/>
                  </a:cubicBezTo>
                  <a:cubicBezTo>
                    <a:pt x="14138" y="93451"/>
                    <a:pt x="14230" y="93056"/>
                    <a:pt x="14545" y="92882"/>
                  </a:cubicBezTo>
                  <a:cubicBezTo>
                    <a:pt x="14545" y="92882"/>
                    <a:pt x="15302" y="92443"/>
                    <a:pt x="16574" y="92063"/>
                  </a:cubicBezTo>
                  <a:cubicBezTo>
                    <a:pt x="17545" y="91770"/>
                    <a:pt x="18799" y="91513"/>
                    <a:pt x="20246" y="91513"/>
                  </a:cubicBezTo>
                  <a:cubicBezTo>
                    <a:pt x="21483" y="91513"/>
                    <a:pt x="22861" y="91701"/>
                    <a:pt x="24321" y="92215"/>
                  </a:cubicBezTo>
                  <a:cubicBezTo>
                    <a:pt x="24445" y="92257"/>
                    <a:pt x="24635" y="92738"/>
                    <a:pt x="24766" y="92738"/>
                  </a:cubicBezTo>
                  <a:cubicBezTo>
                    <a:pt x="24770" y="92738"/>
                    <a:pt x="24774" y="92737"/>
                    <a:pt x="24779" y="92736"/>
                  </a:cubicBezTo>
                  <a:cubicBezTo>
                    <a:pt x="24897" y="92700"/>
                    <a:pt x="24946" y="92106"/>
                    <a:pt x="25019" y="92007"/>
                  </a:cubicBezTo>
                  <a:cubicBezTo>
                    <a:pt x="26063" y="90698"/>
                    <a:pt x="28829" y="87535"/>
                    <a:pt x="31999" y="86580"/>
                  </a:cubicBezTo>
                  <a:cubicBezTo>
                    <a:pt x="32059" y="86562"/>
                    <a:pt x="32119" y="86553"/>
                    <a:pt x="32178" y="86553"/>
                  </a:cubicBezTo>
                  <a:close/>
                  <a:moveTo>
                    <a:pt x="157213" y="1"/>
                  </a:moveTo>
                  <a:cubicBezTo>
                    <a:pt x="156779" y="1"/>
                    <a:pt x="156378" y="51"/>
                    <a:pt x="156018" y="159"/>
                  </a:cubicBezTo>
                  <a:cubicBezTo>
                    <a:pt x="155809" y="225"/>
                    <a:pt x="155606" y="312"/>
                    <a:pt x="155417" y="421"/>
                  </a:cubicBezTo>
                  <a:cubicBezTo>
                    <a:pt x="154115" y="1153"/>
                    <a:pt x="152993" y="1674"/>
                    <a:pt x="151837" y="2021"/>
                  </a:cubicBezTo>
                  <a:cubicBezTo>
                    <a:pt x="150589" y="2396"/>
                    <a:pt x="149401" y="2544"/>
                    <a:pt x="148017" y="2726"/>
                  </a:cubicBezTo>
                  <a:cubicBezTo>
                    <a:pt x="146774" y="2867"/>
                    <a:pt x="145288" y="3051"/>
                    <a:pt x="143349" y="3477"/>
                  </a:cubicBezTo>
                  <a:cubicBezTo>
                    <a:pt x="143331" y="3474"/>
                    <a:pt x="143317" y="3473"/>
                    <a:pt x="143304" y="3473"/>
                  </a:cubicBezTo>
                  <a:cubicBezTo>
                    <a:pt x="143275" y="3473"/>
                    <a:pt x="143254" y="3479"/>
                    <a:pt x="143220" y="3489"/>
                  </a:cubicBezTo>
                  <a:cubicBezTo>
                    <a:pt x="142336" y="3676"/>
                    <a:pt x="141337" y="3926"/>
                    <a:pt x="140195" y="4217"/>
                  </a:cubicBezTo>
                  <a:lnTo>
                    <a:pt x="140169" y="4221"/>
                  </a:lnTo>
                  <a:cubicBezTo>
                    <a:pt x="139907" y="4301"/>
                    <a:pt x="132587" y="4469"/>
                    <a:pt x="136196" y="4823"/>
                  </a:cubicBezTo>
                  <a:cubicBezTo>
                    <a:pt x="136465" y="4849"/>
                    <a:pt x="139875" y="5332"/>
                    <a:pt x="140137" y="5414"/>
                  </a:cubicBezTo>
                  <a:cubicBezTo>
                    <a:pt x="140748" y="5622"/>
                    <a:pt x="141172" y="5811"/>
                    <a:pt x="141431" y="5969"/>
                  </a:cubicBezTo>
                  <a:cubicBezTo>
                    <a:pt x="141562" y="6059"/>
                    <a:pt x="141662" y="6214"/>
                    <a:pt x="141703" y="6359"/>
                  </a:cubicBezTo>
                  <a:cubicBezTo>
                    <a:pt x="141730" y="6534"/>
                    <a:pt x="141701" y="6701"/>
                    <a:pt x="141608" y="6832"/>
                  </a:cubicBezTo>
                  <a:cubicBezTo>
                    <a:pt x="141499" y="6994"/>
                    <a:pt x="141373" y="7086"/>
                    <a:pt x="141276" y="7115"/>
                  </a:cubicBezTo>
                  <a:cubicBezTo>
                    <a:pt x="141219" y="7133"/>
                    <a:pt x="141163" y="7140"/>
                    <a:pt x="141109" y="7140"/>
                  </a:cubicBezTo>
                  <a:cubicBezTo>
                    <a:pt x="140981" y="7140"/>
                    <a:pt x="140863" y="7098"/>
                    <a:pt x="140755" y="7038"/>
                  </a:cubicBezTo>
                  <a:cubicBezTo>
                    <a:pt x="139228" y="6056"/>
                    <a:pt x="133416" y="5189"/>
                    <a:pt x="132759" y="5099"/>
                  </a:cubicBezTo>
                  <a:lnTo>
                    <a:pt x="132454" y="5036"/>
                  </a:lnTo>
                  <a:lnTo>
                    <a:pt x="132357" y="5666"/>
                  </a:lnTo>
                  <a:lnTo>
                    <a:pt x="132153" y="4992"/>
                  </a:lnTo>
                  <a:cubicBezTo>
                    <a:pt x="131702" y="4920"/>
                    <a:pt x="131272" y="4849"/>
                    <a:pt x="130774" y="4849"/>
                  </a:cubicBezTo>
                  <a:cubicBezTo>
                    <a:pt x="130267" y="4849"/>
                    <a:pt x="129691" y="4923"/>
                    <a:pt x="128951" y="5145"/>
                  </a:cubicBezTo>
                  <a:cubicBezTo>
                    <a:pt x="127991" y="5431"/>
                    <a:pt x="126794" y="5976"/>
                    <a:pt x="125158" y="6810"/>
                  </a:cubicBezTo>
                  <a:cubicBezTo>
                    <a:pt x="123934" y="7440"/>
                    <a:pt x="122722" y="7937"/>
                    <a:pt x="121450" y="8320"/>
                  </a:cubicBezTo>
                  <a:cubicBezTo>
                    <a:pt x="119120" y="9018"/>
                    <a:pt x="116956" y="9229"/>
                    <a:pt x="115024" y="9416"/>
                  </a:cubicBezTo>
                  <a:cubicBezTo>
                    <a:pt x="113344" y="9580"/>
                    <a:pt x="111922" y="9721"/>
                    <a:pt x="110576" y="10126"/>
                  </a:cubicBezTo>
                  <a:cubicBezTo>
                    <a:pt x="108919" y="10625"/>
                    <a:pt x="107610" y="11490"/>
                    <a:pt x="106424" y="12867"/>
                  </a:cubicBezTo>
                  <a:cubicBezTo>
                    <a:pt x="106328" y="12976"/>
                    <a:pt x="106252" y="13076"/>
                    <a:pt x="106146" y="13160"/>
                  </a:cubicBezTo>
                  <a:lnTo>
                    <a:pt x="105966" y="13345"/>
                  </a:lnTo>
                  <a:cubicBezTo>
                    <a:pt x="105789" y="13531"/>
                    <a:pt x="102956" y="14588"/>
                    <a:pt x="103053" y="14821"/>
                  </a:cubicBezTo>
                  <a:cubicBezTo>
                    <a:pt x="103068" y="14857"/>
                    <a:pt x="103153" y="14872"/>
                    <a:pt x="103286" y="14872"/>
                  </a:cubicBezTo>
                  <a:cubicBezTo>
                    <a:pt x="104011" y="14872"/>
                    <a:pt x="106175" y="14420"/>
                    <a:pt x="106398" y="14418"/>
                  </a:cubicBezTo>
                  <a:cubicBezTo>
                    <a:pt x="106904" y="14424"/>
                    <a:pt x="107389" y="14427"/>
                    <a:pt x="107854" y="14427"/>
                  </a:cubicBezTo>
                  <a:cubicBezTo>
                    <a:pt x="110240" y="14427"/>
                    <a:pt x="112088" y="14349"/>
                    <a:pt x="113403" y="14193"/>
                  </a:cubicBezTo>
                  <a:cubicBezTo>
                    <a:pt x="113428" y="14190"/>
                    <a:pt x="113453" y="14188"/>
                    <a:pt x="113478" y="14188"/>
                  </a:cubicBezTo>
                  <a:cubicBezTo>
                    <a:pt x="113776" y="14188"/>
                    <a:pt x="114042" y="14421"/>
                    <a:pt x="114093" y="14746"/>
                  </a:cubicBezTo>
                  <a:cubicBezTo>
                    <a:pt x="114132" y="15049"/>
                    <a:pt x="113950" y="15313"/>
                    <a:pt x="113565" y="15427"/>
                  </a:cubicBezTo>
                  <a:lnTo>
                    <a:pt x="113541" y="15434"/>
                  </a:lnTo>
                  <a:cubicBezTo>
                    <a:pt x="111994" y="15610"/>
                    <a:pt x="109824" y="15668"/>
                    <a:pt x="107636" y="15668"/>
                  </a:cubicBezTo>
                  <a:cubicBezTo>
                    <a:pt x="104094" y="15668"/>
                    <a:pt x="100504" y="15516"/>
                    <a:pt x="99439" y="15463"/>
                  </a:cubicBezTo>
                  <a:cubicBezTo>
                    <a:pt x="98828" y="15439"/>
                    <a:pt x="98193" y="15417"/>
                    <a:pt x="97585" y="15393"/>
                  </a:cubicBezTo>
                  <a:cubicBezTo>
                    <a:pt x="96676" y="15336"/>
                    <a:pt x="95757" y="15283"/>
                    <a:pt x="94821" y="15283"/>
                  </a:cubicBezTo>
                  <a:cubicBezTo>
                    <a:pt x="93309" y="15283"/>
                    <a:pt x="91752" y="15422"/>
                    <a:pt x="90122" y="15911"/>
                  </a:cubicBezTo>
                  <a:cubicBezTo>
                    <a:pt x="88513" y="16396"/>
                    <a:pt x="86969" y="17174"/>
                    <a:pt x="85473" y="18306"/>
                  </a:cubicBezTo>
                  <a:cubicBezTo>
                    <a:pt x="82053" y="20854"/>
                    <a:pt x="79494" y="21835"/>
                    <a:pt x="77475" y="22444"/>
                  </a:cubicBezTo>
                  <a:cubicBezTo>
                    <a:pt x="76803" y="22647"/>
                    <a:pt x="76173" y="22810"/>
                    <a:pt x="75538" y="22974"/>
                  </a:cubicBezTo>
                  <a:cubicBezTo>
                    <a:pt x="74932" y="23132"/>
                    <a:pt x="74355" y="23304"/>
                    <a:pt x="73778" y="23476"/>
                  </a:cubicBezTo>
                  <a:cubicBezTo>
                    <a:pt x="71161" y="24264"/>
                    <a:pt x="68691" y="25456"/>
                    <a:pt x="65203" y="28651"/>
                  </a:cubicBezTo>
                  <a:cubicBezTo>
                    <a:pt x="62086" y="31528"/>
                    <a:pt x="59584" y="32517"/>
                    <a:pt x="57951" y="33009"/>
                  </a:cubicBezTo>
                  <a:cubicBezTo>
                    <a:pt x="56991" y="33300"/>
                    <a:pt x="56097" y="33462"/>
                    <a:pt x="55260" y="33637"/>
                  </a:cubicBezTo>
                  <a:cubicBezTo>
                    <a:pt x="54494" y="33787"/>
                    <a:pt x="53801" y="33918"/>
                    <a:pt x="53127" y="34122"/>
                  </a:cubicBezTo>
                  <a:cubicBezTo>
                    <a:pt x="51111" y="34727"/>
                    <a:pt x="49356" y="35859"/>
                    <a:pt x="47356" y="39393"/>
                  </a:cubicBezTo>
                  <a:cubicBezTo>
                    <a:pt x="47024" y="39939"/>
                    <a:pt x="46700" y="40428"/>
                    <a:pt x="46387" y="40862"/>
                  </a:cubicBezTo>
                  <a:cubicBezTo>
                    <a:pt x="46220" y="41095"/>
                    <a:pt x="42969" y="43140"/>
                    <a:pt x="43139" y="43351"/>
                  </a:cubicBezTo>
                  <a:cubicBezTo>
                    <a:pt x="43148" y="43365"/>
                    <a:pt x="43170" y="43371"/>
                    <a:pt x="43203" y="43371"/>
                  </a:cubicBezTo>
                  <a:cubicBezTo>
                    <a:pt x="43708" y="43371"/>
                    <a:pt x="46825" y="41911"/>
                    <a:pt x="47073" y="41834"/>
                  </a:cubicBezTo>
                  <a:cubicBezTo>
                    <a:pt x="49152" y="41182"/>
                    <a:pt x="50885" y="40501"/>
                    <a:pt x="52313" y="39759"/>
                  </a:cubicBezTo>
                  <a:cubicBezTo>
                    <a:pt x="52374" y="39741"/>
                    <a:pt x="52435" y="39732"/>
                    <a:pt x="52494" y="39732"/>
                  </a:cubicBezTo>
                  <a:cubicBezTo>
                    <a:pt x="52713" y="39732"/>
                    <a:pt x="52909" y="39855"/>
                    <a:pt x="53035" y="40065"/>
                  </a:cubicBezTo>
                  <a:cubicBezTo>
                    <a:pt x="53110" y="40225"/>
                    <a:pt x="53127" y="40377"/>
                    <a:pt x="53077" y="40549"/>
                  </a:cubicBezTo>
                  <a:cubicBezTo>
                    <a:pt x="53016" y="40697"/>
                    <a:pt x="52926" y="40831"/>
                    <a:pt x="52764" y="40903"/>
                  </a:cubicBezTo>
                  <a:cubicBezTo>
                    <a:pt x="51259" y="41725"/>
                    <a:pt x="49244" y="42515"/>
                    <a:pt x="46772" y="43259"/>
                  </a:cubicBezTo>
                  <a:cubicBezTo>
                    <a:pt x="42809" y="44452"/>
                    <a:pt x="38982" y="45133"/>
                    <a:pt x="38536" y="45215"/>
                  </a:cubicBezTo>
                  <a:cubicBezTo>
                    <a:pt x="37780" y="45392"/>
                    <a:pt x="37038" y="45538"/>
                    <a:pt x="36340" y="45746"/>
                  </a:cubicBezTo>
                  <a:cubicBezTo>
                    <a:pt x="33771" y="46522"/>
                    <a:pt x="31078" y="48012"/>
                    <a:pt x="28812" y="53621"/>
                  </a:cubicBezTo>
                  <a:cubicBezTo>
                    <a:pt x="28441" y="54569"/>
                    <a:pt x="28046" y="55422"/>
                    <a:pt x="27532" y="56413"/>
                  </a:cubicBezTo>
                  <a:cubicBezTo>
                    <a:pt x="27520" y="56416"/>
                    <a:pt x="27513" y="56433"/>
                    <a:pt x="27515" y="56445"/>
                  </a:cubicBezTo>
                  <a:cubicBezTo>
                    <a:pt x="27440" y="56622"/>
                    <a:pt x="27338" y="56811"/>
                    <a:pt x="27236" y="56997"/>
                  </a:cubicBezTo>
                  <a:cubicBezTo>
                    <a:pt x="27202" y="57063"/>
                    <a:pt x="24352" y="64989"/>
                    <a:pt x="23152" y="67524"/>
                  </a:cubicBezTo>
                  <a:cubicBezTo>
                    <a:pt x="23067" y="67682"/>
                    <a:pt x="22924" y="67800"/>
                    <a:pt x="22755" y="67854"/>
                  </a:cubicBezTo>
                  <a:cubicBezTo>
                    <a:pt x="22696" y="67872"/>
                    <a:pt x="22636" y="67881"/>
                    <a:pt x="22576" y="67881"/>
                  </a:cubicBezTo>
                  <a:cubicBezTo>
                    <a:pt x="22479" y="67881"/>
                    <a:pt x="22383" y="67857"/>
                    <a:pt x="22294" y="67808"/>
                  </a:cubicBezTo>
                  <a:cubicBezTo>
                    <a:pt x="22146" y="67747"/>
                    <a:pt x="22054" y="67621"/>
                    <a:pt x="21979" y="67456"/>
                  </a:cubicBezTo>
                  <a:cubicBezTo>
                    <a:pt x="21928" y="67291"/>
                    <a:pt x="21933" y="67129"/>
                    <a:pt x="22015" y="66976"/>
                  </a:cubicBezTo>
                  <a:cubicBezTo>
                    <a:pt x="22379" y="66184"/>
                    <a:pt x="23237" y="65018"/>
                    <a:pt x="24037" y="62892"/>
                  </a:cubicBezTo>
                  <a:cubicBezTo>
                    <a:pt x="24137" y="62671"/>
                    <a:pt x="26325" y="59109"/>
                    <a:pt x="25627" y="59109"/>
                  </a:cubicBezTo>
                  <a:cubicBezTo>
                    <a:pt x="25561" y="59109"/>
                    <a:pt x="25470" y="59141"/>
                    <a:pt x="25348" y="59210"/>
                  </a:cubicBezTo>
                  <a:cubicBezTo>
                    <a:pt x="25747" y="58607"/>
                    <a:pt x="25886" y="58369"/>
                    <a:pt x="25855" y="58369"/>
                  </a:cubicBezTo>
                  <a:cubicBezTo>
                    <a:pt x="25735" y="58369"/>
                    <a:pt x="23180" y="61780"/>
                    <a:pt x="23026" y="61826"/>
                  </a:cubicBezTo>
                  <a:cubicBezTo>
                    <a:pt x="22978" y="61840"/>
                    <a:pt x="22929" y="61855"/>
                    <a:pt x="22890" y="61891"/>
                  </a:cubicBezTo>
                  <a:cubicBezTo>
                    <a:pt x="22285" y="62230"/>
                    <a:pt x="21700" y="62458"/>
                    <a:pt x="21140" y="62681"/>
                  </a:cubicBezTo>
                  <a:cubicBezTo>
                    <a:pt x="19085" y="63510"/>
                    <a:pt x="17754" y="64225"/>
                    <a:pt x="16353" y="68523"/>
                  </a:cubicBezTo>
                  <a:cubicBezTo>
                    <a:pt x="14490" y="74165"/>
                    <a:pt x="11276" y="76703"/>
                    <a:pt x="8180" y="79127"/>
                  </a:cubicBezTo>
                  <a:cubicBezTo>
                    <a:pt x="5706" y="81078"/>
                    <a:pt x="2904" y="83257"/>
                    <a:pt x="591" y="87489"/>
                  </a:cubicBezTo>
                  <a:cubicBezTo>
                    <a:pt x="0" y="90574"/>
                    <a:pt x="553" y="93447"/>
                    <a:pt x="2174" y="95786"/>
                  </a:cubicBezTo>
                  <a:cubicBezTo>
                    <a:pt x="5000" y="99896"/>
                    <a:pt x="10658" y="102412"/>
                    <a:pt x="18128" y="102885"/>
                  </a:cubicBezTo>
                  <a:cubicBezTo>
                    <a:pt x="25627" y="103348"/>
                    <a:pt x="31330" y="104538"/>
                    <a:pt x="36384" y="105583"/>
                  </a:cubicBezTo>
                  <a:cubicBezTo>
                    <a:pt x="41423" y="106630"/>
                    <a:pt x="45860" y="107548"/>
                    <a:pt x="50942" y="107548"/>
                  </a:cubicBezTo>
                  <a:cubicBezTo>
                    <a:pt x="51776" y="107548"/>
                    <a:pt x="52627" y="107524"/>
                    <a:pt x="53501" y="107471"/>
                  </a:cubicBezTo>
                  <a:cubicBezTo>
                    <a:pt x="55328" y="107364"/>
                    <a:pt x="57236" y="107000"/>
                    <a:pt x="59301" y="106380"/>
                  </a:cubicBezTo>
                  <a:cubicBezTo>
                    <a:pt x="60682" y="105965"/>
                    <a:pt x="62035" y="105471"/>
                    <a:pt x="63356" y="104897"/>
                  </a:cubicBezTo>
                  <a:lnTo>
                    <a:pt x="63453" y="104868"/>
                  </a:lnTo>
                  <a:cubicBezTo>
                    <a:pt x="66296" y="103699"/>
                    <a:pt x="69205" y="102221"/>
                    <a:pt x="72229" y="100706"/>
                  </a:cubicBezTo>
                  <a:cubicBezTo>
                    <a:pt x="77521" y="98013"/>
                    <a:pt x="83500" y="95007"/>
                    <a:pt x="90442" y="92916"/>
                  </a:cubicBezTo>
                  <a:cubicBezTo>
                    <a:pt x="91256" y="92671"/>
                    <a:pt x="92100" y="92416"/>
                    <a:pt x="92953" y="92213"/>
                  </a:cubicBezTo>
                  <a:cubicBezTo>
                    <a:pt x="95799" y="91486"/>
                    <a:pt x="98634" y="90817"/>
                    <a:pt x="101485" y="90114"/>
                  </a:cubicBezTo>
                  <a:lnTo>
                    <a:pt x="101780" y="90051"/>
                  </a:lnTo>
                  <a:cubicBezTo>
                    <a:pt x="107428" y="88718"/>
                    <a:pt x="113289" y="87317"/>
                    <a:pt x="119317" y="85501"/>
                  </a:cubicBezTo>
                  <a:cubicBezTo>
                    <a:pt x="129448" y="82452"/>
                    <a:pt x="138154" y="78756"/>
                    <a:pt x="146744" y="73889"/>
                  </a:cubicBezTo>
                  <a:cubicBezTo>
                    <a:pt x="160473" y="66087"/>
                    <a:pt x="170881" y="62301"/>
                    <a:pt x="181376" y="58798"/>
                  </a:cubicBezTo>
                  <a:cubicBezTo>
                    <a:pt x="182711" y="58372"/>
                    <a:pt x="184042" y="57916"/>
                    <a:pt x="185380" y="57487"/>
                  </a:cubicBezTo>
                  <a:cubicBezTo>
                    <a:pt x="189098" y="56263"/>
                    <a:pt x="192908" y="55010"/>
                    <a:pt x="197004" y="53565"/>
                  </a:cubicBezTo>
                  <a:cubicBezTo>
                    <a:pt x="206775" y="50099"/>
                    <a:pt x="212270" y="43732"/>
                    <a:pt x="215135" y="38993"/>
                  </a:cubicBezTo>
                  <a:cubicBezTo>
                    <a:pt x="217011" y="35915"/>
                    <a:pt x="217493" y="32468"/>
                    <a:pt x="216451" y="29274"/>
                  </a:cubicBezTo>
                  <a:cubicBezTo>
                    <a:pt x="215774" y="27282"/>
                    <a:pt x="214533" y="25510"/>
                    <a:pt x="212776" y="24102"/>
                  </a:cubicBezTo>
                  <a:cubicBezTo>
                    <a:pt x="211654" y="23338"/>
                    <a:pt x="210563" y="23277"/>
                    <a:pt x="209264" y="23222"/>
                  </a:cubicBezTo>
                  <a:cubicBezTo>
                    <a:pt x="206719" y="23125"/>
                    <a:pt x="203827" y="23001"/>
                    <a:pt x="200366" y="16973"/>
                  </a:cubicBezTo>
                  <a:lnTo>
                    <a:pt x="199959" y="16229"/>
                  </a:lnTo>
                  <a:cubicBezTo>
                    <a:pt x="197702" y="11996"/>
                    <a:pt x="189784" y="6656"/>
                    <a:pt x="183460" y="6656"/>
                  </a:cubicBezTo>
                  <a:cubicBezTo>
                    <a:pt x="182538" y="6656"/>
                    <a:pt x="181650" y="6769"/>
                    <a:pt x="180818" y="7016"/>
                  </a:cubicBezTo>
                  <a:lnTo>
                    <a:pt x="181000" y="7617"/>
                  </a:lnTo>
                  <a:lnTo>
                    <a:pt x="180421" y="7084"/>
                  </a:lnTo>
                  <a:lnTo>
                    <a:pt x="180397" y="7089"/>
                  </a:lnTo>
                  <a:cubicBezTo>
                    <a:pt x="180157" y="7162"/>
                    <a:pt x="179975" y="7346"/>
                    <a:pt x="179946" y="7591"/>
                  </a:cubicBezTo>
                  <a:cubicBezTo>
                    <a:pt x="179914" y="7838"/>
                    <a:pt x="180018" y="8095"/>
                    <a:pt x="180237" y="8209"/>
                  </a:cubicBezTo>
                  <a:cubicBezTo>
                    <a:pt x="183225" y="10138"/>
                    <a:pt x="185593" y="12254"/>
                    <a:pt x="187261" y="14501"/>
                  </a:cubicBezTo>
                  <a:cubicBezTo>
                    <a:pt x="187476" y="14775"/>
                    <a:pt x="187411" y="15163"/>
                    <a:pt x="186955" y="15480"/>
                  </a:cubicBezTo>
                  <a:cubicBezTo>
                    <a:pt x="186894" y="15498"/>
                    <a:pt x="186833" y="15507"/>
                    <a:pt x="186773" y="15507"/>
                  </a:cubicBezTo>
                  <a:cubicBezTo>
                    <a:pt x="186573" y="15507"/>
                    <a:pt x="186385" y="15410"/>
                    <a:pt x="186255" y="15247"/>
                  </a:cubicBezTo>
                  <a:cubicBezTo>
                    <a:pt x="181727" y="9176"/>
                    <a:pt x="173244" y="6049"/>
                    <a:pt x="173115" y="5984"/>
                  </a:cubicBezTo>
                  <a:cubicBezTo>
                    <a:pt x="171113" y="5249"/>
                    <a:pt x="169017" y="4284"/>
                    <a:pt x="167039" y="3363"/>
                  </a:cubicBezTo>
                  <a:cubicBezTo>
                    <a:pt x="163453" y="1711"/>
                    <a:pt x="159756" y="1"/>
                    <a:pt x="15721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6"/>
            <p:cNvSpPr/>
            <p:nvPr/>
          </p:nvSpPr>
          <p:spPr>
            <a:xfrm>
              <a:off x="5816600" y="731475"/>
              <a:ext cx="97225" cy="65700"/>
            </a:xfrm>
            <a:custGeom>
              <a:avLst/>
              <a:gdLst/>
              <a:ahLst/>
              <a:cxnLst/>
              <a:rect l="l" t="t" r="r" b="b"/>
              <a:pathLst>
                <a:path w="3889" h="2628" extrusionOk="0">
                  <a:moveTo>
                    <a:pt x="697" y="0"/>
                  </a:moveTo>
                  <a:cubicBezTo>
                    <a:pt x="630" y="0"/>
                    <a:pt x="563" y="12"/>
                    <a:pt x="503" y="30"/>
                  </a:cubicBezTo>
                  <a:cubicBezTo>
                    <a:pt x="386" y="66"/>
                    <a:pt x="255" y="156"/>
                    <a:pt x="163" y="289"/>
                  </a:cubicBezTo>
                  <a:cubicBezTo>
                    <a:pt x="1" y="524"/>
                    <a:pt x="28" y="880"/>
                    <a:pt x="277" y="1096"/>
                  </a:cubicBezTo>
                  <a:cubicBezTo>
                    <a:pt x="1114" y="1865"/>
                    <a:pt x="1984" y="2335"/>
                    <a:pt x="3033" y="2597"/>
                  </a:cubicBezTo>
                  <a:cubicBezTo>
                    <a:pt x="3087" y="2617"/>
                    <a:pt x="3145" y="2628"/>
                    <a:pt x="3203" y="2628"/>
                  </a:cubicBezTo>
                  <a:cubicBezTo>
                    <a:pt x="3253" y="2628"/>
                    <a:pt x="3303" y="2620"/>
                    <a:pt x="3351" y="2604"/>
                  </a:cubicBezTo>
                  <a:cubicBezTo>
                    <a:pt x="3545" y="2548"/>
                    <a:pt x="3685" y="2403"/>
                    <a:pt x="3760" y="2221"/>
                  </a:cubicBezTo>
                  <a:cubicBezTo>
                    <a:pt x="3889" y="1947"/>
                    <a:pt x="3763" y="1617"/>
                    <a:pt x="3501" y="1460"/>
                  </a:cubicBezTo>
                  <a:cubicBezTo>
                    <a:pt x="2704" y="990"/>
                    <a:pt x="1877" y="505"/>
                    <a:pt x="961" y="76"/>
                  </a:cubicBezTo>
                  <a:cubicBezTo>
                    <a:pt x="885" y="22"/>
                    <a:pt x="791" y="0"/>
                    <a:pt x="697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6"/>
            <p:cNvSpPr/>
            <p:nvPr/>
          </p:nvSpPr>
          <p:spPr>
            <a:xfrm>
              <a:off x="2307675" y="997850"/>
              <a:ext cx="2508525" cy="1059725"/>
            </a:xfrm>
            <a:custGeom>
              <a:avLst/>
              <a:gdLst/>
              <a:ahLst/>
              <a:cxnLst/>
              <a:rect l="l" t="t" r="r" b="b"/>
              <a:pathLst>
                <a:path w="100341" h="42389" extrusionOk="0">
                  <a:moveTo>
                    <a:pt x="100084" y="0"/>
                  </a:moveTo>
                  <a:cubicBezTo>
                    <a:pt x="99756" y="0"/>
                    <a:pt x="98934" y="321"/>
                    <a:pt x="98780" y="323"/>
                  </a:cubicBezTo>
                  <a:cubicBezTo>
                    <a:pt x="98246" y="319"/>
                    <a:pt x="97713" y="317"/>
                    <a:pt x="97181" y="317"/>
                  </a:cubicBezTo>
                  <a:cubicBezTo>
                    <a:pt x="80782" y="317"/>
                    <a:pt x="65610" y="2380"/>
                    <a:pt x="52052" y="6463"/>
                  </a:cubicBezTo>
                  <a:cubicBezTo>
                    <a:pt x="19015" y="16412"/>
                    <a:pt x="4732" y="35328"/>
                    <a:pt x="1144" y="40883"/>
                  </a:cubicBezTo>
                  <a:cubicBezTo>
                    <a:pt x="1035" y="41048"/>
                    <a:pt x="0" y="41232"/>
                    <a:pt x="59" y="41423"/>
                  </a:cubicBezTo>
                  <a:cubicBezTo>
                    <a:pt x="134" y="41583"/>
                    <a:pt x="1270" y="41734"/>
                    <a:pt x="1450" y="41811"/>
                  </a:cubicBezTo>
                  <a:cubicBezTo>
                    <a:pt x="1888" y="41964"/>
                    <a:pt x="2303" y="42129"/>
                    <a:pt x="2759" y="42332"/>
                  </a:cubicBezTo>
                  <a:cubicBezTo>
                    <a:pt x="2830" y="42370"/>
                    <a:pt x="2913" y="42389"/>
                    <a:pt x="2998" y="42389"/>
                  </a:cubicBezTo>
                  <a:cubicBezTo>
                    <a:pt x="3061" y="42389"/>
                    <a:pt x="3125" y="42379"/>
                    <a:pt x="3185" y="42359"/>
                  </a:cubicBezTo>
                  <a:cubicBezTo>
                    <a:pt x="3234" y="42345"/>
                    <a:pt x="3272" y="42308"/>
                    <a:pt x="3345" y="42284"/>
                  </a:cubicBezTo>
                  <a:cubicBezTo>
                    <a:pt x="4940" y="41225"/>
                    <a:pt x="9315" y="38626"/>
                    <a:pt x="15028" y="36906"/>
                  </a:cubicBezTo>
                  <a:cubicBezTo>
                    <a:pt x="18295" y="35921"/>
                    <a:pt x="21458" y="35388"/>
                    <a:pt x="24481" y="35342"/>
                  </a:cubicBezTo>
                  <a:cubicBezTo>
                    <a:pt x="24553" y="35320"/>
                    <a:pt x="24609" y="35330"/>
                    <a:pt x="24658" y="35315"/>
                  </a:cubicBezTo>
                  <a:cubicBezTo>
                    <a:pt x="24843" y="35492"/>
                    <a:pt x="24953" y="35559"/>
                    <a:pt x="25016" y="35559"/>
                  </a:cubicBezTo>
                  <a:cubicBezTo>
                    <a:pt x="25186" y="35559"/>
                    <a:pt x="25009" y="35063"/>
                    <a:pt x="25067" y="34930"/>
                  </a:cubicBezTo>
                  <a:cubicBezTo>
                    <a:pt x="26027" y="32468"/>
                    <a:pt x="29096" y="26488"/>
                    <a:pt x="36442" y="24275"/>
                  </a:cubicBezTo>
                  <a:cubicBezTo>
                    <a:pt x="38301" y="23715"/>
                    <a:pt x="40315" y="23429"/>
                    <a:pt x="42470" y="23429"/>
                  </a:cubicBezTo>
                  <a:cubicBezTo>
                    <a:pt x="43516" y="23429"/>
                    <a:pt x="44595" y="23497"/>
                    <a:pt x="45706" y="23633"/>
                  </a:cubicBezTo>
                  <a:cubicBezTo>
                    <a:pt x="45729" y="23640"/>
                    <a:pt x="45754" y="23643"/>
                    <a:pt x="45778" y="23643"/>
                  </a:cubicBezTo>
                  <a:cubicBezTo>
                    <a:pt x="45842" y="23643"/>
                    <a:pt x="45908" y="23623"/>
                    <a:pt x="45961" y="23609"/>
                  </a:cubicBezTo>
                  <a:cubicBezTo>
                    <a:pt x="46033" y="23587"/>
                    <a:pt x="46106" y="23565"/>
                    <a:pt x="46169" y="23519"/>
                  </a:cubicBezTo>
                  <a:cubicBezTo>
                    <a:pt x="48389" y="21856"/>
                    <a:pt x="50934" y="20567"/>
                    <a:pt x="53743" y="19721"/>
                  </a:cubicBezTo>
                  <a:cubicBezTo>
                    <a:pt x="56553" y="18875"/>
                    <a:pt x="59643" y="18441"/>
                    <a:pt x="62966" y="18436"/>
                  </a:cubicBezTo>
                  <a:cubicBezTo>
                    <a:pt x="62972" y="18436"/>
                    <a:pt x="62977" y="18436"/>
                    <a:pt x="62982" y="18436"/>
                  </a:cubicBezTo>
                  <a:cubicBezTo>
                    <a:pt x="63051" y="18436"/>
                    <a:pt x="63097" y="18422"/>
                    <a:pt x="63165" y="18402"/>
                  </a:cubicBezTo>
                  <a:cubicBezTo>
                    <a:pt x="63266" y="18373"/>
                    <a:pt x="63356" y="18317"/>
                    <a:pt x="63431" y="18245"/>
                  </a:cubicBezTo>
                  <a:cubicBezTo>
                    <a:pt x="64798" y="16786"/>
                    <a:pt x="66345" y="15561"/>
                    <a:pt x="68044" y="14604"/>
                  </a:cubicBezTo>
                  <a:cubicBezTo>
                    <a:pt x="69309" y="13877"/>
                    <a:pt x="70654" y="13295"/>
                    <a:pt x="72053" y="12873"/>
                  </a:cubicBezTo>
                  <a:cubicBezTo>
                    <a:pt x="74128" y="12249"/>
                    <a:pt x="76378" y="11936"/>
                    <a:pt x="78791" y="11936"/>
                  </a:cubicBezTo>
                  <a:cubicBezTo>
                    <a:pt x="81903" y="11936"/>
                    <a:pt x="85288" y="12457"/>
                    <a:pt x="88922" y="13501"/>
                  </a:cubicBezTo>
                  <a:cubicBezTo>
                    <a:pt x="89036" y="13541"/>
                    <a:pt x="89421" y="13977"/>
                    <a:pt x="89532" y="13977"/>
                  </a:cubicBezTo>
                  <a:cubicBezTo>
                    <a:pt x="89535" y="13977"/>
                    <a:pt x="89538" y="13977"/>
                    <a:pt x="89541" y="13976"/>
                  </a:cubicBezTo>
                  <a:cubicBezTo>
                    <a:pt x="89710" y="13925"/>
                    <a:pt x="89579" y="13332"/>
                    <a:pt x="89637" y="13181"/>
                  </a:cubicBezTo>
                  <a:cubicBezTo>
                    <a:pt x="91349" y="9735"/>
                    <a:pt x="93828" y="7626"/>
                    <a:pt x="97503" y="6521"/>
                  </a:cubicBezTo>
                  <a:cubicBezTo>
                    <a:pt x="97692" y="6463"/>
                    <a:pt x="98157" y="6346"/>
                    <a:pt x="98181" y="6341"/>
                  </a:cubicBezTo>
                  <a:cubicBezTo>
                    <a:pt x="99066" y="6266"/>
                    <a:pt x="98625" y="6000"/>
                    <a:pt x="98620" y="5711"/>
                  </a:cubicBezTo>
                  <a:cubicBezTo>
                    <a:pt x="98606" y="4618"/>
                    <a:pt x="98702" y="2936"/>
                    <a:pt x="99347" y="1169"/>
                  </a:cubicBezTo>
                  <a:cubicBezTo>
                    <a:pt x="99422" y="965"/>
                    <a:pt x="100341" y="212"/>
                    <a:pt x="100210" y="42"/>
                  </a:cubicBezTo>
                  <a:cubicBezTo>
                    <a:pt x="100193" y="13"/>
                    <a:pt x="100148" y="0"/>
                    <a:pt x="100084" y="0"/>
                  </a:cubicBezTo>
                  <a:close/>
                </a:path>
              </a:pathLst>
            </a:custGeom>
            <a:solidFill>
              <a:schemeClr val="accent4"/>
            </a:solidFill>
            <a:ln w="19050" cap="flat" cmpd="sng">
              <a:solidFill>
                <a:schemeClr val="accent4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6"/>
            <p:cNvSpPr/>
            <p:nvPr/>
          </p:nvSpPr>
          <p:spPr>
            <a:xfrm>
              <a:off x="3249200" y="1479900"/>
              <a:ext cx="632875" cy="497450"/>
            </a:xfrm>
            <a:custGeom>
              <a:avLst/>
              <a:gdLst/>
              <a:ahLst/>
              <a:cxnLst/>
              <a:rect l="l" t="t" r="r" b="b"/>
              <a:pathLst>
                <a:path w="25315" h="19898" extrusionOk="0">
                  <a:moveTo>
                    <a:pt x="24988" y="0"/>
                  </a:moveTo>
                  <a:cubicBezTo>
                    <a:pt x="24720" y="0"/>
                    <a:pt x="23336" y="512"/>
                    <a:pt x="23208" y="521"/>
                  </a:cubicBezTo>
                  <a:cubicBezTo>
                    <a:pt x="20782" y="671"/>
                    <a:pt x="18482" y="1066"/>
                    <a:pt x="16376" y="1702"/>
                  </a:cubicBezTo>
                  <a:cubicBezTo>
                    <a:pt x="4441" y="5296"/>
                    <a:pt x="791" y="16089"/>
                    <a:pt x="76" y="19163"/>
                  </a:cubicBezTo>
                  <a:cubicBezTo>
                    <a:pt x="0" y="19487"/>
                    <a:pt x="580" y="19323"/>
                    <a:pt x="897" y="19417"/>
                  </a:cubicBezTo>
                  <a:cubicBezTo>
                    <a:pt x="1985" y="19738"/>
                    <a:pt x="2997" y="19898"/>
                    <a:pt x="3953" y="19898"/>
                  </a:cubicBezTo>
                  <a:cubicBezTo>
                    <a:pt x="4738" y="19898"/>
                    <a:pt x="5485" y="19790"/>
                    <a:pt x="6203" y="19575"/>
                  </a:cubicBezTo>
                  <a:cubicBezTo>
                    <a:pt x="8956" y="18743"/>
                    <a:pt x="10910" y="16397"/>
                    <a:pt x="12982" y="13913"/>
                  </a:cubicBezTo>
                  <a:cubicBezTo>
                    <a:pt x="14994" y="11491"/>
                    <a:pt x="17275" y="8752"/>
                    <a:pt x="20642" y="7485"/>
                  </a:cubicBezTo>
                  <a:cubicBezTo>
                    <a:pt x="20823" y="7419"/>
                    <a:pt x="21027" y="7485"/>
                    <a:pt x="21085" y="7301"/>
                  </a:cubicBezTo>
                  <a:cubicBezTo>
                    <a:pt x="21352" y="6440"/>
                    <a:pt x="22091" y="3965"/>
                    <a:pt x="23766" y="1496"/>
                  </a:cubicBezTo>
                  <a:cubicBezTo>
                    <a:pt x="23960" y="1207"/>
                    <a:pt x="25315" y="201"/>
                    <a:pt x="25026" y="7"/>
                  </a:cubicBezTo>
                  <a:cubicBezTo>
                    <a:pt x="25019" y="2"/>
                    <a:pt x="25006" y="0"/>
                    <a:pt x="24988" y="0"/>
                  </a:cubicBezTo>
                  <a:close/>
                </a:path>
              </a:pathLst>
            </a:custGeom>
            <a:solidFill>
              <a:srgbClr val="F4942E"/>
            </a:solidFill>
            <a:ln w="1817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6"/>
            <p:cNvSpPr/>
            <p:nvPr/>
          </p:nvSpPr>
          <p:spPr>
            <a:xfrm>
              <a:off x="787350" y="2088500"/>
              <a:ext cx="222575" cy="195100"/>
            </a:xfrm>
            <a:custGeom>
              <a:avLst/>
              <a:gdLst/>
              <a:ahLst/>
              <a:cxnLst/>
              <a:rect l="l" t="t" r="r" b="b"/>
              <a:pathLst>
                <a:path w="8903" h="7804" extrusionOk="0">
                  <a:moveTo>
                    <a:pt x="8241" y="0"/>
                  </a:moveTo>
                  <a:cubicBezTo>
                    <a:pt x="8180" y="0"/>
                    <a:pt x="8119" y="9"/>
                    <a:pt x="8059" y="27"/>
                  </a:cubicBezTo>
                  <a:cubicBezTo>
                    <a:pt x="8011" y="42"/>
                    <a:pt x="7967" y="54"/>
                    <a:pt x="7924" y="93"/>
                  </a:cubicBezTo>
                  <a:cubicBezTo>
                    <a:pt x="4736" y="1945"/>
                    <a:pt x="2928" y="3326"/>
                    <a:pt x="2295" y="3833"/>
                  </a:cubicBezTo>
                  <a:cubicBezTo>
                    <a:pt x="1537" y="4453"/>
                    <a:pt x="819" y="5457"/>
                    <a:pt x="126" y="6894"/>
                  </a:cubicBezTo>
                  <a:cubicBezTo>
                    <a:pt x="0" y="7168"/>
                    <a:pt x="78" y="7510"/>
                    <a:pt x="310" y="7677"/>
                  </a:cubicBezTo>
                  <a:cubicBezTo>
                    <a:pt x="423" y="7764"/>
                    <a:pt x="543" y="7804"/>
                    <a:pt x="665" y="7804"/>
                  </a:cubicBezTo>
                  <a:cubicBezTo>
                    <a:pt x="730" y="7804"/>
                    <a:pt x="795" y="7792"/>
                    <a:pt x="861" y="7771"/>
                  </a:cubicBezTo>
                  <a:cubicBezTo>
                    <a:pt x="953" y="7740"/>
                    <a:pt x="1037" y="7699"/>
                    <a:pt x="1113" y="7643"/>
                  </a:cubicBezTo>
                  <a:cubicBezTo>
                    <a:pt x="2206" y="6584"/>
                    <a:pt x="3309" y="5726"/>
                    <a:pt x="4489" y="4768"/>
                  </a:cubicBezTo>
                  <a:cubicBezTo>
                    <a:pt x="5934" y="3653"/>
                    <a:pt x="7393" y="2505"/>
                    <a:pt x="8706" y="1036"/>
                  </a:cubicBezTo>
                  <a:cubicBezTo>
                    <a:pt x="8903" y="820"/>
                    <a:pt x="8903" y="481"/>
                    <a:pt x="8721" y="221"/>
                  </a:cubicBezTo>
                  <a:cubicBezTo>
                    <a:pt x="8597" y="79"/>
                    <a:pt x="8422" y="0"/>
                    <a:pt x="8241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6"/>
            <p:cNvSpPr/>
            <p:nvPr/>
          </p:nvSpPr>
          <p:spPr>
            <a:xfrm>
              <a:off x="5816675" y="731475"/>
              <a:ext cx="97025" cy="65700"/>
            </a:xfrm>
            <a:custGeom>
              <a:avLst/>
              <a:gdLst/>
              <a:ahLst/>
              <a:cxnLst/>
              <a:rect l="l" t="t" r="r" b="b"/>
              <a:pathLst>
                <a:path w="3881" h="2628" extrusionOk="0">
                  <a:moveTo>
                    <a:pt x="701" y="0"/>
                  </a:moveTo>
                  <a:cubicBezTo>
                    <a:pt x="633" y="0"/>
                    <a:pt x="566" y="11"/>
                    <a:pt x="505" y="30"/>
                  </a:cubicBezTo>
                  <a:cubicBezTo>
                    <a:pt x="386" y="66"/>
                    <a:pt x="255" y="156"/>
                    <a:pt x="165" y="289"/>
                  </a:cubicBezTo>
                  <a:cubicBezTo>
                    <a:pt x="0" y="524"/>
                    <a:pt x="27" y="880"/>
                    <a:pt x="277" y="1096"/>
                  </a:cubicBezTo>
                  <a:cubicBezTo>
                    <a:pt x="1113" y="1865"/>
                    <a:pt x="1988" y="2335"/>
                    <a:pt x="3028" y="2597"/>
                  </a:cubicBezTo>
                  <a:cubicBezTo>
                    <a:pt x="3082" y="2617"/>
                    <a:pt x="3140" y="2628"/>
                    <a:pt x="3197" y="2628"/>
                  </a:cubicBezTo>
                  <a:cubicBezTo>
                    <a:pt x="3248" y="2628"/>
                    <a:pt x="3298" y="2620"/>
                    <a:pt x="3345" y="2604"/>
                  </a:cubicBezTo>
                  <a:cubicBezTo>
                    <a:pt x="3539" y="2548"/>
                    <a:pt x="3680" y="2403"/>
                    <a:pt x="3755" y="2221"/>
                  </a:cubicBezTo>
                  <a:cubicBezTo>
                    <a:pt x="3881" y="1947"/>
                    <a:pt x="3757" y="1617"/>
                    <a:pt x="3500" y="1460"/>
                  </a:cubicBezTo>
                  <a:cubicBezTo>
                    <a:pt x="2703" y="990"/>
                    <a:pt x="1876" y="505"/>
                    <a:pt x="960" y="73"/>
                  </a:cubicBezTo>
                  <a:cubicBezTo>
                    <a:pt x="886" y="21"/>
                    <a:pt x="793" y="0"/>
                    <a:pt x="701" y="0"/>
                  </a:cubicBezTo>
                  <a:close/>
                </a:path>
              </a:pathLst>
            </a:custGeom>
            <a:solidFill>
              <a:srgbClr val="0E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6"/>
            <p:cNvSpPr/>
            <p:nvPr/>
          </p:nvSpPr>
          <p:spPr>
            <a:xfrm>
              <a:off x="4295500" y="253900"/>
              <a:ext cx="1856825" cy="1470200"/>
            </a:xfrm>
            <a:custGeom>
              <a:avLst/>
              <a:gdLst/>
              <a:ahLst/>
              <a:cxnLst/>
              <a:rect l="l" t="t" r="r" b="b"/>
              <a:pathLst>
                <a:path w="74273" h="58808" extrusionOk="0">
                  <a:moveTo>
                    <a:pt x="13993" y="1"/>
                  </a:moveTo>
                  <a:cubicBezTo>
                    <a:pt x="13559" y="1"/>
                    <a:pt x="13158" y="51"/>
                    <a:pt x="12798" y="159"/>
                  </a:cubicBezTo>
                  <a:cubicBezTo>
                    <a:pt x="12589" y="225"/>
                    <a:pt x="12386" y="312"/>
                    <a:pt x="12197" y="421"/>
                  </a:cubicBezTo>
                  <a:cubicBezTo>
                    <a:pt x="10895" y="1150"/>
                    <a:pt x="9768" y="1674"/>
                    <a:pt x="8617" y="2021"/>
                  </a:cubicBezTo>
                  <a:cubicBezTo>
                    <a:pt x="7369" y="2396"/>
                    <a:pt x="6186" y="2544"/>
                    <a:pt x="4797" y="2726"/>
                  </a:cubicBezTo>
                  <a:cubicBezTo>
                    <a:pt x="3534" y="2871"/>
                    <a:pt x="2022" y="3065"/>
                    <a:pt x="0" y="3489"/>
                  </a:cubicBezTo>
                  <a:cubicBezTo>
                    <a:pt x="0" y="3489"/>
                    <a:pt x="904" y="3457"/>
                    <a:pt x="2318" y="3457"/>
                  </a:cubicBezTo>
                  <a:cubicBezTo>
                    <a:pt x="5808" y="3457"/>
                    <a:pt x="12406" y="3656"/>
                    <a:pt x="16177" y="5036"/>
                  </a:cubicBezTo>
                  <a:cubicBezTo>
                    <a:pt x="21475" y="6975"/>
                    <a:pt x="17512" y="18852"/>
                    <a:pt x="26706" y="18890"/>
                  </a:cubicBezTo>
                  <a:cubicBezTo>
                    <a:pt x="35902" y="18895"/>
                    <a:pt x="42354" y="25803"/>
                    <a:pt x="37152" y="28707"/>
                  </a:cubicBezTo>
                  <a:cubicBezTo>
                    <a:pt x="31958" y="31632"/>
                    <a:pt x="26837" y="36526"/>
                    <a:pt x="30901" y="39859"/>
                  </a:cubicBezTo>
                  <a:cubicBezTo>
                    <a:pt x="34661" y="42944"/>
                    <a:pt x="45660" y="52858"/>
                    <a:pt x="38156" y="58808"/>
                  </a:cubicBezTo>
                  <a:cubicBezTo>
                    <a:pt x="39494" y="58377"/>
                    <a:pt x="40824" y="57926"/>
                    <a:pt x="42160" y="57494"/>
                  </a:cubicBezTo>
                  <a:cubicBezTo>
                    <a:pt x="45878" y="56270"/>
                    <a:pt x="49688" y="55017"/>
                    <a:pt x="53784" y="53575"/>
                  </a:cubicBezTo>
                  <a:cubicBezTo>
                    <a:pt x="63557" y="50109"/>
                    <a:pt x="69050" y="43739"/>
                    <a:pt x="71915" y="39001"/>
                  </a:cubicBezTo>
                  <a:cubicBezTo>
                    <a:pt x="73791" y="35922"/>
                    <a:pt x="74273" y="32478"/>
                    <a:pt x="73231" y="29281"/>
                  </a:cubicBezTo>
                  <a:cubicBezTo>
                    <a:pt x="72550" y="27286"/>
                    <a:pt x="71309" y="25512"/>
                    <a:pt x="69549" y="24104"/>
                  </a:cubicBezTo>
                  <a:cubicBezTo>
                    <a:pt x="68432" y="23343"/>
                    <a:pt x="67338" y="23280"/>
                    <a:pt x="66037" y="23227"/>
                  </a:cubicBezTo>
                  <a:cubicBezTo>
                    <a:pt x="63497" y="23125"/>
                    <a:pt x="60605" y="23001"/>
                    <a:pt x="57139" y="16976"/>
                  </a:cubicBezTo>
                  <a:lnTo>
                    <a:pt x="56734" y="16234"/>
                  </a:lnTo>
                  <a:cubicBezTo>
                    <a:pt x="54475" y="11999"/>
                    <a:pt x="46559" y="6658"/>
                    <a:pt x="40234" y="6658"/>
                  </a:cubicBezTo>
                  <a:cubicBezTo>
                    <a:pt x="39312" y="6658"/>
                    <a:pt x="38423" y="6771"/>
                    <a:pt x="37591" y="7019"/>
                  </a:cubicBezTo>
                  <a:lnTo>
                    <a:pt x="37773" y="7620"/>
                  </a:lnTo>
                  <a:lnTo>
                    <a:pt x="37194" y="7086"/>
                  </a:lnTo>
                  <a:lnTo>
                    <a:pt x="37169" y="7091"/>
                  </a:lnTo>
                  <a:cubicBezTo>
                    <a:pt x="36932" y="7164"/>
                    <a:pt x="36750" y="7351"/>
                    <a:pt x="36718" y="7595"/>
                  </a:cubicBezTo>
                  <a:cubicBezTo>
                    <a:pt x="36689" y="7840"/>
                    <a:pt x="36791" y="8095"/>
                    <a:pt x="37009" y="8213"/>
                  </a:cubicBezTo>
                  <a:cubicBezTo>
                    <a:pt x="40000" y="10140"/>
                    <a:pt x="42363" y="12259"/>
                    <a:pt x="44036" y="14503"/>
                  </a:cubicBezTo>
                  <a:cubicBezTo>
                    <a:pt x="44252" y="14780"/>
                    <a:pt x="44184" y="15163"/>
                    <a:pt x="43731" y="15485"/>
                  </a:cubicBezTo>
                  <a:cubicBezTo>
                    <a:pt x="43669" y="15504"/>
                    <a:pt x="43608" y="15513"/>
                    <a:pt x="43547" y="15513"/>
                  </a:cubicBezTo>
                  <a:cubicBezTo>
                    <a:pt x="43348" y="15513"/>
                    <a:pt x="43160" y="15414"/>
                    <a:pt x="43030" y="15252"/>
                  </a:cubicBezTo>
                  <a:cubicBezTo>
                    <a:pt x="38502" y="9176"/>
                    <a:pt x="30019" y="6049"/>
                    <a:pt x="29895" y="5984"/>
                  </a:cubicBezTo>
                  <a:cubicBezTo>
                    <a:pt x="27896" y="5249"/>
                    <a:pt x="25797" y="4284"/>
                    <a:pt x="23819" y="3363"/>
                  </a:cubicBezTo>
                  <a:cubicBezTo>
                    <a:pt x="20237" y="1711"/>
                    <a:pt x="16537" y="1"/>
                    <a:pt x="1399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6"/>
            <p:cNvSpPr/>
            <p:nvPr/>
          </p:nvSpPr>
          <p:spPr>
            <a:xfrm>
              <a:off x="652525" y="672325"/>
              <a:ext cx="5536525" cy="2301750"/>
            </a:xfrm>
            <a:custGeom>
              <a:avLst/>
              <a:gdLst/>
              <a:ahLst/>
              <a:cxnLst/>
              <a:rect l="l" t="t" r="r" b="b"/>
              <a:pathLst>
                <a:path w="221461" h="92070" fill="none" extrusionOk="0">
                  <a:moveTo>
                    <a:pt x="203452" y="1"/>
                  </a:moveTo>
                  <a:cubicBezTo>
                    <a:pt x="208561" y="1792"/>
                    <a:pt x="213210" y="4919"/>
                    <a:pt x="215668" y="6877"/>
                  </a:cubicBezTo>
                  <a:cubicBezTo>
                    <a:pt x="220518" y="10743"/>
                    <a:pt x="221461" y="17174"/>
                    <a:pt x="218176" y="22588"/>
                  </a:cubicBezTo>
                  <a:cubicBezTo>
                    <a:pt x="215198" y="27497"/>
                    <a:pt x="209618" y="33915"/>
                    <a:pt x="199702" y="37422"/>
                  </a:cubicBezTo>
                  <a:cubicBezTo>
                    <a:pt x="182181" y="43625"/>
                    <a:pt x="169676" y="46259"/>
                    <a:pt x="149544" y="57695"/>
                  </a:cubicBezTo>
                  <a:cubicBezTo>
                    <a:pt x="129412" y="69128"/>
                    <a:pt x="112305" y="71804"/>
                    <a:pt x="95607" y="76082"/>
                  </a:cubicBezTo>
                  <a:cubicBezTo>
                    <a:pt x="78912" y="80360"/>
                    <a:pt x="67709" y="90646"/>
                    <a:pt x="56034" y="91359"/>
                  </a:cubicBezTo>
                  <a:cubicBezTo>
                    <a:pt x="44353" y="92069"/>
                    <a:pt x="36660" y="87772"/>
                    <a:pt x="20588" y="86759"/>
                  </a:cubicBezTo>
                  <a:cubicBezTo>
                    <a:pt x="6811" y="85893"/>
                    <a:pt x="0" y="78212"/>
                    <a:pt x="2795" y="69142"/>
                  </a:cubicBezTo>
                  <a:cubicBezTo>
                    <a:pt x="3692" y="66234"/>
                    <a:pt x="5054" y="61798"/>
                    <a:pt x="7303" y="59993"/>
                  </a:cubicBezTo>
                  <a:cubicBezTo>
                    <a:pt x="9143" y="58519"/>
                    <a:pt x="12505" y="56279"/>
                    <a:pt x="17391" y="537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6"/>
            <p:cNvSpPr/>
            <p:nvPr/>
          </p:nvSpPr>
          <p:spPr>
            <a:xfrm>
              <a:off x="710325" y="981000"/>
              <a:ext cx="6212175" cy="4506975"/>
            </a:xfrm>
            <a:custGeom>
              <a:avLst/>
              <a:gdLst/>
              <a:ahLst/>
              <a:cxnLst/>
              <a:rect l="l" t="t" r="r" b="b"/>
              <a:pathLst>
                <a:path w="248487" h="180279" fill="none" extrusionOk="0">
                  <a:moveTo>
                    <a:pt x="217222" y="1"/>
                  </a:moveTo>
                  <a:cubicBezTo>
                    <a:pt x="221405" y="12001"/>
                    <a:pt x="224646" y="23272"/>
                    <a:pt x="227702" y="35480"/>
                  </a:cubicBezTo>
                  <a:cubicBezTo>
                    <a:pt x="232489" y="54607"/>
                    <a:pt x="231714" y="41399"/>
                    <a:pt x="237044" y="60499"/>
                  </a:cubicBezTo>
                  <a:cubicBezTo>
                    <a:pt x="239943" y="70892"/>
                    <a:pt x="239463" y="72288"/>
                    <a:pt x="241603" y="80932"/>
                  </a:cubicBezTo>
                  <a:cubicBezTo>
                    <a:pt x="243350" y="87992"/>
                    <a:pt x="246766" y="99338"/>
                    <a:pt x="247999" y="106500"/>
                  </a:cubicBezTo>
                  <a:lnTo>
                    <a:pt x="247999" y="106500"/>
                  </a:lnTo>
                  <a:cubicBezTo>
                    <a:pt x="248486" y="110667"/>
                    <a:pt x="244763" y="113692"/>
                    <a:pt x="241668" y="117105"/>
                  </a:cubicBezTo>
                  <a:cubicBezTo>
                    <a:pt x="234610" y="124887"/>
                    <a:pt x="221985" y="136122"/>
                    <a:pt x="201147" y="145456"/>
                  </a:cubicBezTo>
                  <a:cubicBezTo>
                    <a:pt x="179507" y="155149"/>
                    <a:pt x="158541" y="163971"/>
                    <a:pt x="135285" y="167786"/>
                  </a:cubicBezTo>
                  <a:cubicBezTo>
                    <a:pt x="123564" y="169711"/>
                    <a:pt x="110393" y="175545"/>
                    <a:pt x="98734" y="177814"/>
                  </a:cubicBezTo>
                  <a:cubicBezTo>
                    <a:pt x="87648" y="179971"/>
                    <a:pt x="77635" y="180279"/>
                    <a:pt x="66127" y="179227"/>
                  </a:cubicBezTo>
                  <a:cubicBezTo>
                    <a:pt x="54657" y="178175"/>
                    <a:pt x="26408" y="171650"/>
                    <a:pt x="23776" y="160917"/>
                  </a:cubicBezTo>
                  <a:cubicBezTo>
                    <a:pt x="20043" y="145705"/>
                    <a:pt x="0" y="62482"/>
                    <a:pt x="0" y="62482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6"/>
            <p:cNvSpPr/>
            <p:nvPr/>
          </p:nvSpPr>
          <p:spPr>
            <a:xfrm>
              <a:off x="713100" y="176550"/>
              <a:ext cx="5331200" cy="2261125"/>
            </a:xfrm>
            <a:custGeom>
              <a:avLst/>
              <a:gdLst/>
              <a:ahLst/>
              <a:cxnLst/>
              <a:rect l="l" t="t" r="r" b="b"/>
              <a:pathLst>
                <a:path w="213248" h="90445" fill="none" extrusionOk="0">
                  <a:moveTo>
                    <a:pt x="213247" y="26708"/>
                  </a:moveTo>
                  <a:cubicBezTo>
                    <a:pt x="209473" y="24032"/>
                    <a:pt x="205804" y="28798"/>
                    <a:pt x="200578" y="19020"/>
                  </a:cubicBezTo>
                  <a:cubicBezTo>
                    <a:pt x="197844" y="13906"/>
                    <a:pt x="187494" y="7505"/>
                    <a:pt x="180720" y="9514"/>
                  </a:cubicBezTo>
                  <a:cubicBezTo>
                    <a:pt x="173945" y="11523"/>
                    <a:pt x="160367" y="0"/>
                    <a:pt x="155195" y="2960"/>
                  </a:cubicBezTo>
                  <a:cubicBezTo>
                    <a:pt x="150020" y="5924"/>
                    <a:pt x="148871" y="4332"/>
                    <a:pt x="139624" y="6826"/>
                  </a:cubicBezTo>
                  <a:cubicBezTo>
                    <a:pt x="130377" y="9320"/>
                    <a:pt x="133235" y="5042"/>
                    <a:pt x="124950" y="9349"/>
                  </a:cubicBezTo>
                  <a:cubicBezTo>
                    <a:pt x="116668" y="13659"/>
                    <a:pt x="110778" y="9979"/>
                    <a:pt x="106033" y="15564"/>
                  </a:cubicBezTo>
                  <a:cubicBezTo>
                    <a:pt x="101287" y="21148"/>
                    <a:pt x="94083" y="14262"/>
                    <a:pt x="85164" y="20915"/>
                  </a:cubicBezTo>
                  <a:cubicBezTo>
                    <a:pt x="76247" y="27569"/>
                    <a:pt x="73440" y="23376"/>
                    <a:pt x="64847" y="31306"/>
                  </a:cubicBezTo>
                  <a:cubicBezTo>
                    <a:pt x="56255" y="39239"/>
                    <a:pt x="52164" y="32921"/>
                    <a:pt x="46877" y="42189"/>
                  </a:cubicBezTo>
                  <a:cubicBezTo>
                    <a:pt x="41591" y="51458"/>
                    <a:pt x="33597" y="43411"/>
                    <a:pt x="28306" y="56499"/>
                  </a:cubicBezTo>
                  <a:cubicBezTo>
                    <a:pt x="23013" y="69588"/>
                    <a:pt x="19156" y="61301"/>
                    <a:pt x="15824" y="71430"/>
                  </a:cubicBezTo>
                  <a:cubicBezTo>
                    <a:pt x="12491" y="81559"/>
                    <a:pt x="5059" y="81009"/>
                    <a:pt x="1" y="9044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6"/>
            <p:cNvSpPr/>
            <p:nvPr/>
          </p:nvSpPr>
          <p:spPr>
            <a:xfrm>
              <a:off x="1879750" y="1868475"/>
              <a:ext cx="630950" cy="293850"/>
            </a:xfrm>
            <a:custGeom>
              <a:avLst/>
              <a:gdLst/>
              <a:ahLst/>
              <a:cxnLst/>
              <a:rect l="l" t="t" r="r" b="b"/>
              <a:pathLst>
                <a:path w="25238" h="11754" fill="none" extrusionOk="0">
                  <a:moveTo>
                    <a:pt x="0" y="11754"/>
                  </a:moveTo>
                  <a:cubicBezTo>
                    <a:pt x="0" y="11754"/>
                    <a:pt x="11615" y="1"/>
                    <a:pt x="25237" y="1168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6"/>
            <p:cNvSpPr/>
            <p:nvPr/>
          </p:nvSpPr>
          <p:spPr>
            <a:xfrm>
              <a:off x="2386150" y="1144075"/>
              <a:ext cx="2547375" cy="987900"/>
            </a:xfrm>
            <a:custGeom>
              <a:avLst/>
              <a:gdLst/>
              <a:ahLst/>
              <a:cxnLst/>
              <a:rect l="l" t="t" r="r" b="b"/>
              <a:pathLst>
                <a:path w="101895" h="39516" fill="none" extrusionOk="0">
                  <a:moveTo>
                    <a:pt x="0" y="37320"/>
                  </a:moveTo>
                  <a:cubicBezTo>
                    <a:pt x="0" y="37320"/>
                    <a:pt x="17389" y="25244"/>
                    <a:pt x="32484" y="32380"/>
                  </a:cubicBezTo>
                  <a:cubicBezTo>
                    <a:pt x="47577" y="39516"/>
                    <a:pt x="46780" y="20094"/>
                    <a:pt x="59841" y="20838"/>
                  </a:cubicBezTo>
                  <a:cubicBezTo>
                    <a:pt x="72903" y="21579"/>
                    <a:pt x="75550" y="24779"/>
                    <a:pt x="81568" y="19597"/>
                  </a:cubicBezTo>
                  <a:cubicBezTo>
                    <a:pt x="87584" y="14417"/>
                    <a:pt x="83035" y="0"/>
                    <a:pt x="101894" y="42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6"/>
            <p:cNvSpPr/>
            <p:nvPr/>
          </p:nvSpPr>
          <p:spPr>
            <a:xfrm>
              <a:off x="4767225" y="919250"/>
              <a:ext cx="126900" cy="246225"/>
            </a:xfrm>
            <a:custGeom>
              <a:avLst/>
              <a:gdLst/>
              <a:ahLst/>
              <a:cxnLst/>
              <a:rect l="l" t="t" r="r" b="b"/>
              <a:pathLst>
                <a:path w="5076" h="9849" fill="none" extrusionOk="0">
                  <a:moveTo>
                    <a:pt x="934" y="9849"/>
                  </a:moveTo>
                  <a:cubicBezTo>
                    <a:pt x="934" y="9849"/>
                    <a:pt x="1" y="3423"/>
                    <a:pt x="5076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6"/>
            <p:cNvSpPr/>
            <p:nvPr/>
          </p:nvSpPr>
          <p:spPr>
            <a:xfrm>
              <a:off x="2302400" y="953675"/>
              <a:ext cx="2524225" cy="1091650"/>
            </a:xfrm>
            <a:custGeom>
              <a:avLst/>
              <a:gdLst/>
              <a:ahLst/>
              <a:cxnLst/>
              <a:rect l="l" t="t" r="r" b="b"/>
              <a:pathLst>
                <a:path w="100969" h="43666" fill="none" extrusionOk="0">
                  <a:moveTo>
                    <a:pt x="0" y="43666"/>
                  </a:moveTo>
                  <a:cubicBezTo>
                    <a:pt x="0" y="43666"/>
                    <a:pt x="23099" y="1"/>
                    <a:pt x="100969" y="146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6"/>
            <p:cNvSpPr/>
            <p:nvPr/>
          </p:nvSpPr>
          <p:spPr>
            <a:xfrm>
              <a:off x="1953200" y="1316150"/>
              <a:ext cx="1202475" cy="789700"/>
            </a:xfrm>
            <a:custGeom>
              <a:avLst/>
              <a:gdLst/>
              <a:ahLst/>
              <a:cxnLst/>
              <a:rect l="l" t="t" r="r" b="b"/>
              <a:pathLst>
                <a:path w="48099" h="31588" fill="none" extrusionOk="0">
                  <a:moveTo>
                    <a:pt x="0" y="31588"/>
                  </a:moveTo>
                  <a:cubicBezTo>
                    <a:pt x="0" y="31588"/>
                    <a:pt x="17255" y="423"/>
                    <a:pt x="48098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6"/>
            <p:cNvSpPr/>
            <p:nvPr/>
          </p:nvSpPr>
          <p:spPr>
            <a:xfrm>
              <a:off x="3785525" y="1157350"/>
              <a:ext cx="766550" cy="518700"/>
            </a:xfrm>
            <a:custGeom>
              <a:avLst/>
              <a:gdLst/>
              <a:ahLst/>
              <a:cxnLst/>
              <a:rect l="l" t="t" r="r" b="b"/>
              <a:pathLst>
                <a:path w="30662" h="20748" fill="none" extrusionOk="0">
                  <a:moveTo>
                    <a:pt x="1" y="20748"/>
                  </a:moveTo>
                  <a:cubicBezTo>
                    <a:pt x="1" y="20748"/>
                    <a:pt x="4972" y="0"/>
                    <a:pt x="30662" y="800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6"/>
            <p:cNvSpPr/>
            <p:nvPr/>
          </p:nvSpPr>
          <p:spPr>
            <a:xfrm>
              <a:off x="3240050" y="1468125"/>
              <a:ext cx="656500" cy="503025"/>
            </a:xfrm>
            <a:custGeom>
              <a:avLst/>
              <a:gdLst/>
              <a:ahLst/>
              <a:cxnLst/>
              <a:rect l="l" t="t" r="r" b="b"/>
              <a:pathLst>
                <a:path w="26260" h="20121" fill="none" extrusionOk="0">
                  <a:moveTo>
                    <a:pt x="0" y="20121"/>
                  </a:moveTo>
                  <a:cubicBezTo>
                    <a:pt x="0" y="20121"/>
                    <a:pt x="2904" y="1"/>
                    <a:pt x="26260" y="24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6"/>
            <p:cNvSpPr/>
            <p:nvPr/>
          </p:nvSpPr>
          <p:spPr>
            <a:xfrm>
              <a:off x="2941500" y="1546125"/>
              <a:ext cx="518650" cy="351100"/>
            </a:xfrm>
            <a:custGeom>
              <a:avLst/>
              <a:gdLst/>
              <a:ahLst/>
              <a:cxnLst/>
              <a:rect l="l" t="t" r="r" b="b"/>
              <a:pathLst>
                <a:path w="20746" h="14044" fill="none" extrusionOk="0">
                  <a:moveTo>
                    <a:pt x="0" y="14044"/>
                  </a:moveTo>
                  <a:cubicBezTo>
                    <a:pt x="0" y="14044"/>
                    <a:pt x="3864" y="0"/>
                    <a:pt x="20746" y="23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6"/>
            <p:cNvSpPr/>
            <p:nvPr/>
          </p:nvSpPr>
          <p:spPr>
            <a:xfrm>
              <a:off x="1674400" y="1263250"/>
              <a:ext cx="352425" cy="106150"/>
            </a:xfrm>
            <a:custGeom>
              <a:avLst/>
              <a:gdLst/>
              <a:ahLst/>
              <a:cxnLst/>
              <a:rect l="l" t="t" r="r" b="b"/>
              <a:pathLst>
                <a:path w="14097" h="4246" fill="none" extrusionOk="0">
                  <a:moveTo>
                    <a:pt x="0" y="4245"/>
                  </a:moveTo>
                  <a:cubicBezTo>
                    <a:pt x="0" y="4245"/>
                    <a:pt x="9102" y="2660"/>
                    <a:pt x="14097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6"/>
            <p:cNvSpPr/>
            <p:nvPr/>
          </p:nvSpPr>
          <p:spPr>
            <a:xfrm>
              <a:off x="1279300" y="1673800"/>
              <a:ext cx="101775" cy="261800"/>
            </a:xfrm>
            <a:custGeom>
              <a:avLst/>
              <a:gdLst/>
              <a:ahLst/>
              <a:cxnLst/>
              <a:rect l="l" t="t" r="r" b="b"/>
              <a:pathLst>
                <a:path w="4071" h="10472" fill="none" extrusionOk="0">
                  <a:moveTo>
                    <a:pt x="4071" y="0"/>
                  </a:moveTo>
                  <a:cubicBezTo>
                    <a:pt x="4071" y="0"/>
                    <a:pt x="1186" y="7999"/>
                    <a:pt x="1" y="1047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6"/>
            <p:cNvSpPr/>
            <p:nvPr/>
          </p:nvSpPr>
          <p:spPr>
            <a:xfrm>
              <a:off x="3202350" y="624475"/>
              <a:ext cx="349175" cy="12550"/>
            </a:xfrm>
            <a:custGeom>
              <a:avLst/>
              <a:gdLst/>
              <a:ahLst/>
              <a:cxnLst/>
              <a:rect l="l" t="t" r="r" b="b"/>
              <a:pathLst>
                <a:path w="13967" h="502" fill="none" extrusionOk="0">
                  <a:moveTo>
                    <a:pt x="1" y="34"/>
                  </a:moveTo>
                  <a:cubicBezTo>
                    <a:pt x="1" y="34"/>
                    <a:pt x="9560" y="502"/>
                    <a:pt x="13967" y="0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6"/>
            <p:cNvSpPr/>
            <p:nvPr/>
          </p:nvSpPr>
          <p:spPr>
            <a:xfrm>
              <a:off x="5049225" y="389475"/>
              <a:ext cx="334775" cy="236400"/>
            </a:xfrm>
            <a:custGeom>
              <a:avLst/>
              <a:gdLst/>
              <a:ahLst/>
              <a:cxnLst/>
              <a:rect l="l" t="t" r="r" b="b"/>
              <a:pathLst>
                <a:path w="13391" h="9456" fill="none" extrusionOk="0">
                  <a:moveTo>
                    <a:pt x="1" y="1"/>
                  </a:moveTo>
                  <a:cubicBezTo>
                    <a:pt x="1" y="1"/>
                    <a:pt x="8748" y="3215"/>
                    <a:pt x="13390" y="945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6"/>
            <p:cNvSpPr/>
            <p:nvPr/>
          </p:nvSpPr>
          <p:spPr>
            <a:xfrm>
              <a:off x="4024825" y="363850"/>
              <a:ext cx="217250" cy="52625"/>
            </a:xfrm>
            <a:custGeom>
              <a:avLst/>
              <a:gdLst/>
              <a:ahLst/>
              <a:cxnLst/>
              <a:rect l="l" t="t" r="r" b="b"/>
              <a:pathLst>
                <a:path w="8690" h="2105" fill="none" extrusionOk="0">
                  <a:moveTo>
                    <a:pt x="0" y="0"/>
                  </a:moveTo>
                  <a:cubicBezTo>
                    <a:pt x="0" y="0"/>
                    <a:pt x="6872" y="953"/>
                    <a:pt x="8689" y="210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6"/>
            <p:cNvSpPr/>
            <p:nvPr/>
          </p:nvSpPr>
          <p:spPr>
            <a:xfrm>
              <a:off x="1086375" y="2484675"/>
              <a:ext cx="352275" cy="163075"/>
            </a:xfrm>
            <a:custGeom>
              <a:avLst/>
              <a:gdLst/>
              <a:ahLst/>
              <a:cxnLst/>
              <a:rect l="l" t="t" r="r" b="b"/>
              <a:pathLst>
                <a:path w="14091" h="6523" fill="none" extrusionOk="0">
                  <a:moveTo>
                    <a:pt x="1" y="4194"/>
                  </a:moveTo>
                  <a:cubicBezTo>
                    <a:pt x="1" y="4194"/>
                    <a:pt x="6882" y="1"/>
                    <a:pt x="14090" y="652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6"/>
            <p:cNvSpPr/>
            <p:nvPr/>
          </p:nvSpPr>
          <p:spPr>
            <a:xfrm>
              <a:off x="1339175" y="2433650"/>
              <a:ext cx="180425" cy="148250"/>
            </a:xfrm>
            <a:custGeom>
              <a:avLst/>
              <a:gdLst/>
              <a:ahLst/>
              <a:cxnLst/>
              <a:rect l="l" t="t" r="r" b="b"/>
              <a:pathLst>
                <a:path w="7217" h="5930" fill="none" extrusionOk="0">
                  <a:moveTo>
                    <a:pt x="1" y="5929"/>
                  </a:moveTo>
                  <a:cubicBezTo>
                    <a:pt x="1" y="5929"/>
                    <a:pt x="3316" y="1176"/>
                    <a:pt x="721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6"/>
            <p:cNvSpPr/>
            <p:nvPr/>
          </p:nvSpPr>
          <p:spPr>
            <a:xfrm>
              <a:off x="5143775" y="1097600"/>
              <a:ext cx="426550" cy="192775"/>
            </a:xfrm>
            <a:custGeom>
              <a:avLst/>
              <a:gdLst/>
              <a:ahLst/>
              <a:cxnLst/>
              <a:rect l="l" t="t" r="r" b="b"/>
              <a:pathLst>
                <a:path w="17062" h="7711" fill="none" extrusionOk="0">
                  <a:moveTo>
                    <a:pt x="0" y="1927"/>
                  </a:moveTo>
                  <a:cubicBezTo>
                    <a:pt x="0" y="1927"/>
                    <a:pt x="8389" y="0"/>
                    <a:pt x="17061" y="771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6"/>
            <p:cNvSpPr/>
            <p:nvPr/>
          </p:nvSpPr>
          <p:spPr>
            <a:xfrm>
              <a:off x="5401050" y="941925"/>
              <a:ext cx="212650" cy="239850"/>
            </a:xfrm>
            <a:custGeom>
              <a:avLst/>
              <a:gdLst/>
              <a:ahLst/>
              <a:cxnLst/>
              <a:rect l="l" t="t" r="r" b="b"/>
              <a:pathLst>
                <a:path w="8506" h="9594" fill="none" extrusionOk="0">
                  <a:moveTo>
                    <a:pt x="1" y="9594"/>
                  </a:moveTo>
                  <a:cubicBezTo>
                    <a:pt x="1" y="9594"/>
                    <a:pt x="1787" y="1057"/>
                    <a:pt x="8506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6"/>
            <p:cNvSpPr/>
            <p:nvPr/>
          </p:nvSpPr>
          <p:spPr>
            <a:xfrm>
              <a:off x="2760625" y="912100"/>
              <a:ext cx="430850" cy="236900"/>
            </a:xfrm>
            <a:custGeom>
              <a:avLst/>
              <a:gdLst/>
              <a:ahLst/>
              <a:cxnLst/>
              <a:rect l="l" t="t" r="r" b="b"/>
              <a:pathLst>
                <a:path w="17234" h="9476" fill="none" extrusionOk="0">
                  <a:moveTo>
                    <a:pt x="0" y="9476"/>
                  </a:moveTo>
                  <a:cubicBezTo>
                    <a:pt x="0" y="9476"/>
                    <a:pt x="5345" y="1"/>
                    <a:pt x="17234" y="428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6"/>
            <p:cNvSpPr/>
            <p:nvPr/>
          </p:nvSpPr>
          <p:spPr>
            <a:xfrm>
              <a:off x="1578100" y="4721775"/>
              <a:ext cx="321800" cy="243575"/>
            </a:xfrm>
            <a:custGeom>
              <a:avLst/>
              <a:gdLst/>
              <a:ahLst/>
              <a:cxnLst/>
              <a:rect l="l" t="t" r="r" b="b"/>
              <a:pathLst>
                <a:path w="12872" h="9743" fill="none" extrusionOk="0">
                  <a:moveTo>
                    <a:pt x="1" y="1"/>
                  </a:moveTo>
                  <a:lnTo>
                    <a:pt x="12871" y="9742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6"/>
            <p:cNvSpPr/>
            <p:nvPr/>
          </p:nvSpPr>
          <p:spPr>
            <a:xfrm>
              <a:off x="1388025" y="4288775"/>
              <a:ext cx="1124675" cy="825700"/>
            </a:xfrm>
            <a:custGeom>
              <a:avLst/>
              <a:gdLst/>
              <a:ahLst/>
              <a:cxnLst/>
              <a:rect l="l" t="t" r="r" b="b"/>
              <a:pathLst>
                <a:path w="44987" h="33028" fill="none" extrusionOk="0">
                  <a:moveTo>
                    <a:pt x="0" y="0"/>
                  </a:moveTo>
                  <a:cubicBezTo>
                    <a:pt x="13537" y="12871"/>
                    <a:pt x="28652" y="23967"/>
                    <a:pt x="44986" y="3302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6"/>
            <p:cNvSpPr/>
            <p:nvPr/>
          </p:nvSpPr>
          <p:spPr>
            <a:xfrm>
              <a:off x="1180600" y="3613250"/>
              <a:ext cx="1938575" cy="1543700"/>
            </a:xfrm>
            <a:custGeom>
              <a:avLst/>
              <a:gdLst/>
              <a:ahLst/>
              <a:cxnLst/>
              <a:rect l="l" t="t" r="r" b="b"/>
              <a:pathLst>
                <a:path w="77543" h="61748" fill="none" extrusionOk="0">
                  <a:moveTo>
                    <a:pt x="1" y="1"/>
                  </a:moveTo>
                  <a:cubicBezTo>
                    <a:pt x="22115" y="24767"/>
                    <a:pt x="48457" y="45741"/>
                    <a:pt x="77543" y="6174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6"/>
            <p:cNvSpPr/>
            <p:nvPr/>
          </p:nvSpPr>
          <p:spPr>
            <a:xfrm>
              <a:off x="1286575" y="3247750"/>
              <a:ext cx="2205275" cy="1623725"/>
            </a:xfrm>
            <a:custGeom>
              <a:avLst/>
              <a:gdLst/>
              <a:ahLst/>
              <a:cxnLst/>
              <a:rect l="l" t="t" r="r" b="b"/>
              <a:pathLst>
                <a:path w="88211" h="64949" fill="none" extrusionOk="0">
                  <a:moveTo>
                    <a:pt x="1" y="1"/>
                  </a:moveTo>
                  <a:cubicBezTo>
                    <a:pt x="25841" y="26001"/>
                    <a:pt x="55710" y="47992"/>
                    <a:pt x="88210" y="6494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6"/>
            <p:cNvSpPr/>
            <p:nvPr/>
          </p:nvSpPr>
          <p:spPr>
            <a:xfrm>
              <a:off x="1841100" y="3194550"/>
              <a:ext cx="2229600" cy="1584825"/>
            </a:xfrm>
            <a:custGeom>
              <a:avLst/>
              <a:gdLst/>
              <a:ahLst/>
              <a:cxnLst/>
              <a:rect l="l" t="t" r="r" b="b"/>
              <a:pathLst>
                <a:path w="89184" h="63393" fill="none" extrusionOk="0">
                  <a:moveTo>
                    <a:pt x="0" y="0"/>
                  </a:moveTo>
                  <a:cubicBezTo>
                    <a:pt x="28405" y="22937"/>
                    <a:pt x="58191" y="44104"/>
                    <a:pt x="89184" y="6339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6"/>
            <p:cNvSpPr/>
            <p:nvPr/>
          </p:nvSpPr>
          <p:spPr>
            <a:xfrm>
              <a:off x="2395425" y="3137050"/>
              <a:ext cx="2276750" cy="1562875"/>
            </a:xfrm>
            <a:custGeom>
              <a:avLst/>
              <a:gdLst/>
              <a:ahLst/>
              <a:cxnLst/>
              <a:rect l="l" t="t" r="r" b="b"/>
              <a:pathLst>
                <a:path w="91070" h="62515" fill="none" extrusionOk="0">
                  <a:moveTo>
                    <a:pt x="0" y="0"/>
                  </a:moveTo>
                  <a:cubicBezTo>
                    <a:pt x="28906" y="22876"/>
                    <a:pt x="59335" y="43760"/>
                    <a:pt x="91070" y="6251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6"/>
            <p:cNvSpPr/>
            <p:nvPr/>
          </p:nvSpPr>
          <p:spPr>
            <a:xfrm>
              <a:off x="2985300" y="2986350"/>
              <a:ext cx="2210350" cy="1489450"/>
            </a:xfrm>
            <a:custGeom>
              <a:avLst/>
              <a:gdLst/>
              <a:ahLst/>
              <a:cxnLst/>
              <a:rect l="l" t="t" r="r" b="b"/>
              <a:pathLst>
                <a:path w="88414" h="59578" fill="none" extrusionOk="0">
                  <a:moveTo>
                    <a:pt x="1" y="0"/>
                  </a:moveTo>
                  <a:cubicBezTo>
                    <a:pt x="28689" y="20990"/>
                    <a:pt x="58160" y="40851"/>
                    <a:pt x="88414" y="5957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6"/>
            <p:cNvSpPr/>
            <p:nvPr/>
          </p:nvSpPr>
          <p:spPr>
            <a:xfrm>
              <a:off x="3603625" y="2806325"/>
              <a:ext cx="2019825" cy="1387450"/>
            </a:xfrm>
            <a:custGeom>
              <a:avLst/>
              <a:gdLst/>
              <a:ahLst/>
              <a:cxnLst/>
              <a:rect l="l" t="t" r="r" b="b"/>
              <a:pathLst>
                <a:path w="80793" h="55498" fill="none" extrusionOk="0">
                  <a:moveTo>
                    <a:pt x="0" y="0"/>
                  </a:moveTo>
                  <a:cubicBezTo>
                    <a:pt x="24973" y="21199"/>
                    <a:pt x="52044" y="39794"/>
                    <a:pt x="80793" y="55498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6"/>
            <p:cNvSpPr/>
            <p:nvPr/>
          </p:nvSpPr>
          <p:spPr>
            <a:xfrm>
              <a:off x="4183400" y="2741175"/>
              <a:ext cx="1847450" cy="1220725"/>
            </a:xfrm>
            <a:custGeom>
              <a:avLst/>
              <a:gdLst/>
              <a:ahLst/>
              <a:cxnLst/>
              <a:rect l="l" t="t" r="r" b="b"/>
              <a:pathLst>
                <a:path w="73898" h="48829" fill="none" extrusionOk="0">
                  <a:moveTo>
                    <a:pt x="0" y="1"/>
                  </a:moveTo>
                  <a:cubicBezTo>
                    <a:pt x="23855" y="17418"/>
                    <a:pt x="48486" y="33694"/>
                    <a:pt x="73897" y="48828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6"/>
            <p:cNvSpPr/>
            <p:nvPr/>
          </p:nvSpPr>
          <p:spPr>
            <a:xfrm>
              <a:off x="4559500" y="2542125"/>
              <a:ext cx="1757725" cy="1137150"/>
            </a:xfrm>
            <a:custGeom>
              <a:avLst/>
              <a:gdLst/>
              <a:ahLst/>
              <a:cxnLst/>
              <a:rect l="l" t="t" r="r" b="b"/>
              <a:pathLst>
                <a:path w="70309" h="45486" fill="none" extrusionOk="0">
                  <a:moveTo>
                    <a:pt x="1" y="0"/>
                  </a:moveTo>
                  <a:cubicBezTo>
                    <a:pt x="23165" y="15576"/>
                    <a:pt x="46601" y="30737"/>
                    <a:pt x="70308" y="4548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6"/>
            <p:cNvSpPr/>
            <p:nvPr/>
          </p:nvSpPr>
          <p:spPr>
            <a:xfrm>
              <a:off x="5058075" y="2349800"/>
              <a:ext cx="1486675" cy="958325"/>
            </a:xfrm>
            <a:custGeom>
              <a:avLst/>
              <a:gdLst/>
              <a:ahLst/>
              <a:cxnLst/>
              <a:rect l="l" t="t" r="r" b="b"/>
              <a:pathLst>
                <a:path w="59467" h="38333" fill="none" extrusionOk="0">
                  <a:moveTo>
                    <a:pt x="1" y="0"/>
                  </a:moveTo>
                  <a:cubicBezTo>
                    <a:pt x="19534" y="13215"/>
                    <a:pt x="39354" y="25995"/>
                    <a:pt x="59466" y="3833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6"/>
            <p:cNvSpPr/>
            <p:nvPr/>
          </p:nvSpPr>
          <p:spPr>
            <a:xfrm>
              <a:off x="5507525" y="2167825"/>
              <a:ext cx="774900" cy="522300"/>
            </a:xfrm>
            <a:custGeom>
              <a:avLst/>
              <a:gdLst/>
              <a:ahLst/>
              <a:cxnLst/>
              <a:rect l="l" t="t" r="r" b="b"/>
              <a:pathLst>
                <a:path w="30996" h="20892" fill="none" extrusionOk="0">
                  <a:moveTo>
                    <a:pt x="0" y="0"/>
                  </a:moveTo>
                  <a:cubicBezTo>
                    <a:pt x="10071" y="7345"/>
                    <a:pt x="20401" y="14308"/>
                    <a:pt x="30996" y="2089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6"/>
            <p:cNvSpPr/>
            <p:nvPr/>
          </p:nvSpPr>
          <p:spPr>
            <a:xfrm>
              <a:off x="5890475" y="2051425"/>
              <a:ext cx="211075" cy="133275"/>
            </a:xfrm>
            <a:custGeom>
              <a:avLst/>
              <a:gdLst/>
              <a:ahLst/>
              <a:cxnLst/>
              <a:rect l="l" t="t" r="r" b="b"/>
              <a:pathLst>
                <a:path w="8443" h="5331" fill="none" extrusionOk="0">
                  <a:moveTo>
                    <a:pt x="1" y="0"/>
                  </a:moveTo>
                  <a:cubicBezTo>
                    <a:pt x="2655" y="2019"/>
                    <a:pt x="5481" y="3803"/>
                    <a:pt x="8443" y="533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6"/>
            <p:cNvSpPr/>
            <p:nvPr/>
          </p:nvSpPr>
          <p:spPr>
            <a:xfrm>
              <a:off x="5950950" y="1740625"/>
              <a:ext cx="78975" cy="50500"/>
            </a:xfrm>
            <a:custGeom>
              <a:avLst/>
              <a:gdLst/>
              <a:ahLst/>
              <a:cxnLst/>
              <a:rect l="l" t="t" r="r" b="b"/>
              <a:pathLst>
                <a:path w="3159" h="2020" fill="none" extrusionOk="0">
                  <a:moveTo>
                    <a:pt x="1" y="1"/>
                  </a:moveTo>
                  <a:cubicBezTo>
                    <a:pt x="1053" y="674"/>
                    <a:pt x="2104" y="1346"/>
                    <a:pt x="3159" y="202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6"/>
            <p:cNvSpPr/>
            <p:nvPr/>
          </p:nvSpPr>
          <p:spPr>
            <a:xfrm>
              <a:off x="1941200" y="2501225"/>
              <a:ext cx="281475" cy="204900"/>
            </a:xfrm>
            <a:custGeom>
              <a:avLst/>
              <a:gdLst/>
              <a:ahLst/>
              <a:cxnLst/>
              <a:rect l="l" t="t" r="r" b="b"/>
              <a:pathLst>
                <a:path w="11259" h="8196" fill="none" extrusionOk="0">
                  <a:moveTo>
                    <a:pt x="97" y="8195"/>
                  </a:moveTo>
                  <a:cubicBezTo>
                    <a:pt x="0" y="5570"/>
                    <a:pt x="1462" y="2984"/>
                    <a:pt x="3689" y="1590"/>
                  </a:cubicBezTo>
                  <a:cubicBezTo>
                    <a:pt x="5917" y="199"/>
                    <a:pt x="8806" y="0"/>
                    <a:pt x="11259" y="93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6"/>
            <p:cNvSpPr/>
            <p:nvPr/>
          </p:nvSpPr>
          <p:spPr>
            <a:xfrm>
              <a:off x="1603250" y="1675125"/>
              <a:ext cx="255000" cy="128250"/>
            </a:xfrm>
            <a:custGeom>
              <a:avLst/>
              <a:gdLst/>
              <a:ahLst/>
              <a:cxnLst/>
              <a:rect l="l" t="t" r="r" b="b"/>
              <a:pathLst>
                <a:path w="10200" h="5130" fill="none" extrusionOk="0">
                  <a:moveTo>
                    <a:pt x="175" y="5129"/>
                  </a:moveTo>
                  <a:cubicBezTo>
                    <a:pt x="1" y="4245"/>
                    <a:pt x="410" y="3343"/>
                    <a:pt x="965" y="2628"/>
                  </a:cubicBezTo>
                  <a:cubicBezTo>
                    <a:pt x="2024" y="1258"/>
                    <a:pt x="3658" y="352"/>
                    <a:pt x="5379" y="177"/>
                  </a:cubicBezTo>
                  <a:cubicBezTo>
                    <a:pt x="7100" y="1"/>
                    <a:pt x="8884" y="558"/>
                    <a:pt x="10200" y="168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6"/>
            <p:cNvSpPr/>
            <p:nvPr/>
          </p:nvSpPr>
          <p:spPr>
            <a:xfrm>
              <a:off x="1880900" y="1538725"/>
              <a:ext cx="76200" cy="24575"/>
            </a:xfrm>
            <a:custGeom>
              <a:avLst/>
              <a:gdLst/>
              <a:ahLst/>
              <a:cxnLst/>
              <a:rect l="l" t="t" r="r" b="b"/>
              <a:pathLst>
                <a:path w="3048" h="983" fill="none" extrusionOk="0">
                  <a:moveTo>
                    <a:pt x="0" y="982"/>
                  </a:moveTo>
                  <a:cubicBezTo>
                    <a:pt x="764" y="182"/>
                    <a:pt x="2092" y="1"/>
                    <a:pt x="3047" y="5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6"/>
            <p:cNvSpPr/>
            <p:nvPr/>
          </p:nvSpPr>
          <p:spPr>
            <a:xfrm>
              <a:off x="1334400" y="2170250"/>
              <a:ext cx="206150" cy="62075"/>
            </a:xfrm>
            <a:custGeom>
              <a:avLst/>
              <a:gdLst/>
              <a:ahLst/>
              <a:cxnLst/>
              <a:rect l="l" t="t" r="r" b="b"/>
              <a:pathLst>
                <a:path w="8246" h="2483" fill="none" extrusionOk="0">
                  <a:moveTo>
                    <a:pt x="0" y="2482"/>
                  </a:moveTo>
                  <a:cubicBezTo>
                    <a:pt x="899" y="1205"/>
                    <a:pt x="2366" y="340"/>
                    <a:pt x="3919" y="170"/>
                  </a:cubicBezTo>
                  <a:cubicBezTo>
                    <a:pt x="5476" y="0"/>
                    <a:pt x="7092" y="529"/>
                    <a:pt x="8246" y="1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6"/>
            <p:cNvSpPr/>
            <p:nvPr/>
          </p:nvSpPr>
          <p:spPr>
            <a:xfrm>
              <a:off x="2810925" y="2212350"/>
              <a:ext cx="293775" cy="147150"/>
            </a:xfrm>
            <a:custGeom>
              <a:avLst/>
              <a:gdLst/>
              <a:ahLst/>
              <a:cxnLst/>
              <a:rect l="l" t="t" r="r" b="b"/>
              <a:pathLst>
                <a:path w="11751" h="5886" fill="none" extrusionOk="0">
                  <a:moveTo>
                    <a:pt x="381" y="5886"/>
                  </a:moveTo>
                  <a:cubicBezTo>
                    <a:pt x="0" y="4834"/>
                    <a:pt x="594" y="3678"/>
                    <a:pt x="1343" y="2847"/>
                  </a:cubicBezTo>
                  <a:cubicBezTo>
                    <a:pt x="2618" y="1431"/>
                    <a:pt x="4409" y="493"/>
                    <a:pt x="6297" y="246"/>
                  </a:cubicBezTo>
                  <a:cubicBezTo>
                    <a:pt x="8185" y="1"/>
                    <a:pt x="10156" y="452"/>
                    <a:pt x="11751" y="14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6"/>
            <p:cNvSpPr/>
            <p:nvPr/>
          </p:nvSpPr>
          <p:spPr>
            <a:xfrm>
              <a:off x="3245075" y="2255675"/>
              <a:ext cx="65650" cy="15075"/>
            </a:xfrm>
            <a:custGeom>
              <a:avLst/>
              <a:gdLst/>
              <a:ahLst/>
              <a:cxnLst/>
              <a:rect l="l" t="t" r="r" b="b"/>
              <a:pathLst>
                <a:path w="2626" h="603" fill="none" extrusionOk="0">
                  <a:moveTo>
                    <a:pt x="1" y="532"/>
                  </a:moveTo>
                  <a:cubicBezTo>
                    <a:pt x="771" y="1"/>
                    <a:pt x="1886" y="30"/>
                    <a:pt x="2626" y="6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6"/>
            <p:cNvSpPr/>
            <p:nvPr/>
          </p:nvSpPr>
          <p:spPr>
            <a:xfrm>
              <a:off x="4814125" y="1458850"/>
              <a:ext cx="287850" cy="198425"/>
            </a:xfrm>
            <a:custGeom>
              <a:avLst/>
              <a:gdLst/>
              <a:ahLst/>
              <a:cxnLst/>
              <a:rect l="l" t="t" r="r" b="b"/>
              <a:pathLst>
                <a:path w="11514" h="7937" fill="none" extrusionOk="0">
                  <a:moveTo>
                    <a:pt x="638" y="7937"/>
                  </a:moveTo>
                  <a:cubicBezTo>
                    <a:pt x="1" y="6310"/>
                    <a:pt x="597" y="4383"/>
                    <a:pt x="1782" y="3096"/>
                  </a:cubicBezTo>
                  <a:cubicBezTo>
                    <a:pt x="2967" y="1812"/>
                    <a:pt x="4642" y="1077"/>
                    <a:pt x="6334" y="636"/>
                  </a:cubicBezTo>
                  <a:cubicBezTo>
                    <a:pt x="8023" y="192"/>
                    <a:pt x="9812" y="1"/>
                    <a:pt x="11514" y="38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6"/>
            <p:cNvSpPr/>
            <p:nvPr/>
          </p:nvSpPr>
          <p:spPr>
            <a:xfrm>
              <a:off x="5833650" y="1069850"/>
              <a:ext cx="101400" cy="54725"/>
            </a:xfrm>
            <a:custGeom>
              <a:avLst/>
              <a:gdLst/>
              <a:ahLst/>
              <a:cxnLst/>
              <a:rect l="l" t="t" r="r" b="b"/>
              <a:pathLst>
                <a:path w="4056" h="2189" fill="none" extrusionOk="0">
                  <a:moveTo>
                    <a:pt x="0" y="2189"/>
                  </a:moveTo>
                  <a:cubicBezTo>
                    <a:pt x="851" y="836"/>
                    <a:pt x="2460" y="0"/>
                    <a:pt x="4055" y="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6"/>
            <p:cNvSpPr/>
            <p:nvPr/>
          </p:nvSpPr>
          <p:spPr>
            <a:xfrm>
              <a:off x="4407300" y="615550"/>
              <a:ext cx="361900" cy="139475"/>
            </a:xfrm>
            <a:custGeom>
              <a:avLst/>
              <a:gdLst/>
              <a:ahLst/>
              <a:cxnLst/>
              <a:rect l="l" t="t" r="r" b="b"/>
              <a:pathLst>
                <a:path w="14476" h="5579" fill="none" extrusionOk="0">
                  <a:moveTo>
                    <a:pt x="0" y="5578"/>
                  </a:moveTo>
                  <a:cubicBezTo>
                    <a:pt x="807" y="2776"/>
                    <a:pt x="3524" y="740"/>
                    <a:pt x="6418" y="369"/>
                  </a:cubicBezTo>
                  <a:cubicBezTo>
                    <a:pt x="9312" y="1"/>
                    <a:pt x="12274" y="1140"/>
                    <a:pt x="14475" y="305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6"/>
            <p:cNvSpPr/>
            <p:nvPr/>
          </p:nvSpPr>
          <p:spPr>
            <a:xfrm>
              <a:off x="3736750" y="735850"/>
              <a:ext cx="140850" cy="134525"/>
            </a:xfrm>
            <a:custGeom>
              <a:avLst/>
              <a:gdLst/>
              <a:ahLst/>
              <a:cxnLst/>
              <a:rect l="l" t="t" r="r" b="b"/>
              <a:pathLst>
                <a:path w="5634" h="5381" fill="none" extrusionOk="0">
                  <a:moveTo>
                    <a:pt x="277" y="5381"/>
                  </a:moveTo>
                  <a:cubicBezTo>
                    <a:pt x="0" y="3978"/>
                    <a:pt x="638" y="2487"/>
                    <a:pt x="1704" y="1532"/>
                  </a:cubicBezTo>
                  <a:cubicBezTo>
                    <a:pt x="2771" y="579"/>
                    <a:pt x="4206" y="112"/>
                    <a:pt x="563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6"/>
            <p:cNvSpPr/>
            <p:nvPr/>
          </p:nvSpPr>
          <p:spPr>
            <a:xfrm>
              <a:off x="2370625" y="1173875"/>
              <a:ext cx="115525" cy="34700"/>
            </a:xfrm>
            <a:custGeom>
              <a:avLst/>
              <a:gdLst/>
              <a:ahLst/>
              <a:cxnLst/>
              <a:rect l="l" t="t" r="r" b="b"/>
              <a:pathLst>
                <a:path w="4621" h="1388" fill="none" extrusionOk="0">
                  <a:moveTo>
                    <a:pt x="1" y="1387"/>
                  </a:moveTo>
                  <a:cubicBezTo>
                    <a:pt x="1319" y="432"/>
                    <a:pt x="3006" y="1"/>
                    <a:pt x="4620" y="20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6"/>
            <p:cNvSpPr/>
            <p:nvPr/>
          </p:nvSpPr>
          <p:spPr>
            <a:xfrm>
              <a:off x="2625200" y="1416275"/>
              <a:ext cx="618625" cy="380800"/>
            </a:xfrm>
            <a:custGeom>
              <a:avLst/>
              <a:gdLst/>
              <a:ahLst/>
              <a:cxnLst/>
              <a:rect l="l" t="t" r="r" b="b"/>
              <a:pathLst>
                <a:path w="24745" h="15232" fill="none" extrusionOk="0">
                  <a:moveTo>
                    <a:pt x="0" y="15231"/>
                  </a:moveTo>
                  <a:cubicBezTo>
                    <a:pt x="7029" y="8462"/>
                    <a:pt x="15532" y="3226"/>
                    <a:pt x="24745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6"/>
            <p:cNvSpPr/>
            <p:nvPr/>
          </p:nvSpPr>
          <p:spPr>
            <a:xfrm>
              <a:off x="2844675" y="1641200"/>
              <a:ext cx="156400" cy="66725"/>
            </a:xfrm>
            <a:custGeom>
              <a:avLst/>
              <a:gdLst/>
              <a:ahLst/>
              <a:cxnLst/>
              <a:rect l="l" t="t" r="r" b="b"/>
              <a:pathLst>
                <a:path w="6256" h="2669" fill="none" extrusionOk="0">
                  <a:moveTo>
                    <a:pt x="0" y="2669"/>
                  </a:moveTo>
                  <a:cubicBezTo>
                    <a:pt x="2014" y="1622"/>
                    <a:pt x="4104" y="730"/>
                    <a:pt x="6256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6"/>
            <p:cNvSpPr/>
            <p:nvPr/>
          </p:nvSpPr>
          <p:spPr>
            <a:xfrm>
              <a:off x="4087525" y="1384575"/>
              <a:ext cx="298225" cy="72300"/>
            </a:xfrm>
            <a:custGeom>
              <a:avLst/>
              <a:gdLst/>
              <a:ahLst/>
              <a:cxnLst/>
              <a:rect l="l" t="t" r="r" b="b"/>
              <a:pathLst>
                <a:path w="11929" h="2892" fill="none" extrusionOk="0">
                  <a:moveTo>
                    <a:pt x="1" y="2892"/>
                  </a:moveTo>
                  <a:cubicBezTo>
                    <a:pt x="3479" y="633"/>
                    <a:pt x="7963" y="0"/>
                    <a:pt x="11928" y="120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6"/>
            <p:cNvSpPr/>
            <p:nvPr/>
          </p:nvSpPr>
          <p:spPr>
            <a:xfrm>
              <a:off x="4242775" y="1468550"/>
              <a:ext cx="40575" cy="8525"/>
            </a:xfrm>
            <a:custGeom>
              <a:avLst/>
              <a:gdLst/>
              <a:ahLst/>
              <a:cxnLst/>
              <a:rect l="l" t="t" r="r" b="b"/>
              <a:pathLst>
                <a:path w="1623" h="341" fill="none" extrusionOk="0">
                  <a:moveTo>
                    <a:pt x="1" y="1"/>
                  </a:moveTo>
                  <a:cubicBezTo>
                    <a:pt x="541" y="115"/>
                    <a:pt x="1079" y="229"/>
                    <a:pt x="1622" y="3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6"/>
            <p:cNvSpPr/>
            <p:nvPr/>
          </p:nvSpPr>
          <p:spPr>
            <a:xfrm>
              <a:off x="4241925" y="1562900"/>
              <a:ext cx="43100" cy="6100"/>
            </a:xfrm>
            <a:custGeom>
              <a:avLst/>
              <a:gdLst/>
              <a:ahLst/>
              <a:cxnLst/>
              <a:rect l="l" t="t" r="r" b="b"/>
              <a:pathLst>
                <a:path w="1724" h="244" fill="none" extrusionOk="0">
                  <a:moveTo>
                    <a:pt x="1" y="243"/>
                  </a:moveTo>
                  <a:cubicBezTo>
                    <a:pt x="575" y="161"/>
                    <a:pt x="1149" y="81"/>
                    <a:pt x="1724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6"/>
            <p:cNvSpPr/>
            <p:nvPr/>
          </p:nvSpPr>
          <p:spPr>
            <a:xfrm>
              <a:off x="4293000" y="1077350"/>
              <a:ext cx="292350" cy="30925"/>
            </a:xfrm>
            <a:custGeom>
              <a:avLst/>
              <a:gdLst/>
              <a:ahLst/>
              <a:cxnLst/>
              <a:rect l="l" t="t" r="r" b="b"/>
              <a:pathLst>
                <a:path w="11694" h="1237" fill="none" extrusionOk="0">
                  <a:moveTo>
                    <a:pt x="1" y="1237"/>
                  </a:moveTo>
                  <a:cubicBezTo>
                    <a:pt x="3828" y="330"/>
                    <a:pt x="7769" y="1"/>
                    <a:pt x="11693" y="26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6"/>
            <p:cNvSpPr/>
            <p:nvPr/>
          </p:nvSpPr>
          <p:spPr>
            <a:xfrm>
              <a:off x="4436500" y="1169700"/>
              <a:ext cx="54425" cy="2575"/>
            </a:xfrm>
            <a:custGeom>
              <a:avLst/>
              <a:gdLst/>
              <a:ahLst/>
              <a:cxnLst/>
              <a:rect l="l" t="t" r="r" b="b"/>
              <a:pathLst>
                <a:path w="2177" h="103" fill="none" extrusionOk="0">
                  <a:moveTo>
                    <a:pt x="0" y="102"/>
                  </a:moveTo>
                  <a:cubicBezTo>
                    <a:pt x="728" y="66"/>
                    <a:pt x="1450" y="35"/>
                    <a:pt x="2177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6"/>
            <p:cNvSpPr/>
            <p:nvPr/>
          </p:nvSpPr>
          <p:spPr>
            <a:xfrm>
              <a:off x="4430875" y="1256725"/>
              <a:ext cx="41775" cy="1225"/>
            </a:xfrm>
            <a:custGeom>
              <a:avLst/>
              <a:gdLst/>
              <a:ahLst/>
              <a:cxnLst/>
              <a:rect l="l" t="t" r="r" b="b"/>
              <a:pathLst>
                <a:path w="1671" h="49" fill="none" extrusionOk="0">
                  <a:moveTo>
                    <a:pt x="0" y="0"/>
                  </a:moveTo>
                  <a:cubicBezTo>
                    <a:pt x="557" y="15"/>
                    <a:pt x="1115" y="34"/>
                    <a:pt x="1670" y="4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09" name="Google Shape;4309;p16"/>
          <p:cNvGrpSpPr/>
          <p:nvPr/>
        </p:nvGrpSpPr>
        <p:grpSpPr>
          <a:xfrm rot="-790054">
            <a:off x="901844" y="2277057"/>
            <a:ext cx="1195986" cy="899207"/>
            <a:chOff x="-164800" y="149925"/>
            <a:chExt cx="7188525" cy="5404725"/>
          </a:xfrm>
        </p:grpSpPr>
        <p:sp>
          <p:nvSpPr>
            <p:cNvPr id="4310" name="Google Shape;4310;p16"/>
            <p:cNvSpPr/>
            <p:nvPr/>
          </p:nvSpPr>
          <p:spPr>
            <a:xfrm>
              <a:off x="1892125" y="4673500"/>
              <a:ext cx="3140500" cy="792625"/>
            </a:xfrm>
            <a:custGeom>
              <a:avLst/>
              <a:gdLst/>
              <a:ahLst/>
              <a:cxnLst/>
              <a:rect l="l" t="t" r="r" b="b"/>
              <a:pathLst>
                <a:path w="125620" h="31705" extrusionOk="0">
                  <a:moveTo>
                    <a:pt x="450" y="0"/>
                  </a:moveTo>
                  <a:cubicBezTo>
                    <a:pt x="355" y="0"/>
                    <a:pt x="365" y="455"/>
                    <a:pt x="367" y="565"/>
                  </a:cubicBezTo>
                  <a:cubicBezTo>
                    <a:pt x="1" y="8145"/>
                    <a:pt x="4189" y="15037"/>
                    <a:pt x="11031" y="18114"/>
                  </a:cubicBezTo>
                  <a:cubicBezTo>
                    <a:pt x="17184" y="20887"/>
                    <a:pt x="25856" y="24148"/>
                    <a:pt x="36842" y="26791"/>
                  </a:cubicBezTo>
                  <a:cubicBezTo>
                    <a:pt x="43807" y="28463"/>
                    <a:pt x="51697" y="29897"/>
                    <a:pt x="60476" y="30783"/>
                  </a:cubicBezTo>
                  <a:cubicBezTo>
                    <a:pt x="66962" y="31437"/>
                    <a:pt x="73031" y="31705"/>
                    <a:pt x="78642" y="31705"/>
                  </a:cubicBezTo>
                  <a:cubicBezTo>
                    <a:pt x="81284" y="31705"/>
                    <a:pt x="83824" y="31645"/>
                    <a:pt x="86258" y="31539"/>
                  </a:cubicBezTo>
                  <a:cubicBezTo>
                    <a:pt x="96740" y="31067"/>
                    <a:pt x="105248" y="29679"/>
                    <a:pt x="111493" y="28276"/>
                  </a:cubicBezTo>
                  <a:cubicBezTo>
                    <a:pt x="118829" y="26634"/>
                    <a:pt x="124311" y="20703"/>
                    <a:pt x="125471" y="13201"/>
                  </a:cubicBezTo>
                  <a:cubicBezTo>
                    <a:pt x="125486" y="13051"/>
                    <a:pt x="125435" y="12896"/>
                    <a:pt x="125314" y="12804"/>
                  </a:cubicBezTo>
                  <a:cubicBezTo>
                    <a:pt x="125574" y="12615"/>
                    <a:pt x="125619" y="12556"/>
                    <a:pt x="125571" y="12556"/>
                  </a:cubicBezTo>
                  <a:cubicBezTo>
                    <a:pt x="125491" y="12556"/>
                    <a:pt x="125156" y="12716"/>
                    <a:pt x="125107" y="12716"/>
                  </a:cubicBezTo>
                  <a:cubicBezTo>
                    <a:pt x="125107" y="12716"/>
                    <a:pt x="125106" y="12716"/>
                    <a:pt x="125105" y="12716"/>
                  </a:cubicBezTo>
                  <a:cubicBezTo>
                    <a:pt x="125093" y="12716"/>
                    <a:pt x="125080" y="12715"/>
                    <a:pt x="125068" y="12715"/>
                  </a:cubicBezTo>
                  <a:cubicBezTo>
                    <a:pt x="125002" y="12715"/>
                    <a:pt x="124942" y="12727"/>
                    <a:pt x="124883" y="12762"/>
                  </a:cubicBezTo>
                  <a:cubicBezTo>
                    <a:pt x="114122" y="17460"/>
                    <a:pt x="102273" y="20364"/>
                    <a:pt x="89478" y="21435"/>
                  </a:cubicBezTo>
                  <a:cubicBezTo>
                    <a:pt x="85558" y="21776"/>
                    <a:pt x="81555" y="21946"/>
                    <a:pt x="77469" y="21946"/>
                  </a:cubicBezTo>
                  <a:cubicBezTo>
                    <a:pt x="72264" y="21946"/>
                    <a:pt x="66926" y="21670"/>
                    <a:pt x="61455" y="21118"/>
                  </a:cubicBezTo>
                  <a:cubicBezTo>
                    <a:pt x="52210" y="20190"/>
                    <a:pt x="43509" y="18567"/>
                    <a:pt x="35357" y="16241"/>
                  </a:cubicBezTo>
                  <a:cubicBezTo>
                    <a:pt x="22472" y="12605"/>
                    <a:pt x="10994" y="7258"/>
                    <a:pt x="1016" y="248"/>
                  </a:cubicBezTo>
                  <a:cubicBezTo>
                    <a:pt x="958" y="207"/>
                    <a:pt x="892" y="187"/>
                    <a:pt x="822" y="178"/>
                  </a:cubicBezTo>
                  <a:cubicBezTo>
                    <a:pt x="808" y="177"/>
                    <a:pt x="794" y="176"/>
                    <a:pt x="781" y="176"/>
                  </a:cubicBezTo>
                  <a:cubicBezTo>
                    <a:pt x="717" y="176"/>
                    <a:pt x="662" y="187"/>
                    <a:pt x="602" y="224"/>
                  </a:cubicBezTo>
                  <a:cubicBezTo>
                    <a:pt x="533" y="62"/>
                    <a:pt x="485" y="0"/>
                    <a:pt x="450" y="0"/>
                  </a:cubicBezTo>
                  <a:close/>
                </a:path>
              </a:pathLst>
            </a:custGeom>
            <a:solidFill>
              <a:srgbClr val="111B2E"/>
            </a:solidFill>
            <a:ln w="18950" cap="flat" cmpd="sng">
              <a:solidFill>
                <a:srgbClr val="111B2E"/>
              </a:solidFill>
              <a:prstDash val="solid"/>
              <a:miter lim="242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6"/>
            <p:cNvSpPr/>
            <p:nvPr/>
          </p:nvSpPr>
          <p:spPr>
            <a:xfrm>
              <a:off x="720125" y="248125"/>
              <a:ext cx="6191675" cy="2416775"/>
            </a:xfrm>
            <a:custGeom>
              <a:avLst/>
              <a:gdLst/>
              <a:ahLst/>
              <a:cxnLst/>
              <a:rect l="l" t="t" r="r" b="b"/>
              <a:pathLst>
                <a:path w="247667" h="96671" extrusionOk="0">
                  <a:moveTo>
                    <a:pt x="70257" y="8447"/>
                  </a:moveTo>
                  <a:cubicBezTo>
                    <a:pt x="87262" y="8447"/>
                    <a:pt x="106965" y="9406"/>
                    <a:pt x="127220" y="11453"/>
                  </a:cubicBezTo>
                  <a:cubicBezTo>
                    <a:pt x="154548" y="14217"/>
                    <a:pt x="180500" y="18726"/>
                    <a:pt x="199958" y="23609"/>
                  </a:cubicBezTo>
                  <a:cubicBezTo>
                    <a:pt x="220835" y="28854"/>
                    <a:pt x="234209" y="34559"/>
                    <a:pt x="233752" y="39082"/>
                  </a:cubicBezTo>
                  <a:cubicBezTo>
                    <a:pt x="233260" y="43953"/>
                    <a:pt x="215723" y="46744"/>
                    <a:pt x="189800" y="47090"/>
                  </a:cubicBezTo>
                  <a:cubicBezTo>
                    <a:pt x="188016" y="47114"/>
                    <a:pt x="186192" y="47126"/>
                    <a:pt x="184331" y="47126"/>
                  </a:cubicBezTo>
                  <a:cubicBezTo>
                    <a:pt x="166708" y="47126"/>
                    <a:pt x="145777" y="46072"/>
                    <a:pt x="123940" y="43861"/>
                  </a:cubicBezTo>
                  <a:cubicBezTo>
                    <a:pt x="100176" y="41458"/>
                    <a:pt x="77763" y="37938"/>
                    <a:pt x="59652" y="34024"/>
                  </a:cubicBezTo>
                  <a:lnTo>
                    <a:pt x="59635" y="34024"/>
                  </a:lnTo>
                  <a:cubicBezTo>
                    <a:pt x="33824" y="28462"/>
                    <a:pt x="16794" y="22119"/>
                    <a:pt x="17295" y="17187"/>
                  </a:cubicBezTo>
                  <a:cubicBezTo>
                    <a:pt x="17760" y="12568"/>
                    <a:pt x="32612" y="9636"/>
                    <a:pt x="54875" y="8735"/>
                  </a:cubicBezTo>
                  <a:cubicBezTo>
                    <a:pt x="59681" y="8544"/>
                    <a:pt x="64832" y="8447"/>
                    <a:pt x="70257" y="8447"/>
                  </a:cubicBezTo>
                  <a:close/>
                  <a:moveTo>
                    <a:pt x="32789" y="53864"/>
                  </a:moveTo>
                  <a:lnTo>
                    <a:pt x="32804" y="53866"/>
                  </a:lnTo>
                  <a:lnTo>
                    <a:pt x="32935" y="58682"/>
                  </a:lnTo>
                  <a:lnTo>
                    <a:pt x="32789" y="53864"/>
                  </a:lnTo>
                  <a:close/>
                  <a:moveTo>
                    <a:pt x="66659" y="0"/>
                  </a:moveTo>
                  <a:cubicBezTo>
                    <a:pt x="60252" y="0"/>
                    <a:pt x="54218" y="126"/>
                    <a:pt x="48620" y="366"/>
                  </a:cubicBezTo>
                  <a:cubicBezTo>
                    <a:pt x="22264" y="1502"/>
                    <a:pt x="5573" y="5147"/>
                    <a:pt x="5086" y="9968"/>
                  </a:cubicBezTo>
                  <a:cubicBezTo>
                    <a:pt x="4875" y="10898"/>
                    <a:pt x="1" y="33042"/>
                    <a:pt x="59" y="61640"/>
                  </a:cubicBezTo>
                  <a:cubicBezTo>
                    <a:pt x="47" y="61773"/>
                    <a:pt x="115" y="61894"/>
                    <a:pt x="207" y="61974"/>
                  </a:cubicBezTo>
                  <a:cubicBezTo>
                    <a:pt x="2096" y="63399"/>
                    <a:pt x="13642" y="71550"/>
                    <a:pt x="41210" y="79690"/>
                  </a:cubicBezTo>
                  <a:cubicBezTo>
                    <a:pt x="59439" y="85068"/>
                    <a:pt x="84662" y="90470"/>
                    <a:pt x="118727" y="93917"/>
                  </a:cubicBezTo>
                  <a:lnTo>
                    <a:pt x="118894" y="93932"/>
                  </a:lnTo>
                  <a:cubicBezTo>
                    <a:pt x="138330" y="95898"/>
                    <a:pt x="155078" y="96671"/>
                    <a:pt x="169395" y="96671"/>
                  </a:cubicBezTo>
                  <a:cubicBezTo>
                    <a:pt x="180921" y="96671"/>
                    <a:pt x="190872" y="96170"/>
                    <a:pt x="199384" y="95388"/>
                  </a:cubicBezTo>
                  <a:cubicBezTo>
                    <a:pt x="226944" y="92875"/>
                    <a:pt x="239437" y="87403"/>
                    <a:pt x="241520" y="86398"/>
                  </a:cubicBezTo>
                  <a:cubicBezTo>
                    <a:pt x="241642" y="86344"/>
                    <a:pt x="241719" y="86235"/>
                    <a:pt x="241751" y="86105"/>
                  </a:cubicBezTo>
                  <a:cubicBezTo>
                    <a:pt x="247666" y="57427"/>
                    <a:pt x="247158" y="34787"/>
                    <a:pt x="247158" y="34619"/>
                  </a:cubicBezTo>
                  <a:cubicBezTo>
                    <a:pt x="247628" y="29818"/>
                    <a:pt x="232545" y="23008"/>
                    <a:pt x="207744" y="16698"/>
                  </a:cubicBezTo>
                  <a:cubicBezTo>
                    <a:pt x="186910" y="11371"/>
                    <a:pt x="159170" y="6417"/>
                    <a:pt x="128046" y="3268"/>
                  </a:cubicBezTo>
                  <a:cubicBezTo>
                    <a:pt x="105573" y="994"/>
                    <a:pt x="84645" y="0"/>
                    <a:pt x="66659" y="0"/>
                  </a:cubicBezTo>
                  <a:close/>
                </a:path>
              </a:pathLst>
            </a:custGeom>
            <a:solidFill>
              <a:srgbClr val="232E43"/>
            </a:solidFill>
            <a:ln w="18950" cap="flat" cmpd="sng">
              <a:solidFill>
                <a:srgbClr val="232E43"/>
              </a:solidFill>
              <a:prstDash val="solid"/>
              <a:miter lim="242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6"/>
            <p:cNvSpPr/>
            <p:nvPr/>
          </p:nvSpPr>
          <p:spPr>
            <a:xfrm>
              <a:off x="1161950" y="477650"/>
              <a:ext cx="5390275" cy="929175"/>
            </a:xfrm>
            <a:custGeom>
              <a:avLst/>
              <a:gdLst/>
              <a:ahLst/>
              <a:cxnLst/>
              <a:rect l="l" t="t" r="r" b="b"/>
              <a:pathLst>
                <a:path w="215611" h="37167" extrusionOk="0">
                  <a:moveTo>
                    <a:pt x="52716" y="1"/>
                  </a:moveTo>
                  <a:cubicBezTo>
                    <a:pt x="47364" y="1"/>
                    <a:pt x="42370" y="103"/>
                    <a:pt x="37759" y="293"/>
                  </a:cubicBezTo>
                  <a:cubicBezTo>
                    <a:pt x="14370" y="1262"/>
                    <a:pt x="812" y="4472"/>
                    <a:pt x="443" y="8089"/>
                  </a:cubicBezTo>
                  <a:cubicBezTo>
                    <a:pt x="0" y="12495"/>
                    <a:pt x="17604" y="19077"/>
                    <a:pt x="45976" y="24896"/>
                  </a:cubicBezTo>
                  <a:cubicBezTo>
                    <a:pt x="62815" y="28348"/>
                    <a:pt x="83447" y="31538"/>
                    <a:pt x="106352" y="33854"/>
                  </a:cubicBezTo>
                  <a:cubicBezTo>
                    <a:pt x="129056" y="36150"/>
                    <a:pt x="149752" y="37167"/>
                    <a:pt x="166847" y="37167"/>
                  </a:cubicBezTo>
                  <a:cubicBezTo>
                    <a:pt x="168165" y="37167"/>
                    <a:pt x="169462" y="37161"/>
                    <a:pt x="170737" y="37149"/>
                  </a:cubicBezTo>
                  <a:cubicBezTo>
                    <a:pt x="170738" y="37149"/>
                    <a:pt x="170739" y="37149"/>
                    <a:pt x="170741" y="37149"/>
                  </a:cubicBezTo>
                  <a:cubicBezTo>
                    <a:pt x="170756" y="37149"/>
                    <a:pt x="170784" y="37139"/>
                    <a:pt x="170798" y="37139"/>
                  </a:cubicBezTo>
                  <a:cubicBezTo>
                    <a:pt x="170800" y="37139"/>
                    <a:pt x="170801" y="37139"/>
                    <a:pt x="170802" y="37139"/>
                  </a:cubicBezTo>
                  <a:cubicBezTo>
                    <a:pt x="197735" y="36897"/>
                    <a:pt x="214829" y="34043"/>
                    <a:pt x="215255" y="29818"/>
                  </a:cubicBezTo>
                  <a:cubicBezTo>
                    <a:pt x="215611" y="26306"/>
                    <a:pt x="203741" y="20703"/>
                    <a:pt x="182355" y="15237"/>
                  </a:cubicBezTo>
                  <a:cubicBezTo>
                    <a:pt x="164298" y="10625"/>
                    <a:pt x="139479" y="6131"/>
                    <a:pt x="109462" y="3096"/>
                  </a:cubicBezTo>
                  <a:cubicBezTo>
                    <a:pt x="87833" y="910"/>
                    <a:pt x="68684" y="1"/>
                    <a:pt x="52716" y="1"/>
                  </a:cubicBezTo>
                  <a:close/>
                </a:path>
              </a:pathLst>
            </a:custGeom>
            <a:solidFill>
              <a:schemeClr val="dk1"/>
            </a:solidFill>
            <a:ln w="19050" cap="flat" cmpd="sng">
              <a:solidFill>
                <a:schemeClr val="dk1"/>
              </a:solidFill>
              <a:prstDash val="solid"/>
              <a:miter lim="242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6"/>
            <p:cNvSpPr/>
            <p:nvPr/>
          </p:nvSpPr>
          <p:spPr>
            <a:xfrm>
              <a:off x="721650" y="1821825"/>
              <a:ext cx="6046200" cy="1654825"/>
            </a:xfrm>
            <a:custGeom>
              <a:avLst/>
              <a:gdLst/>
              <a:ahLst/>
              <a:cxnLst/>
              <a:rect l="l" t="t" r="r" b="b"/>
              <a:pathLst>
                <a:path w="241848" h="66193" extrusionOk="0">
                  <a:moveTo>
                    <a:pt x="49" y="1"/>
                  </a:moveTo>
                  <a:cubicBezTo>
                    <a:pt x="17" y="1"/>
                    <a:pt x="52" y="103"/>
                    <a:pt x="223" y="414"/>
                  </a:cubicBezTo>
                  <a:cubicBezTo>
                    <a:pt x="85" y="482"/>
                    <a:pt x="1" y="625"/>
                    <a:pt x="3" y="775"/>
                  </a:cubicBezTo>
                  <a:cubicBezTo>
                    <a:pt x="102" y="11303"/>
                    <a:pt x="890" y="21502"/>
                    <a:pt x="2338" y="31088"/>
                  </a:cubicBezTo>
                  <a:cubicBezTo>
                    <a:pt x="2362" y="31190"/>
                    <a:pt x="2421" y="31296"/>
                    <a:pt x="2496" y="31354"/>
                  </a:cubicBezTo>
                  <a:cubicBezTo>
                    <a:pt x="4346" y="32839"/>
                    <a:pt x="15708" y="41340"/>
                    <a:pt x="41953" y="49647"/>
                  </a:cubicBezTo>
                  <a:cubicBezTo>
                    <a:pt x="59351" y="55158"/>
                    <a:pt x="83290" y="60596"/>
                    <a:pt x="115338" y="63840"/>
                  </a:cubicBezTo>
                  <a:lnTo>
                    <a:pt x="115505" y="63854"/>
                  </a:lnTo>
                  <a:cubicBezTo>
                    <a:pt x="131973" y="65520"/>
                    <a:pt x="146463" y="66192"/>
                    <a:pt x="159124" y="66192"/>
                  </a:cubicBezTo>
                  <a:cubicBezTo>
                    <a:pt x="171888" y="66192"/>
                    <a:pt x="182793" y="65509"/>
                    <a:pt x="191995" y="64475"/>
                  </a:cubicBezTo>
                  <a:cubicBezTo>
                    <a:pt x="218218" y="61529"/>
                    <a:pt x="230609" y="55712"/>
                    <a:pt x="232683" y="54654"/>
                  </a:cubicBezTo>
                  <a:cubicBezTo>
                    <a:pt x="232787" y="54615"/>
                    <a:pt x="232847" y="54521"/>
                    <a:pt x="232889" y="54424"/>
                  </a:cubicBezTo>
                  <a:cubicBezTo>
                    <a:pt x="236229" y="45325"/>
                    <a:pt x="239039" y="35492"/>
                    <a:pt x="241266" y="25196"/>
                  </a:cubicBezTo>
                  <a:cubicBezTo>
                    <a:pt x="241297" y="25051"/>
                    <a:pt x="241847" y="24164"/>
                    <a:pt x="241740" y="24055"/>
                  </a:cubicBezTo>
                  <a:cubicBezTo>
                    <a:pt x="241738" y="24054"/>
                    <a:pt x="241735" y="24053"/>
                    <a:pt x="241731" y="24053"/>
                  </a:cubicBezTo>
                  <a:cubicBezTo>
                    <a:pt x="241620" y="24053"/>
                    <a:pt x="240986" y="24695"/>
                    <a:pt x="240899" y="24695"/>
                  </a:cubicBezTo>
                  <a:cubicBezTo>
                    <a:pt x="240899" y="24695"/>
                    <a:pt x="240898" y="24695"/>
                    <a:pt x="240897" y="24695"/>
                  </a:cubicBezTo>
                  <a:cubicBezTo>
                    <a:pt x="240882" y="24693"/>
                    <a:pt x="240867" y="24692"/>
                    <a:pt x="240852" y="24692"/>
                  </a:cubicBezTo>
                  <a:cubicBezTo>
                    <a:pt x="240792" y="24692"/>
                    <a:pt x="240731" y="24707"/>
                    <a:pt x="240677" y="24738"/>
                  </a:cubicBezTo>
                  <a:cubicBezTo>
                    <a:pt x="235999" y="26817"/>
                    <a:pt x="223405" y="31325"/>
                    <a:pt x="199151" y="33457"/>
                  </a:cubicBezTo>
                  <a:cubicBezTo>
                    <a:pt x="190975" y="34185"/>
                    <a:pt x="181475" y="34640"/>
                    <a:pt x="170506" y="34640"/>
                  </a:cubicBezTo>
                  <a:cubicBezTo>
                    <a:pt x="155948" y="34640"/>
                    <a:pt x="138802" y="33838"/>
                    <a:pt x="118729" y="31807"/>
                  </a:cubicBezTo>
                  <a:cubicBezTo>
                    <a:pt x="84487" y="28346"/>
                    <a:pt x="59296" y="23082"/>
                    <a:pt x="41113" y="17771"/>
                  </a:cubicBezTo>
                  <a:cubicBezTo>
                    <a:pt x="16742" y="10657"/>
                    <a:pt x="4916" y="3474"/>
                    <a:pt x="655" y="443"/>
                  </a:cubicBezTo>
                  <a:cubicBezTo>
                    <a:pt x="596" y="402"/>
                    <a:pt x="531" y="378"/>
                    <a:pt x="461" y="373"/>
                  </a:cubicBezTo>
                  <a:cubicBezTo>
                    <a:pt x="407" y="367"/>
                    <a:pt x="109" y="1"/>
                    <a:pt x="49" y="1"/>
                  </a:cubicBezTo>
                  <a:close/>
                </a:path>
              </a:pathLst>
            </a:custGeom>
            <a:solidFill>
              <a:srgbClr val="F4942E"/>
            </a:solidFill>
            <a:ln w="18950" cap="flat" cmpd="sng">
              <a:solidFill>
                <a:srgbClr val="F4942E"/>
              </a:solidFill>
              <a:prstDash val="solid"/>
              <a:miter lim="242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6"/>
            <p:cNvSpPr/>
            <p:nvPr/>
          </p:nvSpPr>
          <p:spPr>
            <a:xfrm>
              <a:off x="776525" y="2624675"/>
              <a:ext cx="5769525" cy="2576975"/>
            </a:xfrm>
            <a:custGeom>
              <a:avLst/>
              <a:gdLst/>
              <a:ahLst/>
              <a:cxnLst/>
              <a:rect l="l" t="t" r="r" b="b"/>
              <a:pathLst>
                <a:path w="230781" h="103079" extrusionOk="0">
                  <a:moveTo>
                    <a:pt x="152" y="1"/>
                  </a:moveTo>
                  <a:cubicBezTo>
                    <a:pt x="148" y="1"/>
                    <a:pt x="146" y="2"/>
                    <a:pt x="143" y="3"/>
                  </a:cubicBezTo>
                  <a:cubicBezTo>
                    <a:pt x="0" y="88"/>
                    <a:pt x="490" y="1159"/>
                    <a:pt x="521" y="1328"/>
                  </a:cubicBezTo>
                  <a:cubicBezTo>
                    <a:pt x="4201" y="23792"/>
                    <a:pt x="11589" y="42874"/>
                    <a:pt x="22471" y="58083"/>
                  </a:cubicBezTo>
                  <a:cubicBezTo>
                    <a:pt x="36231" y="77295"/>
                    <a:pt x="55587" y="90474"/>
                    <a:pt x="80194" y="97414"/>
                  </a:cubicBezTo>
                  <a:cubicBezTo>
                    <a:pt x="80211" y="97414"/>
                    <a:pt x="80231" y="97419"/>
                    <a:pt x="80243" y="97436"/>
                  </a:cubicBezTo>
                  <a:cubicBezTo>
                    <a:pt x="88314" y="99703"/>
                    <a:pt x="96955" y="101305"/>
                    <a:pt x="106163" y="102240"/>
                  </a:cubicBezTo>
                  <a:cubicBezTo>
                    <a:pt x="111687" y="102799"/>
                    <a:pt x="117061" y="103078"/>
                    <a:pt x="122286" y="103078"/>
                  </a:cubicBezTo>
                  <a:cubicBezTo>
                    <a:pt x="126613" y="103078"/>
                    <a:pt x="130838" y="102887"/>
                    <a:pt x="134959" y="102504"/>
                  </a:cubicBezTo>
                  <a:cubicBezTo>
                    <a:pt x="159427" y="100260"/>
                    <a:pt x="180204" y="91309"/>
                    <a:pt x="196999" y="75738"/>
                  </a:cubicBezTo>
                  <a:cubicBezTo>
                    <a:pt x="210691" y="63020"/>
                    <a:pt x="221752" y="45801"/>
                    <a:pt x="229870" y="24548"/>
                  </a:cubicBezTo>
                  <a:cubicBezTo>
                    <a:pt x="229921" y="24386"/>
                    <a:pt x="230781" y="23419"/>
                    <a:pt x="230665" y="23298"/>
                  </a:cubicBezTo>
                  <a:cubicBezTo>
                    <a:pt x="230662" y="23296"/>
                    <a:pt x="230658" y="23295"/>
                    <a:pt x="230652" y="23295"/>
                  </a:cubicBezTo>
                  <a:cubicBezTo>
                    <a:pt x="230516" y="23295"/>
                    <a:pt x="229618" y="23976"/>
                    <a:pt x="229512" y="23976"/>
                  </a:cubicBezTo>
                  <a:cubicBezTo>
                    <a:pt x="229511" y="23976"/>
                    <a:pt x="229510" y="23976"/>
                    <a:pt x="229509" y="23976"/>
                  </a:cubicBezTo>
                  <a:cubicBezTo>
                    <a:pt x="229497" y="23975"/>
                    <a:pt x="229484" y="23974"/>
                    <a:pt x="229472" y="23974"/>
                  </a:cubicBezTo>
                  <a:cubicBezTo>
                    <a:pt x="229413" y="23974"/>
                    <a:pt x="229357" y="23992"/>
                    <a:pt x="229303" y="24022"/>
                  </a:cubicBezTo>
                  <a:cubicBezTo>
                    <a:pt x="224504" y="26154"/>
                    <a:pt x="212016" y="30774"/>
                    <a:pt x="189526" y="33252"/>
                  </a:cubicBezTo>
                  <a:cubicBezTo>
                    <a:pt x="180415" y="34265"/>
                    <a:pt x="169662" y="34924"/>
                    <a:pt x="157118" y="34924"/>
                  </a:cubicBezTo>
                  <a:cubicBezTo>
                    <a:pt x="144380" y="34924"/>
                    <a:pt x="129795" y="34245"/>
                    <a:pt x="113208" y="32566"/>
                  </a:cubicBezTo>
                  <a:cubicBezTo>
                    <a:pt x="81229" y="29332"/>
                    <a:pt x="57297" y="23962"/>
                    <a:pt x="39850" y="18463"/>
                  </a:cubicBezTo>
                  <a:cubicBezTo>
                    <a:pt x="17297" y="11360"/>
                    <a:pt x="5533" y="4054"/>
                    <a:pt x="1163" y="926"/>
                  </a:cubicBezTo>
                  <a:cubicBezTo>
                    <a:pt x="1112" y="878"/>
                    <a:pt x="1042" y="846"/>
                    <a:pt x="972" y="842"/>
                  </a:cubicBezTo>
                  <a:cubicBezTo>
                    <a:pt x="880" y="830"/>
                    <a:pt x="257" y="1"/>
                    <a:pt x="152" y="1"/>
                  </a:cubicBezTo>
                  <a:close/>
                </a:path>
              </a:pathLst>
            </a:custGeom>
            <a:solidFill>
              <a:srgbClr val="232E43"/>
            </a:solidFill>
            <a:ln w="18950" cap="flat" cmpd="sng">
              <a:solidFill>
                <a:srgbClr val="232E43"/>
              </a:solidFill>
              <a:prstDash val="solid"/>
              <a:miter lim="242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6"/>
            <p:cNvSpPr/>
            <p:nvPr/>
          </p:nvSpPr>
          <p:spPr>
            <a:xfrm>
              <a:off x="1161950" y="484975"/>
              <a:ext cx="1149425" cy="615075"/>
            </a:xfrm>
            <a:custGeom>
              <a:avLst/>
              <a:gdLst/>
              <a:ahLst/>
              <a:cxnLst/>
              <a:rect l="l" t="t" r="r" b="b"/>
              <a:pathLst>
                <a:path w="45977" h="24603" extrusionOk="0">
                  <a:moveTo>
                    <a:pt x="37759" y="0"/>
                  </a:moveTo>
                  <a:cubicBezTo>
                    <a:pt x="14370" y="969"/>
                    <a:pt x="812" y="4179"/>
                    <a:pt x="443" y="7796"/>
                  </a:cubicBezTo>
                  <a:cubicBezTo>
                    <a:pt x="0" y="12202"/>
                    <a:pt x="17604" y="18784"/>
                    <a:pt x="45976" y="24603"/>
                  </a:cubicBezTo>
                  <a:cubicBezTo>
                    <a:pt x="4799" y="12536"/>
                    <a:pt x="37759" y="0"/>
                    <a:pt x="377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6"/>
            <p:cNvSpPr/>
            <p:nvPr/>
          </p:nvSpPr>
          <p:spPr>
            <a:xfrm>
              <a:off x="1142975" y="394250"/>
              <a:ext cx="5430575" cy="1090875"/>
            </a:xfrm>
            <a:custGeom>
              <a:avLst/>
              <a:gdLst/>
              <a:ahLst/>
              <a:cxnLst/>
              <a:rect l="l" t="t" r="r" b="b"/>
              <a:pathLst>
                <a:path w="217223" h="43635" fill="none" extrusionOk="0">
                  <a:moveTo>
                    <a:pt x="216431" y="33191"/>
                  </a:moveTo>
                  <a:cubicBezTo>
                    <a:pt x="215636" y="41037"/>
                    <a:pt x="166607" y="43634"/>
                    <a:pt x="107063" y="37609"/>
                  </a:cubicBezTo>
                  <a:cubicBezTo>
                    <a:pt x="47518" y="31582"/>
                    <a:pt x="1" y="19223"/>
                    <a:pt x="795" y="11376"/>
                  </a:cubicBezTo>
                  <a:cubicBezTo>
                    <a:pt x="1587" y="3530"/>
                    <a:pt x="50713" y="0"/>
                    <a:pt x="110258" y="6022"/>
                  </a:cubicBezTo>
                  <a:cubicBezTo>
                    <a:pt x="169803" y="12045"/>
                    <a:pt x="217223" y="25344"/>
                    <a:pt x="216431" y="33191"/>
                  </a:cubicBezTo>
                  <a:close/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6"/>
            <p:cNvSpPr/>
            <p:nvPr/>
          </p:nvSpPr>
          <p:spPr>
            <a:xfrm>
              <a:off x="-164800" y="149925"/>
              <a:ext cx="7188525" cy="5404725"/>
            </a:xfrm>
            <a:custGeom>
              <a:avLst/>
              <a:gdLst/>
              <a:ahLst/>
              <a:cxnLst/>
              <a:rect l="l" t="t" r="r" b="b"/>
              <a:pathLst>
                <a:path w="287541" h="216189" fill="none" extrusionOk="0">
                  <a:moveTo>
                    <a:pt x="143770" y="201646"/>
                  </a:moveTo>
                  <a:cubicBezTo>
                    <a:pt x="287540" y="216188"/>
                    <a:pt x="282966" y="38480"/>
                    <a:pt x="282966" y="38480"/>
                  </a:cubicBezTo>
                  <a:cubicBezTo>
                    <a:pt x="283914" y="29117"/>
                    <a:pt x="230556" y="13572"/>
                    <a:pt x="163480" y="6786"/>
                  </a:cubicBezTo>
                  <a:cubicBezTo>
                    <a:pt x="96406" y="1"/>
                    <a:pt x="41016" y="4545"/>
                    <a:pt x="40071" y="13908"/>
                  </a:cubicBezTo>
                  <a:cubicBezTo>
                    <a:pt x="40071" y="13908"/>
                    <a:pt x="1" y="187102"/>
                    <a:pt x="143770" y="201646"/>
                  </a:cubicBezTo>
                  <a:close/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6"/>
            <p:cNvSpPr/>
            <p:nvPr/>
          </p:nvSpPr>
          <p:spPr>
            <a:xfrm>
              <a:off x="1872200" y="4653875"/>
              <a:ext cx="3171000" cy="856675"/>
            </a:xfrm>
            <a:custGeom>
              <a:avLst/>
              <a:gdLst/>
              <a:ahLst/>
              <a:cxnLst/>
              <a:rect l="l" t="t" r="r" b="b"/>
              <a:pathLst>
                <a:path w="126840" h="34267" fill="none" extrusionOk="0">
                  <a:moveTo>
                    <a:pt x="126840" y="12748"/>
                  </a:moveTo>
                  <a:lnTo>
                    <a:pt x="126808" y="13077"/>
                  </a:lnTo>
                  <a:cubicBezTo>
                    <a:pt x="125999" y="21064"/>
                    <a:pt x="120214" y="27704"/>
                    <a:pt x="112385" y="29461"/>
                  </a:cubicBezTo>
                  <a:cubicBezTo>
                    <a:pt x="101363" y="31932"/>
                    <a:pt x="83817" y="34267"/>
                    <a:pt x="61275" y="31985"/>
                  </a:cubicBezTo>
                  <a:lnTo>
                    <a:pt x="61227" y="31980"/>
                  </a:lnTo>
                  <a:cubicBezTo>
                    <a:pt x="38686" y="29698"/>
                    <a:pt x="21966" y="23901"/>
                    <a:pt x="11660" y="19272"/>
                  </a:cubicBezTo>
                  <a:cubicBezTo>
                    <a:pt x="4337" y="15982"/>
                    <a:pt x="1" y="8317"/>
                    <a:pt x="808" y="333"/>
                  </a:cubicBezTo>
                  <a:lnTo>
                    <a:pt x="842" y="1"/>
                  </a:ln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6"/>
            <p:cNvSpPr/>
            <p:nvPr/>
          </p:nvSpPr>
          <p:spPr>
            <a:xfrm>
              <a:off x="708625" y="1797475"/>
              <a:ext cx="2982225" cy="809300"/>
            </a:xfrm>
            <a:custGeom>
              <a:avLst/>
              <a:gdLst/>
              <a:ahLst/>
              <a:cxnLst/>
              <a:rect l="l" t="t" r="r" b="b"/>
              <a:pathLst>
                <a:path w="119289" h="32372" fill="none" extrusionOk="0">
                  <a:moveTo>
                    <a:pt x="1" y="0"/>
                  </a:moveTo>
                  <a:cubicBezTo>
                    <a:pt x="1" y="0"/>
                    <a:pt x="27009" y="23038"/>
                    <a:pt x="119289" y="32372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6"/>
            <p:cNvSpPr/>
            <p:nvPr/>
          </p:nvSpPr>
          <p:spPr>
            <a:xfrm>
              <a:off x="768575" y="2606400"/>
              <a:ext cx="2839125" cy="822225"/>
            </a:xfrm>
            <a:custGeom>
              <a:avLst/>
              <a:gdLst/>
              <a:ahLst/>
              <a:cxnLst/>
              <a:rect l="l" t="t" r="r" b="b"/>
              <a:pathLst>
                <a:path w="113565" h="32889" fill="none" extrusionOk="0">
                  <a:moveTo>
                    <a:pt x="1" y="0"/>
                  </a:moveTo>
                  <a:cubicBezTo>
                    <a:pt x="1" y="0"/>
                    <a:pt x="27222" y="24155"/>
                    <a:pt x="113565" y="3288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6"/>
            <p:cNvSpPr/>
            <p:nvPr/>
          </p:nvSpPr>
          <p:spPr>
            <a:xfrm>
              <a:off x="3691425" y="2411150"/>
              <a:ext cx="3083850" cy="429100"/>
            </a:xfrm>
            <a:custGeom>
              <a:avLst/>
              <a:gdLst/>
              <a:ahLst/>
              <a:cxnLst/>
              <a:rect l="l" t="t" r="r" b="b"/>
              <a:pathLst>
                <a:path w="123354" h="17164" fill="none" extrusionOk="0">
                  <a:moveTo>
                    <a:pt x="123354" y="0"/>
                  </a:moveTo>
                  <a:cubicBezTo>
                    <a:pt x="123354" y="0"/>
                    <a:pt x="92281" y="17164"/>
                    <a:pt x="1" y="7830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6"/>
            <p:cNvSpPr/>
            <p:nvPr/>
          </p:nvSpPr>
          <p:spPr>
            <a:xfrm>
              <a:off x="3608350" y="3191675"/>
              <a:ext cx="2946200" cy="455375"/>
            </a:xfrm>
            <a:custGeom>
              <a:avLst/>
              <a:gdLst/>
              <a:ahLst/>
              <a:cxnLst/>
              <a:rect l="l" t="t" r="r" b="b"/>
              <a:pathLst>
                <a:path w="117848" h="18215" fill="none" extrusionOk="0">
                  <a:moveTo>
                    <a:pt x="117847" y="0"/>
                  </a:moveTo>
                  <a:cubicBezTo>
                    <a:pt x="117847" y="0"/>
                    <a:pt x="86338" y="18215"/>
                    <a:pt x="0" y="9482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6"/>
            <p:cNvSpPr/>
            <p:nvPr/>
          </p:nvSpPr>
          <p:spPr>
            <a:xfrm>
              <a:off x="1252125" y="3319400"/>
              <a:ext cx="729675" cy="1048650"/>
            </a:xfrm>
            <a:custGeom>
              <a:avLst/>
              <a:gdLst/>
              <a:ahLst/>
              <a:cxnLst/>
              <a:rect l="l" t="t" r="r" b="b"/>
              <a:pathLst>
                <a:path w="29187" h="41946" fill="none" extrusionOk="0">
                  <a:moveTo>
                    <a:pt x="0" y="0"/>
                  </a:moveTo>
                  <a:cubicBezTo>
                    <a:pt x="3186" y="17265"/>
                    <a:pt x="14104" y="32958"/>
                    <a:pt x="29186" y="4194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6"/>
            <p:cNvSpPr/>
            <p:nvPr/>
          </p:nvSpPr>
          <p:spPr>
            <a:xfrm>
              <a:off x="2269850" y="4024950"/>
              <a:ext cx="94400" cy="100125"/>
            </a:xfrm>
            <a:custGeom>
              <a:avLst/>
              <a:gdLst/>
              <a:ahLst/>
              <a:cxnLst/>
              <a:rect l="l" t="t" r="r" b="b"/>
              <a:pathLst>
                <a:path w="3776" h="4005" fill="none" extrusionOk="0">
                  <a:moveTo>
                    <a:pt x="1" y="0"/>
                  </a:moveTo>
                  <a:cubicBezTo>
                    <a:pt x="1258" y="1335"/>
                    <a:pt x="2516" y="2670"/>
                    <a:pt x="3775" y="40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6"/>
            <p:cNvSpPr/>
            <p:nvPr/>
          </p:nvSpPr>
          <p:spPr>
            <a:xfrm>
              <a:off x="4907050" y="3829825"/>
              <a:ext cx="973375" cy="856475"/>
            </a:xfrm>
            <a:custGeom>
              <a:avLst/>
              <a:gdLst/>
              <a:ahLst/>
              <a:cxnLst/>
              <a:rect l="l" t="t" r="r" b="b"/>
              <a:pathLst>
                <a:path w="38935" h="34259" fill="none" extrusionOk="0">
                  <a:moveTo>
                    <a:pt x="0" y="34259"/>
                  </a:moveTo>
                  <a:cubicBezTo>
                    <a:pt x="16638" y="28232"/>
                    <a:pt x="30841" y="15739"/>
                    <a:pt x="38934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6"/>
            <p:cNvSpPr/>
            <p:nvPr/>
          </p:nvSpPr>
          <p:spPr>
            <a:xfrm>
              <a:off x="959000" y="1239150"/>
              <a:ext cx="33025" cy="326750"/>
            </a:xfrm>
            <a:custGeom>
              <a:avLst/>
              <a:gdLst/>
              <a:ahLst/>
              <a:cxnLst/>
              <a:rect l="l" t="t" r="r" b="b"/>
              <a:pathLst>
                <a:path w="1321" h="13070" fill="none" extrusionOk="0">
                  <a:moveTo>
                    <a:pt x="0" y="13070"/>
                  </a:moveTo>
                  <a:cubicBezTo>
                    <a:pt x="439" y="8712"/>
                    <a:pt x="880" y="4354"/>
                    <a:pt x="1321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6"/>
            <p:cNvSpPr/>
            <p:nvPr/>
          </p:nvSpPr>
          <p:spPr>
            <a:xfrm>
              <a:off x="1302575" y="1420650"/>
              <a:ext cx="3475" cy="120350"/>
            </a:xfrm>
            <a:custGeom>
              <a:avLst/>
              <a:gdLst/>
              <a:ahLst/>
              <a:cxnLst/>
              <a:rect l="l" t="t" r="r" b="b"/>
              <a:pathLst>
                <a:path w="139" h="4814" fill="none" extrusionOk="0">
                  <a:moveTo>
                    <a:pt x="138" y="4814"/>
                  </a:moveTo>
                  <a:cubicBezTo>
                    <a:pt x="92" y="3208"/>
                    <a:pt x="46" y="1604"/>
                    <a:pt x="0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6"/>
            <p:cNvSpPr/>
            <p:nvPr/>
          </p:nvSpPr>
          <p:spPr>
            <a:xfrm>
              <a:off x="1540025" y="1594775"/>
              <a:ext cx="3475" cy="120350"/>
            </a:xfrm>
            <a:custGeom>
              <a:avLst/>
              <a:gdLst/>
              <a:ahLst/>
              <a:cxnLst/>
              <a:rect l="l" t="t" r="r" b="b"/>
              <a:pathLst>
                <a:path w="139" h="4814" fill="none" extrusionOk="0">
                  <a:moveTo>
                    <a:pt x="139" y="4814"/>
                  </a:moveTo>
                  <a:cubicBezTo>
                    <a:pt x="93" y="3208"/>
                    <a:pt x="47" y="1604"/>
                    <a:pt x="1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6"/>
            <p:cNvSpPr/>
            <p:nvPr/>
          </p:nvSpPr>
          <p:spPr>
            <a:xfrm>
              <a:off x="6580200" y="1899575"/>
              <a:ext cx="49425" cy="309925"/>
            </a:xfrm>
            <a:custGeom>
              <a:avLst/>
              <a:gdLst/>
              <a:ahLst/>
              <a:cxnLst/>
              <a:rect l="l" t="t" r="r" b="b"/>
              <a:pathLst>
                <a:path w="1977" h="12397" fill="none" extrusionOk="0">
                  <a:moveTo>
                    <a:pt x="0" y="12396"/>
                  </a:moveTo>
                  <a:cubicBezTo>
                    <a:pt x="662" y="8264"/>
                    <a:pt x="1318" y="4133"/>
                    <a:pt x="1977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6"/>
            <p:cNvSpPr/>
            <p:nvPr/>
          </p:nvSpPr>
          <p:spPr>
            <a:xfrm>
              <a:off x="6362350" y="1992350"/>
              <a:ext cx="5850" cy="90700"/>
            </a:xfrm>
            <a:custGeom>
              <a:avLst/>
              <a:gdLst/>
              <a:ahLst/>
              <a:cxnLst/>
              <a:rect l="l" t="t" r="r" b="b"/>
              <a:pathLst>
                <a:path w="234" h="3628" fill="none" extrusionOk="0">
                  <a:moveTo>
                    <a:pt x="233" y="3627"/>
                  </a:moveTo>
                  <a:cubicBezTo>
                    <a:pt x="153" y="2418"/>
                    <a:pt x="78" y="1210"/>
                    <a:pt x="0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6"/>
            <p:cNvSpPr/>
            <p:nvPr/>
          </p:nvSpPr>
          <p:spPr>
            <a:xfrm>
              <a:off x="6011525" y="2063225"/>
              <a:ext cx="13575" cy="133725"/>
            </a:xfrm>
            <a:custGeom>
              <a:avLst/>
              <a:gdLst/>
              <a:ahLst/>
              <a:cxnLst/>
              <a:rect l="l" t="t" r="r" b="b"/>
              <a:pathLst>
                <a:path w="543" h="5349" fill="none" extrusionOk="0">
                  <a:moveTo>
                    <a:pt x="0" y="5349"/>
                  </a:moveTo>
                  <a:cubicBezTo>
                    <a:pt x="179" y="3566"/>
                    <a:pt x="361" y="1785"/>
                    <a:pt x="543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6"/>
            <p:cNvSpPr/>
            <p:nvPr/>
          </p:nvSpPr>
          <p:spPr>
            <a:xfrm>
              <a:off x="5616350" y="2128250"/>
              <a:ext cx="12075" cy="118800"/>
            </a:xfrm>
            <a:custGeom>
              <a:avLst/>
              <a:gdLst/>
              <a:ahLst/>
              <a:cxnLst/>
              <a:rect l="l" t="t" r="r" b="b"/>
              <a:pathLst>
                <a:path w="483" h="4752" fill="none" extrusionOk="0">
                  <a:moveTo>
                    <a:pt x="0" y="4751"/>
                  </a:moveTo>
                  <a:lnTo>
                    <a:pt x="482" y="1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6"/>
            <p:cNvSpPr/>
            <p:nvPr/>
          </p:nvSpPr>
          <p:spPr>
            <a:xfrm>
              <a:off x="4055350" y="2104100"/>
              <a:ext cx="4325" cy="105450"/>
            </a:xfrm>
            <a:custGeom>
              <a:avLst/>
              <a:gdLst/>
              <a:ahLst/>
              <a:cxnLst/>
              <a:rect l="l" t="t" r="r" b="b"/>
              <a:pathLst>
                <a:path w="173" h="4218" fill="none" extrusionOk="0">
                  <a:moveTo>
                    <a:pt x="173" y="4218"/>
                  </a:moveTo>
                  <a:cubicBezTo>
                    <a:pt x="117" y="2813"/>
                    <a:pt x="59" y="1405"/>
                    <a:pt x="1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6"/>
            <p:cNvSpPr/>
            <p:nvPr/>
          </p:nvSpPr>
          <p:spPr>
            <a:xfrm>
              <a:off x="3620750" y="1955050"/>
              <a:ext cx="275" cy="150050"/>
            </a:xfrm>
            <a:custGeom>
              <a:avLst/>
              <a:gdLst/>
              <a:ahLst/>
              <a:cxnLst/>
              <a:rect l="l" t="t" r="r" b="b"/>
              <a:pathLst>
                <a:path w="11" h="6002" fill="none" extrusionOk="0">
                  <a:moveTo>
                    <a:pt x="1" y="6001"/>
                  </a:moveTo>
                  <a:cubicBezTo>
                    <a:pt x="3" y="4002"/>
                    <a:pt x="6" y="2001"/>
                    <a:pt x="11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5" name="Google Shape;4335;p16"/>
          <p:cNvGrpSpPr/>
          <p:nvPr/>
        </p:nvGrpSpPr>
        <p:grpSpPr>
          <a:xfrm rot="7269405" flipH="1">
            <a:off x="160023" y="1387574"/>
            <a:ext cx="234451" cy="192761"/>
            <a:chOff x="4968050" y="4573150"/>
            <a:chExt cx="1315625" cy="1082200"/>
          </a:xfrm>
        </p:grpSpPr>
        <p:grpSp>
          <p:nvGrpSpPr>
            <p:cNvPr id="4336" name="Google Shape;4336;p16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4337" name="Google Shape;4337;p16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16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39" name="Google Shape;4339;p16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CUSTOM_2_1_1">
    <p:spTree>
      <p:nvGrpSpPr>
        <p:cNvPr id="1" name="Shape 4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41" name="Google Shape;4341;p17"/>
          <p:cNvGrpSpPr/>
          <p:nvPr/>
        </p:nvGrpSpPr>
        <p:grpSpPr>
          <a:xfrm rot="9995544">
            <a:off x="-2142412" y="1822475"/>
            <a:ext cx="3539229" cy="2979883"/>
            <a:chOff x="7237779" y="513725"/>
            <a:chExt cx="3247588" cy="2734333"/>
          </a:xfrm>
        </p:grpSpPr>
        <p:sp>
          <p:nvSpPr>
            <p:cNvPr id="4342" name="Google Shape;4342;p17"/>
            <p:cNvSpPr/>
            <p:nvPr/>
          </p:nvSpPr>
          <p:spPr>
            <a:xfrm rot="-2554074" flipH="1">
              <a:off x="10182386" y="1853083"/>
              <a:ext cx="251704" cy="250089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7"/>
            <p:cNvSpPr/>
            <p:nvPr/>
          </p:nvSpPr>
          <p:spPr>
            <a:xfrm rot="-2554074" flipH="1">
              <a:off x="9903176" y="1819800"/>
              <a:ext cx="284593" cy="290956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7"/>
            <p:cNvSpPr/>
            <p:nvPr/>
          </p:nvSpPr>
          <p:spPr>
            <a:xfrm rot="-2554074" flipH="1">
              <a:off x="7661968" y="910263"/>
              <a:ext cx="1890647" cy="1943785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7"/>
            <p:cNvSpPr/>
            <p:nvPr/>
          </p:nvSpPr>
          <p:spPr>
            <a:xfrm rot="-2554074" flipH="1">
              <a:off x="9962336" y="1792284"/>
              <a:ext cx="201580" cy="252605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7"/>
            <p:cNvSpPr/>
            <p:nvPr/>
          </p:nvSpPr>
          <p:spPr>
            <a:xfrm rot="-2554074" flipH="1">
              <a:off x="10250609" y="1822481"/>
              <a:ext cx="167570" cy="238141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7"/>
            <p:cNvSpPr/>
            <p:nvPr/>
          </p:nvSpPr>
          <p:spPr>
            <a:xfrm rot="-2554074" flipH="1">
              <a:off x="7648910" y="900515"/>
              <a:ext cx="1904292" cy="1960755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7"/>
            <p:cNvSpPr/>
            <p:nvPr/>
          </p:nvSpPr>
          <p:spPr>
            <a:xfrm rot="-2554074" flipH="1">
              <a:off x="9936402" y="1909646"/>
              <a:ext cx="246093" cy="207659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7"/>
            <p:cNvSpPr/>
            <p:nvPr/>
          </p:nvSpPr>
          <p:spPr>
            <a:xfrm rot="-2554074" flipH="1">
              <a:off x="10215236" y="1935742"/>
              <a:ext cx="232067" cy="17311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7"/>
            <p:cNvSpPr/>
            <p:nvPr/>
          </p:nvSpPr>
          <p:spPr>
            <a:xfrm rot="-2554074" flipH="1">
              <a:off x="10130852" y="1921202"/>
              <a:ext cx="10710" cy="47606"/>
            </a:xfrm>
            <a:custGeom>
              <a:avLst/>
              <a:gdLst/>
              <a:ahLst/>
              <a:cxnLst/>
              <a:rect l="l" t="t" r="r" b="b"/>
              <a:pathLst>
                <a:path w="985" h="4295" fill="none" extrusionOk="0">
                  <a:moveTo>
                    <a:pt x="985" y="0"/>
                  </a:moveTo>
                  <a:cubicBezTo>
                    <a:pt x="484" y="1388"/>
                    <a:pt x="152" y="2827"/>
                    <a:pt x="0" y="429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7"/>
            <p:cNvSpPr/>
            <p:nvPr/>
          </p:nvSpPr>
          <p:spPr>
            <a:xfrm rot="-2554074" flipH="1">
              <a:off x="10099334" y="1907499"/>
              <a:ext cx="22148" cy="107083"/>
            </a:xfrm>
            <a:custGeom>
              <a:avLst/>
              <a:gdLst/>
              <a:ahLst/>
              <a:cxnLst/>
              <a:rect l="l" t="t" r="r" b="b"/>
              <a:pathLst>
                <a:path w="2037" h="9661" fill="none" extrusionOk="0">
                  <a:moveTo>
                    <a:pt x="2036" y="0"/>
                  </a:moveTo>
                  <a:cubicBezTo>
                    <a:pt x="1162" y="3174"/>
                    <a:pt x="486" y="6404"/>
                    <a:pt x="1" y="96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7"/>
            <p:cNvSpPr/>
            <p:nvPr/>
          </p:nvSpPr>
          <p:spPr>
            <a:xfrm rot="-2554074" flipH="1">
              <a:off x="10045944" y="1907496"/>
              <a:ext cx="23985" cy="105354"/>
            </a:xfrm>
            <a:custGeom>
              <a:avLst/>
              <a:gdLst/>
              <a:ahLst/>
              <a:cxnLst/>
              <a:rect l="l" t="t" r="r" b="b"/>
              <a:pathLst>
                <a:path w="2206" h="9505" fill="none" extrusionOk="0">
                  <a:moveTo>
                    <a:pt x="2205" y="1"/>
                  </a:moveTo>
                  <a:cubicBezTo>
                    <a:pt x="1468" y="3167"/>
                    <a:pt x="735" y="6335"/>
                    <a:pt x="0" y="950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7"/>
            <p:cNvSpPr/>
            <p:nvPr/>
          </p:nvSpPr>
          <p:spPr>
            <a:xfrm rot="-2554074" flipH="1">
              <a:off x="10002813" y="1922929"/>
              <a:ext cx="23007" cy="89559"/>
            </a:xfrm>
            <a:custGeom>
              <a:avLst/>
              <a:gdLst/>
              <a:ahLst/>
              <a:cxnLst/>
              <a:rect l="l" t="t" r="r" b="b"/>
              <a:pathLst>
                <a:path w="2116" h="8080" fill="none" extrusionOk="0">
                  <a:moveTo>
                    <a:pt x="2115" y="0"/>
                  </a:moveTo>
                  <a:cubicBezTo>
                    <a:pt x="1411" y="2691"/>
                    <a:pt x="704" y="5387"/>
                    <a:pt x="0" y="80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7"/>
            <p:cNvSpPr/>
            <p:nvPr/>
          </p:nvSpPr>
          <p:spPr>
            <a:xfrm rot="-2554074" flipH="1">
              <a:off x="9965947" y="1956190"/>
              <a:ext cx="6437" cy="25072"/>
            </a:xfrm>
            <a:custGeom>
              <a:avLst/>
              <a:gdLst/>
              <a:ahLst/>
              <a:cxnLst/>
              <a:rect l="l" t="t" r="r" b="b"/>
              <a:pathLst>
                <a:path w="592" h="2262" fill="none" extrusionOk="0">
                  <a:moveTo>
                    <a:pt x="591" y="0"/>
                  </a:moveTo>
                  <a:lnTo>
                    <a:pt x="0" y="2262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7"/>
            <p:cNvSpPr/>
            <p:nvPr/>
          </p:nvSpPr>
          <p:spPr>
            <a:xfrm rot="-2554074" flipH="1">
              <a:off x="9943111" y="1982687"/>
              <a:ext cx="4838" cy="15074"/>
            </a:xfrm>
            <a:custGeom>
              <a:avLst/>
              <a:gdLst/>
              <a:ahLst/>
              <a:cxnLst/>
              <a:rect l="l" t="t" r="r" b="b"/>
              <a:pathLst>
                <a:path w="445" h="1360" fill="none" extrusionOk="0">
                  <a:moveTo>
                    <a:pt x="445" y="0"/>
                  </a:moveTo>
                  <a:lnTo>
                    <a:pt x="0" y="1360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7"/>
            <p:cNvSpPr/>
            <p:nvPr/>
          </p:nvSpPr>
          <p:spPr>
            <a:xfrm rot="-2554074" flipH="1">
              <a:off x="9930925" y="1995992"/>
              <a:ext cx="1598" cy="6706"/>
            </a:xfrm>
            <a:custGeom>
              <a:avLst/>
              <a:gdLst/>
              <a:ahLst/>
              <a:cxnLst/>
              <a:rect l="l" t="t" r="r" b="b"/>
              <a:pathLst>
                <a:path w="147" h="605" fill="none" extrusionOk="0">
                  <a:moveTo>
                    <a:pt x="147" y="1"/>
                  </a:moveTo>
                  <a:lnTo>
                    <a:pt x="1" y="605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57" name="Google Shape;4357;p17"/>
          <p:cNvGrpSpPr/>
          <p:nvPr/>
        </p:nvGrpSpPr>
        <p:grpSpPr>
          <a:xfrm rot="-57732">
            <a:off x="7028577" y="292831"/>
            <a:ext cx="3390574" cy="2767436"/>
            <a:chOff x="7186512" y="447251"/>
            <a:chExt cx="3111322" cy="2539506"/>
          </a:xfrm>
        </p:grpSpPr>
        <p:sp>
          <p:nvSpPr>
            <p:cNvPr id="4358" name="Google Shape;4358;p17"/>
            <p:cNvSpPr/>
            <p:nvPr/>
          </p:nvSpPr>
          <p:spPr>
            <a:xfrm rot="-2554074" flipH="1">
              <a:off x="9987360" y="1117246"/>
              <a:ext cx="277602" cy="205686"/>
            </a:xfrm>
            <a:custGeom>
              <a:avLst/>
              <a:gdLst/>
              <a:ahLst/>
              <a:cxnLst/>
              <a:rect l="l" t="t" r="r" b="b"/>
              <a:pathLst>
                <a:path w="25532" h="18557" extrusionOk="0">
                  <a:moveTo>
                    <a:pt x="20588" y="0"/>
                  </a:moveTo>
                  <a:cubicBezTo>
                    <a:pt x="20564" y="0"/>
                    <a:pt x="20539" y="6"/>
                    <a:pt x="20515" y="17"/>
                  </a:cubicBezTo>
                  <a:lnTo>
                    <a:pt x="4559" y="7780"/>
                  </a:lnTo>
                  <a:cubicBezTo>
                    <a:pt x="1439" y="9299"/>
                    <a:pt x="0" y="12794"/>
                    <a:pt x="1352" y="15570"/>
                  </a:cubicBezTo>
                  <a:cubicBezTo>
                    <a:pt x="2280" y="17476"/>
                    <a:pt x="4283" y="18557"/>
                    <a:pt x="6458" y="18557"/>
                  </a:cubicBezTo>
                  <a:cubicBezTo>
                    <a:pt x="7452" y="18557"/>
                    <a:pt x="8483" y="18331"/>
                    <a:pt x="9462" y="17854"/>
                  </a:cubicBezTo>
                  <a:lnTo>
                    <a:pt x="25421" y="10086"/>
                  </a:lnTo>
                  <a:cubicBezTo>
                    <a:pt x="25498" y="10052"/>
                    <a:pt x="25532" y="9955"/>
                    <a:pt x="25493" y="9875"/>
                  </a:cubicBezTo>
                  <a:lnTo>
                    <a:pt x="20731" y="89"/>
                  </a:lnTo>
                  <a:cubicBezTo>
                    <a:pt x="20704" y="32"/>
                    <a:pt x="20648" y="0"/>
                    <a:pt x="20588" y="0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7"/>
            <p:cNvSpPr/>
            <p:nvPr/>
          </p:nvSpPr>
          <p:spPr>
            <a:xfrm rot="-2554074" flipH="1">
              <a:off x="9717860" y="1183215"/>
              <a:ext cx="307111" cy="236733"/>
            </a:xfrm>
            <a:custGeom>
              <a:avLst/>
              <a:gdLst/>
              <a:ahLst/>
              <a:cxnLst/>
              <a:rect l="l" t="t" r="r" b="b"/>
              <a:pathLst>
                <a:path w="28246" h="21358" extrusionOk="0">
                  <a:moveTo>
                    <a:pt x="23303" y="0"/>
                  </a:moveTo>
                  <a:cubicBezTo>
                    <a:pt x="23280" y="0"/>
                    <a:pt x="23256" y="6"/>
                    <a:pt x="23235" y="17"/>
                  </a:cubicBezTo>
                  <a:lnTo>
                    <a:pt x="114" y="11270"/>
                  </a:lnTo>
                  <a:cubicBezTo>
                    <a:pt x="34" y="11308"/>
                    <a:pt x="1" y="11403"/>
                    <a:pt x="39" y="11481"/>
                  </a:cubicBezTo>
                  <a:lnTo>
                    <a:pt x="4801" y="21267"/>
                  </a:lnTo>
                  <a:cubicBezTo>
                    <a:pt x="4829" y="21324"/>
                    <a:pt x="4886" y="21357"/>
                    <a:pt x="4944" y="21357"/>
                  </a:cubicBezTo>
                  <a:cubicBezTo>
                    <a:pt x="4967" y="21357"/>
                    <a:pt x="4990" y="21352"/>
                    <a:pt x="5012" y="21341"/>
                  </a:cubicBezTo>
                  <a:lnTo>
                    <a:pt x="28135" y="10090"/>
                  </a:lnTo>
                  <a:cubicBezTo>
                    <a:pt x="28212" y="10052"/>
                    <a:pt x="28246" y="9957"/>
                    <a:pt x="28207" y="9874"/>
                  </a:cubicBezTo>
                  <a:lnTo>
                    <a:pt x="23448" y="91"/>
                  </a:lnTo>
                  <a:cubicBezTo>
                    <a:pt x="23420" y="34"/>
                    <a:pt x="23362" y="0"/>
                    <a:pt x="2330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7"/>
            <p:cNvSpPr/>
            <p:nvPr/>
          </p:nvSpPr>
          <p:spPr>
            <a:xfrm rot="-2554074" flipH="1">
              <a:off x="7303826" y="1101068"/>
              <a:ext cx="2382659" cy="1231381"/>
            </a:xfrm>
            <a:custGeom>
              <a:avLst/>
              <a:gdLst/>
              <a:ahLst/>
              <a:cxnLst/>
              <a:rect l="l" t="t" r="r" b="b"/>
              <a:pathLst>
                <a:path w="219141" h="111095" extrusionOk="0">
                  <a:moveTo>
                    <a:pt x="217530" y="0"/>
                  </a:moveTo>
                  <a:cubicBezTo>
                    <a:pt x="217279" y="0"/>
                    <a:pt x="217001" y="59"/>
                    <a:pt x="216702" y="195"/>
                  </a:cubicBezTo>
                  <a:lnTo>
                    <a:pt x="113" y="101018"/>
                  </a:lnTo>
                  <a:cubicBezTo>
                    <a:pt x="33" y="101051"/>
                    <a:pt x="0" y="101149"/>
                    <a:pt x="39" y="101231"/>
                  </a:cubicBezTo>
                  <a:lnTo>
                    <a:pt x="4798" y="111007"/>
                  </a:lnTo>
                  <a:cubicBezTo>
                    <a:pt x="4816" y="111045"/>
                    <a:pt x="4847" y="111073"/>
                    <a:pt x="4890" y="111086"/>
                  </a:cubicBezTo>
                  <a:cubicBezTo>
                    <a:pt x="4908" y="111092"/>
                    <a:pt x="4925" y="111094"/>
                    <a:pt x="4942" y="111094"/>
                  </a:cubicBezTo>
                  <a:cubicBezTo>
                    <a:pt x="4965" y="111094"/>
                    <a:pt x="4989" y="111089"/>
                    <a:pt x="5011" y="111078"/>
                  </a:cubicBezTo>
                  <a:lnTo>
                    <a:pt x="218007" y="2868"/>
                  </a:lnTo>
                  <a:cubicBezTo>
                    <a:pt x="219010" y="2348"/>
                    <a:pt x="219141" y="1462"/>
                    <a:pt x="218827" y="814"/>
                  </a:cubicBezTo>
                  <a:cubicBezTo>
                    <a:pt x="218603" y="356"/>
                    <a:pt x="218146" y="0"/>
                    <a:pt x="217530" y="0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7"/>
            <p:cNvSpPr/>
            <p:nvPr/>
          </p:nvSpPr>
          <p:spPr>
            <a:xfrm rot="-2554074" flipH="1">
              <a:off x="9743407" y="1169209"/>
              <a:ext cx="257651" cy="185270"/>
            </a:xfrm>
            <a:custGeom>
              <a:avLst/>
              <a:gdLst/>
              <a:ahLst/>
              <a:cxnLst/>
              <a:rect l="l" t="t" r="r" b="b"/>
              <a:pathLst>
                <a:path w="23697" h="16715" fill="none" extrusionOk="0">
                  <a:moveTo>
                    <a:pt x="23697" y="0"/>
                  </a:moveTo>
                  <a:lnTo>
                    <a:pt x="0" y="11531"/>
                  </a:lnTo>
                  <a:lnTo>
                    <a:pt x="2521" y="16715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7"/>
            <p:cNvSpPr/>
            <p:nvPr/>
          </p:nvSpPr>
          <p:spPr>
            <a:xfrm rot="-2554074" flipH="1">
              <a:off x="10020432" y="1100552"/>
              <a:ext cx="227512" cy="176380"/>
            </a:xfrm>
            <a:custGeom>
              <a:avLst/>
              <a:gdLst/>
              <a:ahLst/>
              <a:cxnLst/>
              <a:rect l="l" t="t" r="r" b="b"/>
              <a:pathLst>
                <a:path w="20925" h="15913" fill="none" extrusionOk="0">
                  <a:moveTo>
                    <a:pt x="20924" y="0"/>
                  </a:moveTo>
                  <a:lnTo>
                    <a:pt x="4675" y="7908"/>
                  </a:lnTo>
                  <a:cubicBezTo>
                    <a:pt x="1471" y="9467"/>
                    <a:pt x="1" y="13052"/>
                    <a:pt x="1394" y="15913"/>
                  </a:cubicBezTo>
                  <a:lnTo>
                    <a:pt x="1394" y="15913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7"/>
            <p:cNvSpPr/>
            <p:nvPr/>
          </p:nvSpPr>
          <p:spPr>
            <a:xfrm rot="-2554074" flipH="1">
              <a:off x="7291010" y="1094591"/>
              <a:ext cx="2396859" cy="1244826"/>
            </a:xfrm>
            <a:custGeom>
              <a:avLst/>
              <a:gdLst/>
              <a:ahLst/>
              <a:cxnLst/>
              <a:rect l="l" t="t" r="r" b="b"/>
              <a:pathLst>
                <a:path w="220447" h="112308" fill="none" extrusionOk="0">
                  <a:moveTo>
                    <a:pt x="2522" y="107127"/>
                  </a:moveTo>
                  <a:lnTo>
                    <a:pt x="5043" y="112308"/>
                  </a:lnTo>
                  <a:lnTo>
                    <a:pt x="218327" y="3950"/>
                  </a:lnTo>
                  <a:cubicBezTo>
                    <a:pt x="220447" y="2851"/>
                    <a:pt x="219059" y="1"/>
                    <a:pt x="216885" y="987"/>
                  </a:cubicBezTo>
                  <a:lnTo>
                    <a:pt x="1" y="101946"/>
                  </a:lnTo>
                  <a:lnTo>
                    <a:pt x="2522" y="107127"/>
                  </a:ln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7"/>
            <p:cNvSpPr/>
            <p:nvPr/>
          </p:nvSpPr>
          <p:spPr>
            <a:xfrm rot="-2554074" flipH="1">
              <a:off x="9757587" y="1289258"/>
              <a:ext cx="285061" cy="127854"/>
            </a:xfrm>
            <a:custGeom>
              <a:avLst/>
              <a:gdLst/>
              <a:ahLst/>
              <a:cxnLst/>
              <a:rect l="l" t="t" r="r" b="b"/>
              <a:pathLst>
                <a:path w="26218" h="11535" fill="none" extrusionOk="0">
                  <a:moveTo>
                    <a:pt x="26218" y="1"/>
                  </a:moveTo>
                  <a:lnTo>
                    <a:pt x="2521" y="11534"/>
                  </a:lnTo>
                  <a:lnTo>
                    <a:pt x="0" y="635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7"/>
            <p:cNvSpPr/>
            <p:nvPr/>
          </p:nvSpPr>
          <p:spPr>
            <a:xfrm rot="-2554074" flipH="1">
              <a:off x="10028285" y="1218316"/>
              <a:ext cx="267186" cy="104944"/>
            </a:xfrm>
            <a:custGeom>
              <a:avLst/>
              <a:gdLst/>
              <a:ahLst/>
              <a:cxnLst/>
              <a:rect l="l" t="t" r="r" b="b"/>
              <a:pathLst>
                <a:path w="24574" h="9468" fill="none" extrusionOk="0">
                  <a:moveTo>
                    <a:pt x="24573" y="0"/>
                  </a:moveTo>
                  <a:lnTo>
                    <a:pt x="8327" y="7905"/>
                  </a:lnTo>
                  <a:cubicBezTo>
                    <a:pt x="5120" y="9468"/>
                    <a:pt x="1393" y="8409"/>
                    <a:pt x="1" y="5549"/>
                  </a:cubicBezTo>
                  <a:lnTo>
                    <a:pt x="1" y="5549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7"/>
            <p:cNvSpPr/>
            <p:nvPr/>
          </p:nvSpPr>
          <p:spPr>
            <a:xfrm rot="-2554074" flipH="1">
              <a:off x="9903016" y="1229159"/>
              <a:ext cx="55701" cy="93560"/>
            </a:xfrm>
            <a:custGeom>
              <a:avLst/>
              <a:gdLst/>
              <a:ahLst/>
              <a:cxnLst/>
              <a:rect l="l" t="t" r="r" b="b"/>
              <a:pathLst>
                <a:path w="5123" h="8441" fill="none" extrusionOk="0">
                  <a:moveTo>
                    <a:pt x="5123" y="1"/>
                  </a:moveTo>
                  <a:cubicBezTo>
                    <a:pt x="3247" y="2710"/>
                    <a:pt x="1533" y="5526"/>
                    <a:pt x="1" y="84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7"/>
            <p:cNvSpPr/>
            <p:nvPr/>
          </p:nvSpPr>
          <p:spPr>
            <a:xfrm rot="-2554074" flipH="1">
              <a:off x="9852988" y="1246935"/>
              <a:ext cx="56821" cy="91299"/>
            </a:xfrm>
            <a:custGeom>
              <a:avLst/>
              <a:gdLst/>
              <a:ahLst/>
              <a:cxnLst/>
              <a:rect l="l" t="t" r="r" b="b"/>
              <a:pathLst>
                <a:path w="5226" h="8237" fill="none" extrusionOk="0">
                  <a:moveTo>
                    <a:pt x="5225" y="0"/>
                  </a:moveTo>
                  <a:lnTo>
                    <a:pt x="1" y="8237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7"/>
            <p:cNvSpPr/>
            <p:nvPr/>
          </p:nvSpPr>
          <p:spPr>
            <a:xfrm rot="-2554074" flipH="1">
              <a:off x="9817611" y="1275881"/>
              <a:ext cx="50776" cy="76724"/>
            </a:xfrm>
            <a:custGeom>
              <a:avLst/>
              <a:gdLst/>
              <a:ahLst/>
              <a:cxnLst/>
              <a:rect l="l" t="t" r="r" b="b"/>
              <a:pathLst>
                <a:path w="4670" h="6922" fill="none" extrusionOk="0">
                  <a:moveTo>
                    <a:pt x="4670" y="0"/>
                  </a:moveTo>
                  <a:lnTo>
                    <a:pt x="0" y="6921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7"/>
            <p:cNvSpPr/>
            <p:nvPr/>
          </p:nvSpPr>
          <p:spPr>
            <a:xfrm rot="-2554074" flipH="1">
              <a:off x="9793922" y="1319475"/>
              <a:ext cx="14232" cy="21514"/>
            </a:xfrm>
            <a:custGeom>
              <a:avLst/>
              <a:gdLst/>
              <a:ahLst/>
              <a:cxnLst/>
              <a:rect l="l" t="t" r="r" b="b"/>
              <a:pathLst>
                <a:path w="1309" h="1941" fill="none" extrusionOk="0">
                  <a:moveTo>
                    <a:pt x="1308" y="0"/>
                  </a:moveTo>
                  <a:lnTo>
                    <a:pt x="0" y="1941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7"/>
            <p:cNvSpPr/>
            <p:nvPr/>
          </p:nvSpPr>
          <p:spPr>
            <a:xfrm rot="-2554074" flipH="1">
              <a:off x="9781258" y="1352193"/>
              <a:ext cx="9481" cy="12603"/>
            </a:xfrm>
            <a:custGeom>
              <a:avLst/>
              <a:gdLst/>
              <a:ahLst/>
              <a:cxnLst/>
              <a:rect l="l" t="t" r="r" b="b"/>
              <a:pathLst>
                <a:path w="872" h="1137" fill="none" extrusionOk="0">
                  <a:moveTo>
                    <a:pt x="871" y="0"/>
                  </a:moveTo>
                  <a:lnTo>
                    <a:pt x="0" y="1136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17"/>
            <p:cNvSpPr/>
            <p:nvPr/>
          </p:nvSpPr>
          <p:spPr>
            <a:xfrm rot="-2554074" flipH="1">
              <a:off x="9774224" y="1368906"/>
              <a:ext cx="3697" cy="5764"/>
            </a:xfrm>
            <a:custGeom>
              <a:avLst/>
              <a:gdLst/>
              <a:ahLst/>
              <a:cxnLst/>
              <a:rect l="l" t="t" r="r" b="b"/>
              <a:pathLst>
                <a:path w="340" h="520" fill="none" extrusionOk="0">
                  <a:moveTo>
                    <a:pt x="340" y="0"/>
                  </a:moveTo>
                  <a:cubicBezTo>
                    <a:pt x="227" y="173"/>
                    <a:pt x="116" y="347"/>
                    <a:pt x="1" y="51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72" name="Google Shape;4372;p17"/>
          <p:cNvSpPr/>
          <p:nvPr/>
        </p:nvSpPr>
        <p:spPr>
          <a:xfrm rot="-158695">
            <a:off x="597218" y="774893"/>
            <a:ext cx="7949565" cy="3593714"/>
          </a:xfrm>
          <a:custGeom>
            <a:avLst/>
            <a:gdLst/>
            <a:ahLst/>
            <a:cxnLst/>
            <a:rect l="l" t="t" r="r" b="b"/>
            <a:pathLst>
              <a:path w="219337" h="114839" extrusionOk="0">
                <a:moveTo>
                  <a:pt x="82315" y="1"/>
                </a:moveTo>
                <a:cubicBezTo>
                  <a:pt x="69467" y="1"/>
                  <a:pt x="56569" y="570"/>
                  <a:pt x="43589" y="1489"/>
                </a:cubicBezTo>
                <a:cubicBezTo>
                  <a:pt x="30373" y="2429"/>
                  <a:pt x="15728" y="4858"/>
                  <a:pt x="7584" y="15776"/>
                </a:cubicBezTo>
                <a:cubicBezTo>
                  <a:pt x="2834" y="22158"/>
                  <a:pt x="1155" y="30445"/>
                  <a:pt x="524" y="38505"/>
                </a:cubicBezTo>
                <a:cubicBezTo>
                  <a:pt x="0" y="45268"/>
                  <a:pt x="191" y="52388"/>
                  <a:pt x="3286" y="58353"/>
                </a:cubicBezTo>
                <a:cubicBezTo>
                  <a:pt x="7275" y="66056"/>
                  <a:pt x="11585" y="70342"/>
                  <a:pt x="20931" y="73831"/>
                </a:cubicBezTo>
                <a:cubicBezTo>
                  <a:pt x="22491" y="74414"/>
                  <a:pt x="24003" y="75129"/>
                  <a:pt x="25456" y="75962"/>
                </a:cubicBezTo>
                <a:cubicBezTo>
                  <a:pt x="27932" y="78034"/>
                  <a:pt x="29182" y="80618"/>
                  <a:pt x="30551" y="82213"/>
                </a:cubicBezTo>
                <a:cubicBezTo>
                  <a:pt x="33195" y="85309"/>
                  <a:pt x="35147" y="89023"/>
                  <a:pt x="37469" y="92405"/>
                </a:cubicBezTo>
                <a:cubicBezTo>
                  <a:pt x="40981" y="97524"/>
                  <a:pt x="45434" y="101965"/>
                  <a:pt x="50709" y="104692"/>
                </a:cubicBezTo>
                <a:cubicBezTo>
                  <a:pt x="54102" y="106454"/>
                  <a:pt x="57781" y="107466"/>
                  <a:pt x="61436" y="108383"/>
                </a:cubicBezTo>
                <a:cubicBezTo>
                  <a:pt x="77331" y="112360"/>
                  <a:pt x="93619" y="114515"/>
                  <a:pt x="110002" y="114812"/>
                </a:cubicBezTo>
                <a:cubicBezTo>
                  <a:pt x="110851" y="114828"/>
                  <a:pt x="111702" y="114839"/>
                  <a:pt x="112553" y="114839"/>
                </a:cubicBezTo>
                <a:cubicBezTo>
                  <a:pt x="114255" y="114839"/>
                  <a:pt x="115959" y="114796"/>
                  <a:pt x="117658" y="114669"/>
                </a:cubicBezTo>
                <a:cubicBezTo>
                  <a:pt x="119578" y="114766"/>
                  <a:pt x="121501" y="114812"/>
                  <a:pt x="123425" y="114812"/>
                </a:cubicBezTo>
                <a:cubicBezTo>
                  <a:pt x="135418" y="114812"/>
                  <a:pt x="147447" y="113028"/>
                  <a:pt x="159246" y="110740"/>
                </a:cubicBezTo>
                <a:cubicBezTo>
                  <a:pt x="165521" y="109526"/>
                  <a:pt x="171688" y="107526"/>
                  <a:pt x="177701" y="105216"/>
                </a:cubicBezTo>
                <a:cubicBezTo>
                  <a:pt x="196060" y="98143"/>
                  <a:pt x="209955" y="81046"/>
                  <a:pt x="216432" y="61734"/>
                </a:cubicBezTo>
                <a:cubicBezTo>
                  <a:pt x="218099" y="56757"/>
                  <a:pt x="219337" y="51483"/>
                  <a:pt x="218706" y="46256"/>
                </a:cubicBezTo>
                <a:cubicBezTo>
                  <a:pt x="217134" y="33326"/>
                  <a:pt x="211919" y="29445"/>
                  <a:pt x="201132" y="22920"/>
                </a:cubicBezTo>
                <a:cubicBezTo>
                  <a:pt x="161398" y="5460"/>
                  <a:pt x="122099" y="1"/>
                  <a:pt x="8231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3" name="Google Shape;4373;p17"/>
          <p:cNvSpPr txBox="1">
            <a:spLocks noGrp="1"/>
          </p:cNvSpPr>
          <p:nvPr>
            <p:ph type="title"/>
          </p:nvPr>
        </p:nvSpPr>
        <p:spPr>
          <a:xfrm>
            <a:off x="720000" y="2446725"/>
            <a:ext cx="7704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55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374" name="Google Shape;4374;p17"/>
          <p:cNvSpPr txBox="1">
            <a:spLocks noGrp="1"/>
          </p:cNvSpPr>
          <p:nvPr>
            <p:ph type="title" idx="2" hasCustomPrompt="1"/>
          </p:nvPr>
        </p:nvSpPr>
        <p:spPr>
          <a:xfrm>
            <a:off x="2996550" y="1452750"/>
            <a:ext cx="3150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9000"/>
              <a:buNone/>
              <a:defRPr sz="9000" b="1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375" name="Google Shape;4375;p17"/>
          <p:cNvSpPr txBox="1">
            <a:spLocks noGrp="1"/>
          </p:cNvSpPr>
          <p:nvPr>
            <p:ph type="subTitle" idx="1"/>
          </p:nvPr>
        </p:nvSpPr>
        <p:spPr>
          <a:xfrm>
            <a:off x="2391900" y="3150750"/>
            <a:ext cx="43602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376" name="Google Shape;4376;p17"/>
          <p:cNvGrpSpPr/>
          <p:nvPr/>
        </p:nvGrpSpPr>
        <p:grpSpPr>
          <a:xfrm flipH="1">
            <a:off x="3432749" y="-65540"/>
            <a:ext cx="862006" cy="1047613"/>
            <a:chOff x="1260150" y="-357200"/>
            <a:chExt cx="4971200" cy="6041600"/>
          </a:xfrm>
        </p:grpSpPr>
        <p:sp>
          <p:nvSpPr>
            <p:cNvPr id="4377" name="Google Shape;4377;p17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7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7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7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17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17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7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7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7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7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7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7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7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7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17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17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17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17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17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17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17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17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17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17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17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17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17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17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17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17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17"/>
            <p:cNvSpPr/>
            <p:nvPr/>
          </p:nvSpPr>
          <p:spPr>
            <a:xfrm>
              <a:off x="4939750" y="4726375"/>
              <a:ext cx="131925" cy="598700"/>
            </a:xfrm>
            <a:custGeom>
              <a:avLst/>
              <a:gdLst/>
              <a:ahLst/>
              <a:cxnLst/>
              <a:rect l="l" t="t" r="r" b="b"/>
              <a:pathLst>
                <a:path w="5277" h="23948" fill="none" extrusionOk="0">
                  <a:moveTo>
                    <a:pt x="5277" y="0"/>
                  </a:moveTo>
                  <a:cubicBezTo>
                    <a:pt x="4581" y="8180"/>
                    <a:pt x="2805" y="16233"/>
                    <a:pt x="0" y="239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17"/>
            <p:cNvSpPr/>
            <p:nvPr/>
          </p:nvSpPr>
          <p:spPr>
            <a:xfrm>
              <a:off x="5055025" y="5115300"/>
              <a:ext cx="41150" cy="179000"/>
            </a:xfrm>
            <a:custGeom>
              <a:avLst/>
              <a:gdLst/>
              <a:ahLst/>
              <a:cxnLst/>
              <a:rect l="l" t="t" r="r" b="b"/>
              <a:pathLst>
                <a:path w="1646" h="7160" fill="none" extrusionOk="0">
                  <a:moveTo>
                    <a:pt x="1646" y="0"/>
                  </a:moveTo>
                  <a:cubicBezTo>
                    <a:pt x="1097" y="2386"/>
                    <a:pt x="551" y="4771"/>
                    <a:pt x="1" y="715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17"/>
            <p:cNvSpPr/>
            <p:nvPr/>
          </p:nvSpPr>
          <p:spPr>
            <a:xfrm>
              <a:off x="5429425" y="4838675"/>
              <a:ext cx="32675" cy="463600"/>
            </a:xfrm>
            <a:custGeom>
              <a:avLst/>
              <a:gdLst/>
              <a:ahLst/>
              <a:cxnLst/>
              <a:rect l="l" t="t" r="r" b="b"/>
              <a:pathLst>
                <a:path w="1307" h="18544" fill="none" extrusionOk="0">
                  <a:moveTo>
                    <a:pt x="1" y="1"/>
                  </a:moveTo>
                  <a:cubicBezTo>
                    <a:pt x="1306" y="6067"/>
                    <a:pt x="922" y="12352"/>
                    <a:pt x="531" y="1854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17"/>
            <p:cNvSpPr/>
            <p:nvPr/>
          </p:nvSpPr>
          <p:spPr>
            <a:xfrm>
              <a:off x="5795550" y="4652450"/>
              <a:ext cx="117475" cy="346050"/>
            </a:xfrm>
            <a:custGeom>
              <a:avLst/>
              <a:gdLst/>
              <a:ahLst/>
              <a:cxnLst/>
              <a:rect l="l" t="t" r="r" b="b"/>
              <a:pathLst>
                <a:path w="4699" h="13842" fill="none" extrusionOk="0">
                  <a:moveTo>
                    <a:pt x="1" y="1"/>
                  </a:moveTo>
                  <a:cubicBezTo>
                    <a:pt x="2079" y="4426"/>
                    <a:pt x="3655" y="9066"/>
                    <a:pt x="4698" y="1384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17"/>
            <p:cNvSpPr/>
            <p:nvPr/>
          </p:nvSpPr>
          <p:spPr>
            <a:xfrm>
              <a:off x="5983775" y="4541725"/>
              <a:ext cx="92975" cy="211325"/>
            </a:xfrm>
            <a:custGeom>
              <a:avLst/>
              <a:gdLst/>
              <a:ahLst/>
              <a:cxnLst/>
              <a:rect l="l" t="t" r="r" b="b"/>
              <a:pathLst>
                <a:path w="3719" h="8453" fill="none" extrusionOk="0">
                  <a:moveTo>
                    <a:pt x="1" y="0"/>
                  </a:moveTo>
                  <a:cubicBezTo>
                    <a:pt x="1588" y="2652"/>
                    <a:pt x="2836" y="5492"/>
                    <a:pt x="3718" y="845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17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17"/>
            <p:cNvSpPr/>
            <p:nvPr/>
          </p:nvSpPr>
          <p:spPr>
            <a:xfrm>
              <a:off x="5896225" y="4354675"/>
              <a:ext cx="27025" cy="65550"/>
            </a:xfrm>
            <a:custGeom>
              <a:avLst/>
              <a:gdLst/>
              <a:ahLst/>
              <a:cxnLst/>
              <a:rect l="l" t="t" r="r" b="b"/>
              <a:pathLst>
                <a:path w="1081" h="2622" fill="none" extrusionOk="0">
                  <a:moveTo>
                    <a:pt x="0" y="0"/>
                  </a:moveTo>
                  <a:cubicBezTo>
                    <a:pt x="362" y="874"/>
                    <a:pt x="720" y="1750"/>
                    <a:pt x="1080" y="262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17"/>
            <p:cNvSpPr/>
            <p:nvPr/>
          </p:nvSpPr>
          <p:spPr>
            <a:xfrm>
              <a:off x="4781850" y="3172900"/>
              <a:ext cx="31325" cy="62725"/>
            </a:xfrm>
            <a:custGeom>
              <a:avLst/>
              <a:gdLst/>
              <a:ahLst/>
              <a:cxnLst/>
              <a:rect l="l" t="t" r="r" b="b"/>
              <a:pathLst>
                <a:path w="1253" h="2509" fill="none" extrusionOk="0">
                  <a:moveTo>
                    <a:pt x="1" y="0"/>
                  </a:moveTo>
                  <a:cubicBezTo>
                    <a:pt x="418" y="835"/>
                    <a:pt x="837" y="1672"/>
                    <a:pt x="1253" y="250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17"/>
            <p:cNvSpPr/>
            <p:nvPr/>
          </p:nvSpPr>
          <p:spPr>
            <a:xfrm>
              <a:off x="4859800" y="3114425"/>
              <a:ext cx="14500" cy="46225"/>
            </a:xfrm>
            <a:custGeom>
              <a:avLst/>
              <a:gdLst/>
              <a:ahLst/>
              <a:cxnLst/>
              <a:rect l="l" t="t" r="r" b="b"/>
              <a:pathLst>
                <a:path w="580" h="1849" fill="none" extrusionOk="0">
                  <a:moveTo>
                    <a:pt x="1" y="1"/>
                  </a:moveTo>
                  <a:cubicBezTo>
                    <a:pt x="195" y="617"/>
                    <a:pt x="385" y="1230"/>
                    <a:pt x="580" y="18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17"/>
            <p:cNvSpPr/>
            <p:nvPr/>
          </p:nvSpPr>
          <p:spPr>
            <a:xfrm>
              <a:off x="4894175" y="3404700"/>
              <a:ext cx="800" cy="100275"/>
            </a:xfrm>
            <a:custGeom>
              <a:avLst/>
              <a:gdLst/>
              <a:ahLst/>
              <a:cxnLst/>
              <a:rect l="l" t="t" r="r" b="b"/>
              <a:pathLst>
                <a:path w="32" h="4011" fill="none" extrusionOk="0">
                  <a:moveTo>
                    <a:pt x="0" y="0"/>
                  </a:moveTo>
                  <a:cubicBezTo>
                    <a:pt x="11" y="1338"/>
                    <a:pt x="21" y="2672"/>
                    <a:pt x="31" y="401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17"/>
            <p:cNvSpPr/>
            <p:nvPr/>
          </p:nvSpPr>
          <p:spPr>
            <a:xfrm>
              <a:off x="5251950" y="3123025"/>
              <a:ext cx="12400" cy="125900"/>
            </a:xfrm>
            <a:custGeom>
              <a:avLst/>
              <a:gdLst/>
              <a:ahLst/>
              <a:cxnLst/>
              <a:rect l="l" t="t" r="r" b="b"/>
              <a:pathLst>
                <a:path w="496" h="5036" fill="none" extrusionOk="0">
                  <a:moveTo>
                    <a:pt x="1" y="0"/>
                  </a:moveTo>
                  <a:cubicBezTo>
                    <a:pt x="275" y="1664"/>
                    <a:pt x="441" y="3348"/>
                    <a:pt x="496" y="5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17"/>
            <p:cNvSpPr/>
            <p:nvPr/>
          </p:nvSpPr>
          <p:spPr>
            <a:xfrm>
              <a:off x="5271075" y="3458350"/>
              <a:ext cx="7200" cy="72050"/>
            </a:xfrm>
            <a:custGeom>
              <a:avLst/>
              <a:gdLst/>
              <a:ahLst/>
              <a:cxnLst/>
              <a:rect l="l" t="t" r="r" b="b"/>
              <a:pathLst>
                <a:path w="288" h="2882" fill="none" extrusionOk="0">
                  <a:moveTo>
                    <a:pt x="287" y="1"/>
                  </a:moveTo>
                  <a:cubicBezTo>
                    <a:pt x="193" y="962"/>
                    <a:pt x="95" y="1922"/>
                    <a:pt x="1" y="288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17"/>
            <p:cNvSpPr/>
            <p:nvPr/>
          </p:nvSpPr>
          <p:spPr>
            <a:xfrm>
              <a:off x="2699200" y="1577675"/>
              <a:ext cx="319750" cy="226150"/>
            </a:xfrm>
            <a:custGeom>
              <a:avLst/>
              <a:gdLst/>
              <a:ahLst/>
              <a:cxnLst/>
              <a:rect l="l" t="t" r="r" b="b"/>
              <a:pathLst>
                <a:path w="12790" h="9046" fill="none" extrusionOk="0">
                  <a:moveTo>
                    <a:pt x="1" y="1"/>
                  </a:moveTo>
                  <a:cubicBezTo>
                    <a:pt x="4379" y="2851"/>
                    <a:pt x="8643" y="5864"/>
                    <a:pt x="12790" y="904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17"/>
            <p:cNvSpPr/>
            <p:nvPr/>
          </p:nvSpPr>
          <p:spPr>
            <a:xfrm>
              <a:off x="2982300" y="1666075"/>
              <a:ext cx="58250" cy="44575"/>
            </a:xfrm>
            <a:custGeom>
              <a:avLst/>
              <a:gdLst/>
              <a:ahLst/>
              <a:cxnLst/>
              <a:rect l="l" t="t" r="r" b="b"/>
              <a:pathLst>
                <a:path w="2330" h="1783" fill="none" extrusionOk="0">
                  <a:moveTo>
                    <a:pt x="1" y="0"/>
                  </a:moveTo>
                  <a:cubicBezTo>
                    <a:pt x="776" y="594"/>
                    <a:pt x="1554" y="1187"/>
                    <a:pt x="2329" y="178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17"/>
            <p:cNvSpPr/>
            <p:nvPr/>
          </p:nvSpPr>
          <p:spPr>
            <a:xfrm>
              <a:off x="3038275" y="1617375"/>
              <a:ext cx="68200" cy="26875"/>
            </a:xfrm>
            <a:custGeom>
              <a:avLst/>
              <a:gdLst/>
              <a:ahLst/>
              <a:cxnLst/>
              <a:rect l="l" t="t" r="r" b="b"/>
              <a:pathLst>
                <a:path w="2728" h="1075" fill="none" extrusionOk="0">
                  <a:moveTo>
                    <a:pt x="0" y="0"/>
                  </a:moveTo>
                  <a:cubicBezTo>
                    <a:pt x="909" y="359"/>
                    <a:pt x="1819" y="717"/>
                    <a:pt x="2727" y="10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17"/>
            <p:cNvSpPr/>
            <p:nvPr/>
          </p:nvSpPr>
          <p:spPr>
            <a:xfrm>
              <a:off x="3721350" y="2183800"/>
              <a:ext cx="378150" cy="443775"/>
            </a:xfrm>
            <a:custGeom>
              <a:avLst/>
              <a:gdLst/>
              <a:ahLst/>
              <a:cxnLst/>
              <a:rect l="l" t="t" r="r" b="b"/>
              <a:pathLst>
                <a:path w="15126" h="17751" fill="none" extrusionOk="0">
                  <a:moveTo>
                    <a:pt x="0" y="0"/>
                  </a:moveTo>
                  <a:cubicBezTo>
                    <a:pt x="5330" y="5665"/>
                    <a:pt x="10371" y="11580"/>
                    <a:pt x="15126" y="1775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17"/>
            <p:cNvSpPr/>
            <p:nvPr/>
          </p:nvSpPr>
          <p:spPr>
            <a:xfrm>
              <a:off x="4047200" y="2411150"/>
              <a:ext cx="19625" cy="37150"/>
            </a:xfrm>
            <a:custGeom>
              <a:avLst/>
              <a:gdLst/>
              <a:ahLst/>
              <a:cxnLst/>
              <a:rect l="l" t="t" r="r" b="b"/>
              <a:pathLst>
                <a:path w="785" h="1486" fill="none" extrusionOk="0">
                  <a:moveTo>
                    <a:pt x="1" y="0"/>
                  </a:moveTo>
                  <a:cubicBezTo>
                    <a:pt x="263" y="497"/>
                    <a:pt x="523" y="990"/>
                    <a:pt x="785" y="148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17"/>
            <p:cNvSpPr/>
            <p:nvPr/>
          </p:nvSpPr>
          <p:spPr>
            <a:xfrm>
              <a:off x="4139175" y="2348800"/>
              <a:ext cx="74250" cy="100875"/>
            </a:xfrm>
            <a:custGeom>
              <a:avLst/>
              <a:gdLst/>
              <a:ahLst/>
              <a:cxnLst/>
              <a:rect l="l" t="t" r="r" b="b"/>
              <a:pathLst>
                <a:path w="2970" h="4035" fill="none" extrusionOk="0">
                  <a:moveTo>
                    <a:pt x="1" y="0"/>
                  </a:moveTo>
                  <a:cubicBezTo>
                    <a:pt x="706" y="1533"/>
                    <a:pt x="1717" y="2905"/>
                    <a:pt x="2969" y="4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17"/>
            <p:cNvSpPr/>
            <p:nvPr/>
          </p:nvSpPr>
          <p:spPr>
            <a:xfrm>
              <a:off x="4293750" y="2395225"/>
              <a:ext cx="60075" cy="71225"/>
            </a:xfrm>
            <a:custGeom>
              <a:avLst/>
              <a:gdLst/>
              <a:ahLst/>
              <a:cxnLst/>
              <a:rect l="l" t="t" r="r" b="b"/>
              <a:pathLst>
                <a:path w="2403" h="2849" fill="none" extrusionOk="0">
                  <a:moveTo>
                    <a:pt x="0" y="1"/>
                  </a:moveTo>
                  <a:cubicBezTo>
                    <a:pt x="704" y="1028"/>
                    <a:pt x="1510" y="1983"/>
                    <a:pt x="2402" y="284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17"/>
            <p:cNvSpPr/>
            <p:nvPr/>
          </p:nvSpPr>
          <p:spPr>
            <a:xfrm>
              <a:off x="3923700" y="1453700"/>
              <a:ext cx="411650" cy="420350"/>
            </a:xfrm>
            <a:custGeom>
              <a:avLst/>
              <a:gdLst/>
              <a:ahLst/>
              <a:cxnLst/>
              <a:rect l="l" t="t" r="r" b="b"/>
              <a:pathLst>
                <a:path w="16466" h="16814" fill="none" extrusionOk="0">
                  <a:moveTo>
                    <a:pt x="0" y="1"/>
                  </a:moveTo>
                  <a:cubicBezTo>
                    <a:pt x="5856" y="5236"/>
                    <a:pt x="11353" y="10852"/>
                    <a:pt x="16466" y="16814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17"/>
            <p:cNvSpPr/>
            <p:nvPr/>
          </p:nvSpPr>
          <p:spPr>
            <a:xfrm>
              <a:off x="3787800" y="1747200"/>
              <a:ext cx="85125" cy="76850"/>
            </a:xfrm>
            <a:custGeom>
              <a:avLst/>
              <a:gdLst/>
              <a:ahLst/>
              <a:cxnLst/>
              <a:rect l="l" t="t" r="r" b="b"/>
              <a:pathLst>
                <a:path w="3405" h="3074" fill="none" extrusionOk="0">
                  <a:moveTo>
                    <a:pt x="0" y="0"/>
                  </a:moveTo>
                  <a:cubicBezTo>
                    <a:pt x="982" y="1181"/>
                    <a:pt x="2128" y="2218"/>
                    <a:pt x="3404" y="307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17"/>
            <p:cNvSpPr/>
            <p:nvPr/>
          </p:nvSpPr>
          <p:spPr>
            <a:xfrm>
              <a:off x="4752400" y="2179500"/>
              <a:ext cx="48150" cy="79400"/>
            </a:xfrm>
            <a:custGeom>
              <a:avLst/>
              <a:gdLst/>
              <a:ahLst/>
              <a:cxnLst/>
              <a:rect l="l" t="t" r="r" b="b"/>
              <a:pathLst>
                <a:path w="1926" h="3176" fill="none" extrusionOk="0">
                  <a:moveTo>
                    <a:pt x="0" y="0"/>
                  </a:moveTo>
                  <a:cubicBezTo>
                    <a:pt x="640" y="1060"/>
                    <a:pt x="1283" y="2116"/>
                    <a:pt x="1925" y="31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17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17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17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17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17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17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17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17"/>
            <p:cNvSpPr/>
            <p:nvPr/>
          </p:nvSpPr>
          <p:spPr>
            <a:xfrm>
              <a:off x="3274475" y="2212700"/>
              <a:ext cx="40325" cy="67825"/>
            </a:xfrm>
            <a:custGeom>
              <a:avLst/>
              <a:gdLst/>
              <a:ahLst/>
              <a:cxnLst/>
              <a:rect l="l" t="t" r="r" b="b"/>
              <a:pathLst>
                <a:path w="1613" h="2713" fill="none" extrusionOk="0">
                  <a:moveTo>
                    <a:pt x="0" y="0"/>
                  </a:moveTo>
                  <a:cubicBezTo>
                    <a:pt x="422" y="970"/>
                    <a:pt x="964" y="1880"/>
                    <a:pt x="1612" y="271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37" name="Google Shape;4437;p17"/>
          <p:cNvGrpSpPr/>
          <p:nvPr/>
        </p:nvGrpSpPr>
        <p:grpSpPr>
          <a:xfrm>
            <a:off x="5563310" y="4129719"/>
            <a:ext cx="1065328" cy="1294715"/>
            <a:chOff x="1260150" y="-357200"/>
            <a:chExt cx="4971200" cy="6041600"/>
          </a:xfrm>
        </p:grpSpPr>
        <p:sp>
          <p:nvSpPr>
            <p:cNvPr id="4438" name="Google Shape;4438;p17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17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17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17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17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17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17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17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17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17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17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17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17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17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17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17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17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17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17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17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17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17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17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17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17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17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17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17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17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17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17"/>
            <p:cNvSpPr/>
            <p:nvPr/>
          </p:nvSpPr>
          <p:spPr>
            <a:xfrm>
              <a:off x="4939750" y="4726375"/>
              <a:ext cx="131925" cy="598700"/>
            </a:xfrm>
            <a:custGeom>
              <a:avLst/>
              <a:gdLst/>
              <a:ahLst/>
              <a:cxnLst/>
              <a:rect l="l" t="t" r="r" b="b"/>
              <a:pathLst>
                <a:path w="5277" h="23948" fill="none" extrusionOk="0">
                  <a:moveTo>
                    <a:pt x="5277" y="0"/>
                  </a:moveTo>
                  <a:cubicBezTo>
                    <a:pt x="4581" y="8180"/>
                    <a:pt x="2805" y="16233"/>
                    <a:pt x="0" y="239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17"/>
            <p:cNvSpPr/>
            <p:nvPr/>
          </p:nvSpPr>
          <p:spPr>
            <a:xfrm>
              <a:off x="5055025" y="5115300"/>
              <a:ext cx="41150" cy="179000"/>
            </a:xfrm>
            <a:custGeom>
              <a:avLst/>
              <a:gdLst/>
              <a:ahLst/>
              <a:cxnLst/>
              <a:rect l="l" t="t" r="r" b="b"/>
              <a:pathLst>
                <a:path w="1646" h="7160" fill="none" extrusionOk="0">
                  <a:moveTo>
                    <a:pt x="1646" y="0"/>
                  </a:moveTo>
                  <a:cubicBezTo>
                    <a:pt x="1097" y="2386"/>
                    <a:pt x="551" y="4771"/>
                    <a:pt x="1" y="715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17"/>
            <p:cNvSpPr/>
            <p:nvPr/>
          </p:nvSpPr>
          <p:spPr>
            <a:xfrm>
              <a:off x="5429425" y="4838675"/>
              <a:ext cx="32675" cy="463600"/>
            </a:xfrm>
            <a:custGeom>
              <a:avLst/>
              <a:gdLst/>
              <a:ahLst/>
              <a:cxnLst/>
              <a:rect l="l" t="t" r="r" b="b"/>
              <a:pathLst>
                <a:path w="1307" h="18544" fill="none" extrusionOk="0">
                  <a:moveTo>
                    <a:pt x="1" y="1"/>
                  </a:moveTo>
                  <a:cubicBezTo>
                    <a:pt x="1306" y="6067"/>
                    <a:pt x="922" y="12352"/>
                    <a:pt x="531" y="1854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17"/>
            <p:cNvSpPr/>
            <p:nvPr/>
          </p:nvSpPr>
          <p:spPr>
            <a:xfrm>
              <a:off x="5795550" y="4652450"/>
              <a:ext cx="117475" cy="346050"/>
            </a:xfrm>
            <a:custGeom>
              <a:avLst/>
              <a:gdLst/>
              <a:ahLst/>
              <a:cxnLst/>
              <a:rect l="l" t="t" r="r" b="b"/>
              <a:pathLst>
                <a:path w="4699" h="13842" fill="none" extrusionOk="0">
                  <a:moveTo>
                    <a:pt x="1" y="1"/>
                  </a:moveTo>
                  <a:cubicBezTo>
                    <a:pt x="2079" y="4426"/>
                    <a:pt x="3655" y="9066"/>
                    <a:pt x="4698" y="1384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17"/>
            <p:cNvSpPr/>
            <p:nvPr/>
          </p:nvSpPr>
          <p:spPr>
            <a:xfrm>
              <a:off x="5983775" y="4541725"/>
              <a:ext cx="92975" cy="211325"/>
            </a:xfrm>
            <a:custGeom>
              <a:avLst/>
              <a:gdLst/>
              <a:ahLst/>
              <a:cxnLst/>
              <a:rect l="l" t="t" r="r" b="b"/>
              <a:pathLst>
                <a:path w="3719" h="8453" fill="none" extrusionOk="0">
                  <a:moveTo>
                    <a:pt x="1" y="0"/>
                  </a:moveTo>
                  <a:cubicBezTo>
                    <a:pt x="1588" y="2652"/>
                    <a:pt x="2836" y="5492"/>
                    <a:pt x="3718" y="845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17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17"/>
            <p:cNvSpPr/>
            <p:nvPr/>
          </p:nvSpPr>
          <p:spPr>
            <a:xfrm>
              <a:off x="5896225" y="4354675"/>
              <a:ext cx="27025" cy="65550"/>
            </a:xfrm>
            <a:custGeom>
              <a:avLst/>
              <a:gdLst/>
              <a:ahLst/>
              <a:cxnLst/>
              <a:rect l="l" t="t" r="r" b="b"/>
              <a:pathLst>
                <a:path w="1081" h="2622" fill="none" extrusionOk="0">
                  <a:moveTo>
                    <a:pt x="0" y="0"/>
                  </a:moveTo>
                  <a:cubicBezTo>
                    <a:pt x="362" y="874"/>
                    <a:pt x="720" y="1750"/>
                    <a:pt x="1080" y="262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17"/>
            <p:cNvSpPr/>
            <p:nvPr/>
          </p:nvSpPr>
          <p:spPr>
            <a:xfrm>
              <a:off x="4781850" y="3172900"/>
              <a:ext cx="31325" cy="62725"/>
            </a:xfrm>
            <a:custGeom>
              <a:avLst/>
              <a:gdLst/>
              <a:ahLst/>
              <a:cxnLst/>
              <a:rect l="l" t="t" r="r" b="b"/>
              <a:pathLst>
                <a:path w="1253" h="2509" fill="none" extrusionOk="0">
                  <a:moveTo>
                    <a:pt x="1" y="0"/>
                  </a:moveTo>
                  <a:cubicBezTo>
                    <a:pt x="418" y="835"/>
                    <a:pt x="837" y="1672"/>
                    <a:pt x="1253" y="250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17"/>
            <p:cNvSpPr/>
            <p:nvPr/>
          </p:nvSpPr>
          <p:spPr>
            <a:xfrm>
              <a:off x="4859800" y="3114425"/>
              <a:ext cx="14500" cy="46225"/>
            </a:xfrm>
            <a:custGeom>
              <a:avLst/>
              <a:gdLst/>
              <a:ahLst/>
              <a:cxnLst/>
              <a:rect l="l" t="t" r="r" b="b"/>
              <a:pathLst>
                <a:path w="580" h="1849" fill="none" extrusionOk="0">
                  <a:moveTo>
                    <a:pt x="1" y="1"/>
                  </a:moveTo>
                  <a:cubicBezTo>
                    <a:pt x="195" y="617"/>
                    <a:pt x="385" y="1230"/>
                    <a:pt x="580" y="18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17"/>
            <p:cNvSpPr/>
            <p:nvPr/>
          </p:nvSpPr>
          <p:spPr>
            <a:xfrm>
              <a:off x="4894175" y="3404700"/>
              <a:ext cx="800" cy="100275"/>
            </a:xfrm>
            <a:custGeom>
              <a:avLst/>
              <a:gdLst/>
              <a:ahLst/>
              <a:cxnLst/>
              <a:rect l="l" t="t" r="r" b="b"/>
              <a:pathLst>
                <a:path w="32" h="4011" fill="none" extrusionOk="0">
                  <a:moveTo>
                    <a:pt x="0" y="0"/>
                  </a:moveTo>
                  <a:cubicBezTo>
                    <a:pt x="11" y="1338"/>
                    <a:pt x="21" y="2672"/>
                    <a:pt x="31" y="401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17"/>
            <p:cNvSpPr/>
            <p:nvPr/>
          </p:nvSpPr>
          <p:spPr>
            <a:xfrm>
              <a:off x="5251950" y="3123025"/>
              <a:ext cx="12400" cy="125900"/>
            </a:xfrm>
            <a:custGeom>
              <a:avLst/>
              <a:gdLst/>
              <a:ahLst/>
              <a:cxnLst/>
              <a:rect l="l" t="t" r="r" b="b"/>
              <a:pathLst>
                <a:path w="496" h="5036" fill="none" extrusionOk="0">
                  <a:moveTo>
                    <a:pt x="1" y="0"/>
                  </a:moveTo>
                  <a:cubicBezTo>
                    <a:pt x="275" y="1664"/>
                    <a:pt x="441" y="3348"/>
                    <a:pt x="496" y="5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17"/>
            <p:cNvSpPr/>
            <p:nvPr/>
          </p:nvSpPr>
          <p:spPr>
            <a:xfrm>
              <a:off x="5271075" y="3458350"/>
              <a:ext cx="7200" cy="72050"/>
            </a:xfrm>
            <a:custGeom>
              <a:avLst/>
              <a:gdLst/>
              <a:ahLst/>
              <a:cxnLst/>
              <a:rect l="l" t="t" r="r" b="b"/>
              <a:pathLst>
                <a:path w="288" h="2882" fill="none" extrusionOk="0">
                  <a:moveTo>
                    <a:pt x="287" y="1"/>
                  </a:moveTo>
                  <a:cubicBezTo>
                    <a:pt x="193" y="962"/>
                    <a:pt x="95" y="1922"/>
                    <a:pt x="1" y="288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17"/>
            <p:cNvSpPr/>
            <p:nvPr/>
          </p:nvSpPr>
          <p:spPr>
            <a:xfrm>
              <a:off x="2699200" y="1577675"/>
              <a:ext cx="319750" cy="226150"/>
            </a:xfrm>
            <a:custGeom>
              <a:avLst/>
              <a:gdLst/>
              <a:ahLst/>
              <a:cxnLst/>
              <a:rect l="l" t="t" r="r" b="b"/>
              <a:pathLst>
                <a:path w="12790" h="9046" fill="none" extrusionOk="0">
                  <a:moveTo>
                    <a:pt x="1" y="1"/>
                  </a:moveTo>
                  <a:cubicBezTo>
                    <a:pt x="4379" y="2851"/>
                    <a:pt x="8643" y="5864"/>
                    <a:pt x="12790" y="904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17"/>
            <p:cNvSpPr/>
            <p:nvPr/>
          </p:nvSpPr>
          <p:spPr>
            <a:xfrm>
              <a:off x="2982300" y="1666075"/>
              <a:ext cx="58250" cy="44575"/>
            </a:xfrm>
            <a:custGeom>
              <a:avLst/>
              <a:gdLst/>
              <a:ahLst/>
              <a:cxnLst/>
              <a:rect l="l" t="t" r="r" b="b"/>
              <a:pathLst>
                <a:path w="2330" h="1783" fill="none" extrusionOk="0">
                  <a:moveTo>
                    <a:pt x="1" y="0"/>
                  </a:moveTo>
                  <a:cubicBezTo>
                    <a:pt x="776" y="594"/>
                    <a:pt x="1554" y="1187"/>
                    <a:pt x="2329" y="178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17"/>
            <p:cNvSpPr/>
            <p:nvPr/>
          </p:nvSpPr>
          <p:spPr>
            <a:xfrm>
              <a:off x="3038275" y="1617375"/>
              <a:ext cx="68200" cy="26875"/>
            </a:xfrm>
            <a:custGeom>
              <a:avLst/>
              <a:gdLst/>
              <a:ahLst/>
              <a:cxnLst/>
              <a:rect l="l" t="t" r="r" b="b"/>
              <a:pathLst>
                <a:path w="2728" h="1075" fill="none" extrusionOk="0">
                  <a:moveTo>
                    <a:pt x="0" y="0"/>
                  </a:moveTo>
                  <a:cubicBezTo>
                    <a:pt x="909" y="359"/>
                    <a:pt x="1819" y="717"/>
                    <a:pt x="2727" y="10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17"/>
            <p:cNvSpPr/>
            <p:nvPr/>
          </p:nvSpPr>
          <p:spPr>
            <a:xfrm>
              <a:off x="3721350" y="2183800"/>
              <a:ext cx="378150" cy="443775"/>
            </a:xfrm>
            <a:custGeom>
              <a:avLst/>
              <a:gdLst/>
              <a:ahLst/>
              <a:cxnLst/>
              <a:rect l="l" t="t" r="r" b="b"/>
              <a:pathLst>
                <a:path w="15126" h="17751" fill="none" extrusionOk="0">
                  <a:moveTo>
                    <a:pt x="0" y="0"/>
                  </a:moveTo>
                  <a:cubicBezTo>
                    <a:pt x="5330" y="5665"/>
                    <a:pt x="10371" y="11580"/>
                    <a:pt x="15126" y="1775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17"/>
            <p:cNvSpPr/>
            <p:nvPr/>
          </p:nvSpPr>
          <p:spPr>
            <a:xfrm>
              <a:off x="4047200" y="2411150"/>
              <a:ext cx="19625" cy="37150"/>
            </a:xfrm>
            <a:custGeom>
              <a:avLst/>
              <a:gdLst/>
              <a:ahLst/>
              <a:cxnLst/>
              <a:rect l="l" t="t" r="r" b="b"/>
              <a:pathLst>
                <a:path w="785" h="1486" fill="none" extrusionOk="0">
                  <a:moveTo>
                    <a:pt x="1" y="0"/>
                  </a:moveTo>
                  <a:cubicBezTo>
                    <a:pt x="263" y="497"/>
                    <a:pt x="523" y="990"/>
                    <a:pt x="785" y="148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17"/>
            <p:cNvSpPr/>
            <p:nvPr/>
          </p:nvSpPr>
          <p:spPr>
            <a:xfrm>
              <a:off x="4139175" y="2348800"/>
              <a:ext cx="74250" cy="100875"/>
            </a:xfrm>
            <a:custGeom>
              <a:avLst/>
              <a:gdLst/>
              <a:ahLst/>
              <a:cxnLst/>
              <a:rect l="l" t="t" r="r" b="b"/>
              <a:pathLst>
                <a:path w="2970" h="4035" fill="none" extrusionOk="0">
                  <a:moveTo>
                    <a:pt x="1" y="0"/>
                  </a:moveTo>
                  <a:cubicBezTo>
                    <a:pt x="706" y="1533"/>
                    <a:pt x="1717" y="2905"/>
                    <a:pt x="2969" y="4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17"/>
            <p:cNvSpPr/>
            <p:nvPr/>
          </p:nvSpPr>
          <p:spPr>
            <a:xfrm>
              <a:off x="4293750" y="2395225"/>
              <a:ext cx="60075" cy="71225"/>
            </a:xfrm>
            <a:custGeom>
              <a:avLst/>
              <a:gdLst/>
              <a:ahLst/>
              <a:cxnLst/>
              <a:rect l="l" t="t" r="r" b="b"/>
              <a:pathLst>
                <a:path w="2403" h="2849" fill="none" extrusionOk="0">
                  <a:moveTo>
                    <a:pt x="0" y="1"/>
                  </a:moveTo>
                  <a:cubicBezTo>
                    <a:pt x="704" y="1028"/>
                    <a:pt x="1510" y="1983"/>
                    <a:pt x="2402" y="284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17"/>
            <p:cNvSpPr/>
            <p:nvPr/>
          </p:nvSpPr>
          <p:spPr>
            <a:xfrm>
              <a:off x="3923700" y="1453700"/>
              <a:ext cx="411650" cy="420350"/>
            </a:xfrm>
            <a:custGeom>
              <a:avLst/>
              <a:gdLst/>
              <a:ahLst/>
              <a:cxnLst/>
              <a:rect l="l" t="t" r="r" b="b"/>
              <a:pathLst>
                <a:path w="16466" h="16814" fill="none" extrusionOk="0">
                  <a:moveTo>
                    <a:pt x="0" y="1"/>
                  </a:moveTo>
                  <a:cubicBezTo>
                    <a:pt x="5856" y="5236"/>
                    <a:pt x="11353" y="10852"/>
                    <a:pt x="16466" y="16814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17"/>
            <p:cNvSpPr/>
            <p:nvPr/>
          </p:nvSpPr>
          <p:spPr>
            <a:xfrm>
              <a:off x="3787800" y="1747200"/>
              <a:ext cx="85125" cy="76850"/>
            </a:xfrm>
            <a:custGeom>
              <a:avLst/>
              <a:gdLst/>
              <a:ahLst/>
              <a:cxnLst/>
              <a:rect l="l" t="t" r="r" b="b"/>
              <a:pathLst>
                <a:path w="3405" h="3074" fill="none" extrusionOk="0">
                  <a:moveTo>
                    <a:pt x="0" y="0"/>
                  </a:moveTo>
                  <a:cubicBezTo>
                    <a:pt x="982" y="1181"/>
                    <a:pt x="2128" y="2218"/>
                    <a:pt x="3404" y="307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17"/>
            <p:cNvSpPr/>
            <p:nvPr/>
          </p:nvSpPr>
          <p:spPr>
            <a:xfrm>
              <a:off x="4752400" y="2179500"/>
              <a:ext cx="48150" cy="79400"/>
            </a:xfrm>
            <a:custGeom>
              <a:avLst/>
              <a:gdLst/>
              <a:ahLst/>
              <a:cxnLst/>
              <a:rect l="l" t="t" r="r" b="b"/>
              <a:pathLst>
                <a:path w="1926" h="3176" fill="none" extrusionOk="0">
                  <a:moveTo>
                    <a:pt x="0" y="0"/>
                  </a:moveTo>
                  <a:cubicBezTo>
                    <a:pt x="640" y="1060"/>
                    <a:pt x="1283" y="2116"/>
                    <a:pt x="1925" y="31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17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17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17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17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17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17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17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17"/>
            <p:cNvSpPr/>
            <p:nvPr/>
          </p:nvSpPr>
          <p:spPr>
            <a:xfrm>
              <a:off x="3274475" y="2212700"/>
              <a:ext cx="40325" cy="67825"/>
            </a:xfrm>
            <a:custGeom>
              <a:avLst/>
              <a:gdLst/>
              <a:ahLst/>
              <a:cxnLst/>
              <a:rect l="l" t="t" r="r" b="b"/>
              <a:pathLst>
                <a:path w="1613" h="2713" fill="none" extrusionOk="0">
                  <a:moveTo>
                    <a:pt x="0" y="0"/>
                  </a:moveTo>
                  <a:cubicBezTo>
                    <a:pt x="422" y="970"/>
                    <a:pt x="964" y="1880"/>
                    <a:pt x="1612" y="271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98" name="Google Shape;4498;p17"/>
          <p:cNvGrpSpPr/>
          <p:nvPr/>
        </p:nvGrpSpPr>
        <p:grpSpPr>
          <a:xfrm>
            <a:off x="5812307" y="-65538"/>
            <a:ext cx="1238823" cy="1460859"/>
            <a:chOff x="1260150" y="-357200"/>
            <a:chExt cx="4971200" cy="6041600"/>
          </a:xfrm>
        </p:grpSpPr>
        <p:sp>
          <p:nvSpPr>
            <p:cNvPr id="4499" name="Google Shape;4499;p17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17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17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17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17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17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17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17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17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17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17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17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17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17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17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17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17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17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17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17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17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17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17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17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17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17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17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17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17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17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17"/>
            <p:cNvSpPr/>
            <p:nvPr/>
          </p:nvSpPr>
          <p:spPr>
            <a:xfrm>
              <a:off x="4939750" y="4726375"/>
              <a:ext cx="131925" cy="598700"/>
            </a:xfrm>
            <a:custGeom>
              <a:avLst/>
              <a:gdLst/>
              <a:ahLst/>
              <a:cxnLst/>
              <a:rect l="l" t="t" r="r" b="b"/>
              <a:pathLst>
                <a:path w="5277" h="23948" fill="none" extrusionOk="0">
                  <a:moveTo>
                    <a:pt x="5277" y="0"/>
                  </a:moveTo>
                  <a:cubicBezTo>
                    <a:pt x="4581" y="8180"/>
                    <a:pt x="2805" y="16233"/>
                    <a:pt x="0" y="239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17"/>
            <p:cNvSpPr/>
            <p:nvPr/>
          </p:nvSpPr>
          <p:spPr>
            <a:xfrm>
              <a:off x="5055025" y="5115300"/>
              <a:ext cx="41150" cy="179000"/>
            </a:xfrm>
            <a:custGeom>
              <a:avLst/>
              <a:gdLst/>
              <a:ahLst/>
              <a:cxnLst/>
              <a:rect l="l" t="t" r="r" b="b"/>
              <a:pathLst>
                <a:path w="1646" h="7160" fill="none" extrusionOk="0">
                  <a:moveTo>
                    <a:pt x="1646" y="0"/>
                  </a:moveTo>
                  <a:cubicBezTo>
                    <a:pt x="1097" y="2386"/>
                    <a:pt x="551" y="4771"/>
                    <a:pt x="1" y="715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17"/>
            <p:cNvSpPr/>
            <p:nvPr/>
          </p:nvSpPr>
          <p:spPr>
            <a:xfrm>
              <a:off x="5429425" y="4838675"/>
              <a:ext cx="32675" cy="463600"/>
            </a:xfrm>
            <a:custGeom>
              <a:avLst/>
              <a:gdLst/>
              <a:ahLst/>
              <a:cxnLst/>
              <a:rect l="l" t="t" r="r" b="b"/>
              <a:pathLst>
                <a:path w="1307" h="18544" fill="none" extrusionOk="0">
                  <a:moveTo>
                    <a:pt x="1" y="1"/>
                  </a:moveTo>
                  <a:cubicBezTo>
                    <a:pt x="1306" y="6067"/>
                    <a:pt x="922" y="12352"/>
                    <a:pt x="531" y="1854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17"/>
            <p:cNvSpPr/>
            <p:nvPr/>
          </p:nvSpPr>
          <p:spPr>
            <a:xfrm>
              <a:off x="5795550" y="4652450"/>
              <a:ext cx="117475" cy="346050"/>
            </a:xfrm>
            <a:custGeom>
              <a:avLst/>
              <a:gdLst/>
              <a:ahLst/>
              <a:cxnLst/>
              <a:rect l="l" t="t" r="r" b="b"/>
              <a:pathLst>
                <a:path w="4699" h="13842" fill="none" extrusionOk="0">
                  <a:moveTo>
                    <a:pt x="1" y="1"/>
                  </a:moveTo>
                  <a:cubicBezTo>
                    <a:pt x="2079" y="4426"/>
                    <a:pt x="3655" y="9066"/>
                    <a:pt x="4698" y="1384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17"/>
            <p:cNvSpPr/>
            <p:nvPr/>
          </p:nvSpPr>
          <p:spPr>
            <a:xfrm>
              <a:off x="5983775" y="4541725"/>
              <a:ext cx="92975" cy="211325"/>
            </a:xfrm>
            <a:custGeom>
              <a:avLst/>
              <a:gdLst/>
              <a:ahLst/>
              <a:cxnLst/>
              <a:rect l="l" t="t" r="r" b="b"/>
              <a:pathLst>
                <a:path w="3719" h="8453" fill="none" extrusionOk="0">
                  <a:moveTo>
                    <a:pt x="1" y="0"/>
                  </a:moveTo>
                  <a:cubicBezTo>
                    <a:pt x="1588" y="2652"/>
                    <a:pt x="2836" y="5492"/>
                    <a:pt x="3718" y="845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17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17"/>
            <p:cNvSpPr/>
            <p:nvPr/>
          </p:nvSpPr>
          <p:spPr>
            <a:xfrm>
              <a:off x="5896225" y="4354675"/>
              <a:ext cx="27025" cy="65550"/>
            </a:xfrm>
            <a:custGeom>
              <a:avLst/>
              <a:gdLst/>
              <a:ahLst/>
              <a:cxnLst/>
              <a:rect l="l" t="t" r="r" b="b"/>
              <a:pathLst>
                <a:path w="1081" h="2622" fill="none" extrusionOk="0">
                  <a:moveTo>
                    <a:pt x="0" y="0"/>
                  </a:moveTo>
                  <a:cubicBezTo>
                    <a:pt x="362" y="874"/>
                    <a:pt x="720" y="1750"/>
                    <a:pt x="1080" y="262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17"/>
            <p:cNvSpPr/>
            <p:nvPr/>
          </p:nvSpPr>
          <p:spPr>
            <a:xfrm>
              <a:off x="4781850" y="3172900"/>
              <a:ext cx="31325" cy="62725"/>
            </a:xfrm>
            <a:custGeom>
              <a:avLst/>
              <a:gdLst/>
              <a:ahLst/>
              <a:cxnLst/>
              <a:rect l="l" t="t" r="r" b="b"/>
              <a:pathLst>
                <a:path w="1253" h="2509" fill="none" extrusionOk="0">
                  <a:moveTo>
                    <a:pt x="1" y="0"/>
                  </a:moveTo>
                  <a:cubicBezTo>
                    <a:pt x="418" y="835"/>
                    <a:pt x="837" y="1672"/>
                    <a:pt x="1253" y="250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17"/>
            <p:cNvSpPr/>
            <p:nvPr/>
          </p:nvSpPr>
          <p:spPr>
            <a:xfrm>
              <a:off x="4859800" y="3114425"/>
              <a:ext cx="14500" cy="46225"/>
            </a:xfrm>
            <a:custGeom>
              <a:avLst/>
              <a:gdLst/>
              <a:ahLst/>
              <a:cxnLst/>
              <a:rect l="l" t="t" r="r" b="b"/>
              <a:pathLst>
                <a:path w="580" h="1849" fill="none" extrusionOk="0">
                  <a:moveTo>
                    <a:pt x="1" y="1"/>
                  </a:moveTo>
                  <a:cubicBezTo>
                    <a:pt x="195" y="617"/>
                    <a:pt x="385" y="1230"/>
                    <a:pt x="580" y="18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17"/>
            <p:cNvSpPr/>
            <p:nvPr/>
          </p:nvSpPr>
          <p:spPr>
            <a:xfrm>
              <a:off x="4894175" y="3404700"/>
              <a:ext cx="800" cy="100275"/>
            </a:xfrm>
            <a:custGeom>
              <a:avLst/>
              <a:gdLst/>
              <a:ahLst/>
              <a:cxnLst/>
              <a:rect l="l" t="t" r="r" b="b"/>
              <a:pathLst>
                <a:path w="32" h="4011" fill="none" extrusionOk="0">
                  <a:moveTo>
                    <a:pt x="0" y="0"/>
                  </a:moveTo>
                  <a:cubicBezTo>
                    <a:pt x="11" y="1338"/>
                    <a:pt x="21" y="2672"/>
                    <a:pt x="31" y="401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17"/>
            <p:cNvSpPr/>
            <p:nvPr/>
          </p:nvSpPr>
          <p:spPr>
            <a:xfrm>
              <a:off x="5251950" y="3123025"/>
              <a:ext cx="12400" cy="125900"/>
            </a:xfrm>
            <a:custGeom>
              <a:avLst/>
              <a:gdLst/>
              <a:ahLst/>
              <a:cxnLst/>
              <a:rect l="l" t="t" r="r" b="b"/>
              <a:pathLst>
                <a:path w="496" h="5036" fill="none" extrusionOk="0">
                  <a:moveTo>
                    <a:pt x="1" y="0"/>
                  </a:moveTo>
                  <a:cubicBezTo>
                    <a:pt x="275" y="1664"/>
                    <a:pt x="441" y="3348"/>
                    <a:pt x="496" y="5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17"/>
            <p:cNvSpPr/>
            <p:nvPr/>
          </p:nvSpPr>
          <p:spPr>
            <a:xfrm>
              <a:off x="5271075" y="3458350"/>
              <a:ext cx="7200" cy="72050"/>
            </a:xfrm>
            <a:custGeom>
              <a:avLst/>
              <a:gdLst/>
              <a:ahLst/>
              <a:cxnLst/>
              <a:rect l="l" t="t" r="r" b="b"/>
              <a:pathLst>
                <a:path w="288" h="2882" fill="none" extrusionOk="0">
                  <a:moveTo>
                    <a:pt x="287" y="1"/>
                  </a:moveTo>
                  <a:cubicBezTo>
                    <a:pt x="193" y="962"/>
                    <a:pt x="95" y="1922"/>
                    <a:pt x="1" y="288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17"/>
            <p:cNvSpPr/>
            <p:nvPr/>
          </p:nvSpPr>
          <p:spPr>
            <a:xfrm>
              <a:off x="2699200" y="1577675"/>
              <a:ext cx="319750" cy="226150"/>
            </a:xfrm>
            <a:custGeom>
              <a:avLst/>
              <a:gdLst/>
              <a:ahLst/>
              <a:cxnLst/>
              <a:rect l="l" t="t" r="r" b="b"/>
              <a:pathLst>
                <a:path w="12790" h="9046" fill="none" extrusionOk="0">
                  <a:moveTo>
                    <a:pt x="1" y="1"/>
                  </a:moveTo>
                  <a:cubicBezTo>
                    <a:pt x="4379" y="2851"/>
                    <a:pt x="8643" y="5864"/>
                    <a:pt x="12790" y="904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17"/>
            <p:cNvSpPr/>
            <p:nvPr/>
          </p:nvSpPr>
          <p:spPr>
            <a:xfrm>
              <a:off x="2982300" y="1666075"/>
              <a:ext cx="58250" cy="44575"/>
            </a:xfrm>
            <a:custGeom>
              <a:avLst/>
              <a:gdLst/>
              <a:ahLst/>
              <a:cxnLst/>
              <a:rect l="l" t="t" r="r" b="b"/>
              <a:pathLst>
                <a:path w="2330" h="1783" fill="none" extrusionOk="0">
                  <a:moveTo>
                    <a:pt x="1" y="0"/>
                  </a:moveTo>
                  <a:cubicBezTo>
                    <a:pt x="776" y="594"/>
                    <a:pt x="1554" y="1187"/>
                    <a:pt x="2329" y="178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17"/>
            <p:cNvSpPr/>
            <p:nvPr/>
          </p:nvSpPr>
          <p:spPr>
            <a:xfrm>
              <a:off x="3038275" y="1617375"/>
              <a:ext cx="68200" cy="26875"/>
            </a:xfrm>
            <a:custGeom>
              <a:avLst/>
              <a:gdLst/>
              <a:ahLst/>
              <a:cxnLst/>
              <a:rect l="l" t="t" r="r" b="b"/>
              <a:pathLst>
                <a:path w="2728" h="1075" fill="none" extrusionOk="0">
                  <a:moveTo>
                    <a:pt x="0" y="0"/>
                  </a:moveTo>
                  <a:cubicBezTo>
                    <a:pt x="909" y="359"/>
                    <a:pt x="1819" y="717"/>
                    <a:pt x="2727" y="10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17"/>
            <p:cNvSpPr/>
            <p:nvPr/>
          </p:nvSpPr>
          <p:spPr>
            <a:xfrm>
              <a:off x="3721350" y="2183800"/>
              <a:ext cx="378150" cy="443775"/>
            </a:xfrm>
            <a:custGeom>
              <a:avLst/>
              <a:gdLst/>
              <a:ahLst/>
              <a:cxnLst/>
              <a:rect l="l" t="t" r="r" b="b"/>
              <a:pathLst>
                <a:path w="15126" h="17751" fill="none" extrusionOk="0">
                  <a:moveTo>
                    <a:pt x="0" y="0"/>
                  </a:moveTo>
                  <a:cubicBezTo>
                    <a:pt x="5330" y="5665"/>
                    <a:pt x="10371" y="11580"/>
                    <a:pt x="15126" y="1775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17"/>
            <p:cNvSpPr/>
            <p:nvPr/>
          </p:nvSpPr>
          <p:spPr>
            <a:xfrm>
              <a:off x="4047200" y="2411150"/>
              <a:ext cx="19625" cy="37150"/>
            </a:xfrm>
            <a:custGeom>
              <a:avLst/>
              <a:gdLst/>
              <a:ahLst/>
              <a:cxnLst/>
              <a:rect l="l" t="t" r="r" b="b"/>
              <a:pathLst>
                <a:path w="785" h="1486" fill="none" extrusionOk="0">
                  <a:moveTo>
                    <a:pt x="1" y="0"/>
                  </a:moveTo>
                  <a:cubicBezTo>
                    <a:pt x="263" y="497"/>
                    <a:pt x="523" y="990"/>
                    <a:pt x="785" y="148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17"/>
            <p:cNvSpPr/>
            <p:nvPr/>
          </p:nvSpPr>
          <p:spPr>
            <a:xfrm>
              <a:off x="4139175" y="2348800"/>
              <a:ext cx="74250" cy="100875"/>
            </a:xfrm>
            <a:custGeom>
              <a:avLst/>
              <a:gdLst/>
              <a:ahLst/>
              <a:cxnLst/>
              <a:rect l="l" t="t" r="r" b="b"/>
              <a:pathLst>
                <a:path w="2970" h="4035" fill="none" extrusionOk="0">
                  <a:moveTo>
                    <a:pt x="1" y="0"/>
                  </a:moveTo>
                  <a:cubicBezTo>
                    <a:pt x="706" y="1533"/>
                    <a:pt x="1717" y="2905"/>
                    <a:pt x="2969" y="4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17"/>
            <p:cNvSpPr/>
            <p:nvPr/>
          </p:nvSpPr>
          <p:spPr>
            <a:xfrm>
              <a:off x="4293750" y="2395225"/>
              <a:ext cx="60075" cy="71225"/>
            </a:xfrm>
            <a:custGeom>
              <a:avLst/>
              <a:gdLst/>
              <a:ahLst/>
              <a:cxnLst/>
              <a:rect l="l" t="t" r="r" b="b"/>
              <a:pathLst>
                <a:path w="2403" h="2849" fill="none" extrusionOk="0">
                  <a:moveTo>
                    <a:pt x="0" y="1"/>
                  </a:moveTo>
                  <a:cubicBezTo>
                    <a:pt x="704" y="1028"/>
                    <a:pt x="1510" y="1983"/>
                    <a:pt x="2402" y="284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17"/>
            <p:cNvSpPr/>
            <p:nvPr/>
          </p:nvSpPr>
          <p:spPr>
            <a:xfrm>
              <a:off x="3923700" y="1453700"/>
              <a:ext cx="411650" cy="420350"/>
            </a:xfrm>
            <a:custGeom>
              <a:avLst/>
              <a:gdLst/>
              <a:ahLst/>
              <a:cxnLst/>
              <a:rect l="l" t="t" r="r" b="b"/>
              <a:pathLst>
                <a:path w="16466" h="16814" fill="none" extrusionOk="0">
                  <a:moveTo>
                    <a:pt x="0" y="1"/>
                  </a:moveTo>
                  <a:cubicBezTo>
                    <a:pt x="5856" y="5236"/>
                    <a:pt x="11353" y="10852"/>
                    <a:pt x="16466" y="16814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17"/>
            <p:cNvSpPr/>
            <p:nvPr/>
          </p:nvSpPr>
          <p:spPr>
            <a:xfrm>
              <a:off x="3787800" y="1747200"/>
              <a:ext cx="85125" cy="76850"/>
            </a:xfrm>
            <a:custGeom>
              <a:avLst/>
              <a:gdLst/>
              <a:ahLst/>
              <a:cxnLst/>
              <a:rect l="l" t="t" r="r" b="b"/>
              <a:pathLst>
                <a:path w="3405" h="3074" fill="none" extrusionOk="0">
                  <a:moveTo>
                    <a:pt x="0" y="0"/>
                  </a:moveTo>
                  <a:cubicBezTo>
                    <a:pt x="982" y="1181"/>
                    <a:pt x="2128" y="2218"/>
                    <a:pt x="3404" y="307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17"/>
            <p:cNvSpPr/>
            <p:nvPr/>
          </p:nvSpPr>
          <p:spPr>
            <a:xfrm>
              <a:off x="4752400" y="2179500"/>
              <a:ext cx="48150" cy="79400"/>
            </a:xfrm>
            <a:custGeom>
              <a:avLst/>
              <a:gdLst/>
              <a:ahLst/>
              <a:cxnLst/>
              <a:rect l="l" t="t" r="r" b="b"/>
              <a:pathLst>
                <a:path w="1926" h="3176" fill="none" extrusionOk="0">
                  <a:moveTo>
                    <a:pt x="0" y="0"/>
                  </a:moveTo>
                  <a:cubicBezTo>
                    <a:pt x="640" y="1060"/>
                    <a:pt x="1283" y="2116"/>
                    <a:pt x="1925" y="31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17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17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17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17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17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17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17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17"/>
            <p:cNvSpPr/>
            <p:nvPr/>
          </p:nvSpPr>
          <p:spPr>
            <a:xfrm>
              <a:off x="3274475" y="2212700"/>
              <a:ext cx="40325" cy="67825"/>
            </a:xfrm>
            <a:custGeom>
              <a:avLst/>
              <a:gdLst/>
              <a:ahLst/>
              <a:cxnLst/>
              <a:rect l="l" t="t" r="r" b="b"/>
              <a:pathLst>
                <a:path w="1613" h="2713" fill="none" extrusionOk="0">
                  <a:moveTo>
                    <a:pt x="0" y="0"/>
                  </a:moveTo>
                  <a:cubicBezTo>
                    <a:pt x="422" y="970"/>
                    <a:pt x="964" y="1880"/>
                    <a:pt x="1612" y="271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59" name="Google Shape;4559;p17"/>
          <p:cNvGrpSpPr/>
          <p:nvPr/>
        </p:nvGrpSpPr>
        <p:grpSpPr>
          <a:xfrm rot="-2206074">
            <a:off x="-239151" y="1960398"/>
            <a:ext cx="967750" cy="774222"/>
            <a:chOff x="152425" y="47525"/>
            <a:chExt cx="7178075" cy="5742625"/>
          </a:xfrm>
        </p:grpSpPr>
        <p:sp>
          <p:nvSpPr>
            <p:cNvPr id="4560" name="Google Shape;4560;p17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17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17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17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17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17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17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17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17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17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17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17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17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17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17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17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17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17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17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17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17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17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17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17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17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17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17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17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17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17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17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17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17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17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17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17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17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17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17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17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17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17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17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17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17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17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17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17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8" name="Google Shape;4608;p17"/>
          <p:cNvGrpSpPr/>
          <p:nvPr/>
        </p:nvGrpSpPr>
        <p:grpSpPr>
          <a:xfrm rot="-2700000">
            <a:off x="4524660" y="-28469"/>
            <a:ext cx="967422" cy="773960"/>
            <a:chOff x="152425" y="47525"/>
            <a:chExt cx="7178075" cy="5742625"/>
          </a:xfrm>
        </p:grpSpPr>
        <p:sp>
          <p:nvSpPr>
            <p:cNvPr id="4609" name="Google Shape;4609;p17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17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17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17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17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17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17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17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17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17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17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17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17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17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17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17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17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17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17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17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17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17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17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17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17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17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17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17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17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17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17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17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17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17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17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17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17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17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17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17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17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17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17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17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17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17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17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17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7" name="Google Shape;4657;p17"/>
          <p:cNvGrpSpPr/>
          <p:nvPr/>
        </p:nvGrpSpPr>
        <p:grpSpPr>
          <a:xfrm rot="-2700000">
            <a:off x="2014590" y="437621"/>
            <a:ext cx="1061829" cy="849488"/>
            <a:chOff x="152425" y="47525"/>
            <a:chExt cx="7178075" cy="5742625"/>
          </a:xfrm>
        </p:grpSpPr>
        <p:sp>
          <p:nvSpPr>
            <p:cNvPr id="4658" name="Google Shape;4658;p17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17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17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17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17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17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17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17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17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17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17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17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17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17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17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17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17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17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17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17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17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17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17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17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17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17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17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17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17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17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17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17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17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17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17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17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17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17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17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17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17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17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17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17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17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17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17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17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6" name="Google Shape;4706;p17"/>
          <p:cNvGrpSpPr/>
          <p:nvPr/>
        </p:nvGrpSpPr>
        <p:grpSpPr>
          <a:xfrm rot="-2700000">
            <a:off x="3104354" y="4406180"/>
            <a:ext cx="1169433" cy="935574"/>
            <a:chOff x="152425" y="47525"/>
            <a:chExt cx="7178075" cy="5742625"/>
          </a:xfrm>
        </p:grpSpPr>
        <p:sp>
          <p:nvSpPr>
            <p:cNvPr id="4707" name="Google Shape;4707;p17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17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17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17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17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17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17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17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17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17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17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17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17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17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17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17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17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17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17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17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17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17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17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17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17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17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17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17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17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17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17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17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17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17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17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17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17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17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17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17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17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17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17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17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17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17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17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17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5" name="Google Shape;4755;p17"/>
          <p:cNvGrpSpPr/>
          <p:nvPr/>
        </p:nvGrpSpPr>
        <p:grpSpPr>
          <a:xfrm rot="2700000" flipH="1">
            <a:off x="8454298" y="3738781"/>
            <a:ext cx="967422" cy="773960"/>
            <a:chOff x="152425" y="47525"/>
            <a:chExt cx="7178075" cy="5742625"/>
          </a:xfrm>
        </p:grpSpPr>
        <p:sp>
          <p:nvSpPr>
            <p:cNvPr id="4756" name="Google Shape;4756;p17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17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17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17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17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17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17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17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17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17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17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17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17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17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17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17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17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17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17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17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17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17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17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17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17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17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17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17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17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17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17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17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17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17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17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17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17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17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17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17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17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17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17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17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17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17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17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17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4" name="Google Shape;4804;p17"/>
          <p:cNvGrpSpPr/>
          <p:nvPr/>
        </p:nvGrpSpPr>
        <p:grpSpPr>
          <a:xfrm flipH="1">
            <a:off x="1797296" y="3963458"/>
            <a:ext cx="1097793" cy="1047881"/>
            <a:chOff x="857425" y="178550"/>
            <a:chExt cx="5911650" cy="5313800"/>
          </a:xfrm>
        </p:grpSpPr>
        <p:sp>
          <p:nvSpPr>
            <p:cNvPr id="4805" name="Google Shape;4805;p17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143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17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17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143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17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143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17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17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rgbClr val="E83C3B"/>
            </a:solidFill>
            <a:ln w="14325" cap="flat" cmpd="sng">
              <a:solidFill>
                <a:srgbClr val="E83C3B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17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17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17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17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17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17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17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17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17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17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17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17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17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17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17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17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17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17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17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17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17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17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17"/>
            <p:cNvSpPr/>
            <p:nvPr/>
          </p:nvSpPr>
          <p:spPr>
            <a:xfrm>
              <a:off x="1313525" y="2793125"/>
              <a:ext cx="96525" cy="399725"/>
            </a:xfrm>
            <a:custGeom>
              <a:avLst/>
              <a:gdLst/>
              <a:ahLst/>
              <a:cxnLst/>
              <a:rect l="l" t="t" r="r" b="b"/>
              <a:pathLst>
                <a:path w="3861" h="15989" fill="none" extrusionOk="0">
                  <a:moveTo>
                    <a:pt x="0" y="1"/>
                  </a:moveTo>
                  <a:lnTo>
                    <a:pt x="3861" y="15988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17"/>
            <p:cNvSpPr/>
            <p:nvPr/>
          </p:nvSpPr>
          <p:spPr>
            <a:xfrm>
              <a:off x="1499150" y="2548675"/>
              <a:ext cx="389925" cy="1235450"/>
            </a:xfrm>
            <a:custGeom>
              <a:avLst/>
              <a:gdLst/>
              <a:ahLst/>
              <a:cxnLst/>
              <a:rect l="l" t="t" r="r" b="b"/>
              <a:pathLst>
                <a:path w="15597" h="49418" fill="none" extrusionOk="0">
                  <a:moveTo>
                    <a:pt x="1" y="1"/>
                  </a:moveTo>
                  <a:cubicBezTo>
                    <a:pt x="3069" y="17072"/>
                    <a:pt x="8311" y="33680"/>
                    <a:pt x="15596" y="4941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17"/>
            <p:cNvSpPr/>
            <p:nvPr/>
          </p:nvSpPr>
          <p:spPr>
            <a:xfrm>
              <a:off x="1784975" y="2268025"/>
              <a:ext cx="527475" cy="1885925"/>
            </a:xfrm>
            <a:custGeom>
              <a:avLst/>
              <a:gdLst/>
              <a:ahLst/>
              <a:cxnLst/>
              <a:rect l="l" t="t" r="r" b="b"/>
              <a:pathLst>
                <a:path w="21099" h="75437" fill="none" extrusionOk="0">
                  <a:moveTo>
                    <a:pt x="0" y="0"/>
                  </a:moveTo>
                  <a:cubicBezTo>
                    <a:pt x="4209" y="25853"/>
                    <a:pt x="11284" y="51153"/>
                    <a:pt x="21099" y="7543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17"/>
            <p:cNvSpPr/>
            <p:nvPr/>
          </p:nvSpPr>
          <p:spPr>
            <a:xfrm>
              <a:off x="1990075" y="1654525"/>
              <a:ext cx="691075" cy="2751900"/>
            </a:xfrm>
            <a:custGeom>
              <a:avLst/>
              <a:gdLst/>
              <a:ahLst/>
              <a:cxnLst/>
              <a:rect l="l" t="t" r="r" b="b"/>
              <a:pathLst>
                <a:path w="27643" h="110076" fill="none" extrusionOk="0">
                  <a:moveTo>
                    <a:pt x="1" y="0"/>
                  </a:moveTo>
                  <a:cubicBezTo>
                    <a:pt x="4212" y="37712"/>
                    <a:pt x="13536" y="74850"/>
                    <a:pt x="27643" y="11007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17"/>
            <p:cNvSpPr/>
            <p:nvPr/>
          </p:nvSpPr>
          <p:spPr>
            <a:xfrm>
              <a:off x="2282475" y="1378550"/>
              <a:ext cx="962750" cy="3204350"/>
            </a:xfrm>
            <a:custGeom>
              <a:avLst/>
              <a:gdLst/>
              <a:ahLst/>
              <a:cxnLst/>
              <a:rect l="l" t="t" r="r" b="b"/>
              <a:pathLst>
                <a:path w="38510" h="128174" fill="none" extrusionOk="0">
                  <a:moveTo>
                    <a:pt x="1" y="1"/>
                  </a:moveTo>
                  <a:cubicBezTo>
                    <a:pt x="9165" y="43793"/>
                    <a:pt x="18522" y="88146"/>
                    <a:pt x="38509" y="128174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17"/>
            <p:cNvSpPr/>
            <p:nvPr/>
          </p:nvSpPr>
          <p:spPr>
            <a:xfrm>
              <a:off x="2852550" y="1976825"/>
              <a:ext cx="1012525" cy="3014225"/>
            </a:xfrm>
            <a:custGeom>
              <a:avLst/>
              <a:gdLst/>
              <a:ahLst/>
              <a:cxnLst/>
              <a:rect l="l" t="t" r="r" b="b"/>
              <a:pathLst>
                <a:path w="40501" h="120569" fill="none" extrusionOk="0">
                  <a:moveTo>
                    <a:pt x="1" y="0"/>
                  </a:moveTo>
                  <a:cubicBezTo>
                    <a:pt x="9193" y="41510"/>
                    <a:pt x="22770" y="81927"/>
                    <a:pt x="40500" y="12056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17"/>
            <p:cNvSpPr/>
            <p:nvPr/>
          </p:nvSpPr>
          <p:spPr>
            <a:xfrm>
              <a:off x="3360325" y="2308000"/>
              <a:ext cx="1048600" cy="2807800"/>
            </a:xfrm>
            <a:custGeom>
              <a:avLst/>
              <a:gdLst/>
              <a:ahLst/>
              <a:cxnLst/>
              <a:rect l="l" t="t" r="r" b="b"/>
              <a:pathLst>
                <a:path w="41944" h="112312" fill="none" extrusionOk="0">
                  <a:moveTo>
                    <a:pt x="0" y="0"/>
                  </a:moveTo>
                  <a:cubicBezTo>
                    <a:pt x="11250" y="38401"/>
                    <a:pt x="25266" y="75934"/>
                    <a:pt x="41943" y="112312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17"/>
            <p:cNvSpPr/>
            <p:nvPr/>
          </p:nvSpPr>
          <p:spPr>
            <a:xfrm>
              <a:off x="3933150" y="2614900"/>
              <a:ext cx="943200" cy="2467625"/>
            </a:xfrm>
            <a:custGeom>
              <a:avLst/>
              <a:gdLst/>
              <a:ahLst/>
              <a:cxnLst/>
              <a:rect l="l" t="t" r="r" b="b"/>
              <a:pathLst>
                <a:path w="37728" h="98705" fill="none" extrusionOk="0">
                  <a:moveTo>
                    <a:pt x="0" y="0"/>
                  </a:moveTo>
                  <a:cubicBezTo>
                    <a:pt x="9875" y="33872"/>
                    <a:pt x="22492" y="66884"/>
                    <a:pt x="37728" y="987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17"/>
            <p:cNvSpPr/>
            <p:nvPr/>
          </p:nvSpPr>
          <p:spPr>
            <a:xfrm>
              <a:off x="4510500" y="2944800"/>
              <a:ext cx="849100" cy="2018150"/>
            </a:xfrm>
            <a:custGeom>
              <a:avLst/>
              <a:gdLst/>
              <a:ahLst/>
              <a:cxnLst/>
              <a:rect l="l" t="t" r="r" b="b"/>
              <a:pathLst>
                <a:path w="33964" h="80726" fill="none" extrusionOk="0">
                  <a:moveTo>
                    <a:pt x="1" y="1"/>
                  </a:moveTo>
                  <a:cubicBezTo>
                    <a:pt x="8773" y="27913"/>
                    <a:pt x="20142" y="54939"/>
                    <a:pt x="33964" y="8072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17"/>
            <p:cNvSpPr/>
            <p:nvPr/>
          </p:nvSpPr>
          <p:spPr>
            <a:xfrm>
              <a:off x="5064075" y="3186975"/>
              <a:ext cx="486150" cy="1232700"/>
            </a:xfrm>
            <a:custGeom>
              <a:avLst/>
              <a:gdLst/>
              <a:ahLst/>
              <a:cxnLst/>
              <a:rect l="l" t="t" r="r" b="b"/>
              <a:pathLst>
                <a:path w="19446" h="49308" fill="none" extrusionOk="0">
                  <a:moveTo>
                    <a:pt x="1" y="1"/>
                  </a:moveTo>
                  <a:cubicBezTo>
                    <a:pt x="5245" y="16897"/>
                    <a:pt x="11745" y="33379"/>
                    <a:pt x="19445" y="4930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17"/>
            <p:cNvSpPr/>
            <p:nvPr/>
          </p:nvSpPr>
          <p:spPr>
            <a:xfrm>
              <a:off x="5591600" y="3317625"/>
              <a:ext cx="207675" cy="625150"/>
            </a:xfrm>
            <a:custGeom>
              <a:avLst/>
              <a:gdLst/>
              <a:ahLst/>
              <a:cxnLst/>
              <a:rect l="l" t="t" r="r" b="b"/>
              <a:pathLst>
                <a:path w="8307" h="25006" fill="none" extrusionOk="0">
                  <a:moveTo>
                    <a:pt x="1" y="0"/>
                  </a:moveTo>
                  <a:cubicBezTo>
                    <a:pt x="3195" y="8189"/>
                    <a:pt x="5967" y="16533"/>
                    <a:pt x="8306" y="250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17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17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17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17"/>
            <p:cNvSpPr/>
            <p:nvPr/>
          </p:nvSpPr>
          <p:spPr>
            <a:xfrm>
              <a:off x="3627925" y="991700"/>
              <a:ext cx="274550" cy="65725"/>
            </a:xfrm>
            <a:custGeom>
              <a:avLst/>
              <a:gdLst/>
              <a:ahLst/>
              <a:cxnLst/>
              <a:rect l="l" t="t" r="r" b="b"/>
              <a:pathLst>
                <a:path w="10982" h="2629" fill="none" extrusionOk="0">
                  <a:moveTo>
                    <a:pt x="0" y="2629"/>
                  </a:moveTo>
                  <a:cubicBezTo>
                    <a:pt x="3196" y="539"/>
                    <a:pt x="7357" y="1"/>
                    <a:pt x="10981" y="121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17"/>
            <p:cNvSpPr/>
            <p:nvPr/>
          </p:nvSpPr>
          <p:spPr>
            <a:xfrm>
              <a:off x="3821525" y="1124250"/>
              <a:ext cx="60725" cy="18525"/>
            </a:xfrm>
            <a:custGeom>
              <a:avLst/>
              <a:gdLst/>
              <a:ahLst/>
              <a:cxnLst/>
              <a:rect l="l" t="t" r="r" b="b"/>
              <a:pathLst>
                <a:path w="2429" h="741" fill="none" extrusionOk="0">
                  <a:moveTo>
                    <a:pt x="0" y="273"/>
                  </a:moveTo>
                  <a:cubicBezTo>
                    <a:pt x="820" y="0"/>
                    <a:pt x="1771" y="184"/>
                    <a:pt x="2429" y="7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17"/>
            <p:cNvSpPr/>
            <p:nvPr/>
          </p:nvSpPr>
          <p:spPr>
            <a:xfrm>
              <a:off x="3866825" y="1242125"/>
              <a:ext cx="65325" cy="20025"/>
            </a:xfrm>
            <a:custGeom>
              <a:avLst/>
              <a:gdLst/>
              <a:ahLst/>
              <a:cxnLst/>
              <a:rect l="l" t="t" r="r" b="b"/>
              <a:pathLst>
                <a:path w="2613" h="801" fill="none" extrusionOk="0">
                  <a:moveTo>
                    <a:pt x="0" y="1"/>
                  </a:moveTo>
                  <a:cubicBezTo>
                    <a:pt x="926" y="35"/>
                    <a:pt x="1826" y="310"/>
                    <a:pt x="2612" y="80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17"/>
            <p:cNvSpPr/>
            <p:nvPr/>
          </p:nvSpPr>
          <p:spPr>
            <a:xfrm>
              <a:off x="3982525" y="1389725"/>
              <a:ext cx="24200" cy="7425"/>
            </a:xfrm>
            <a:custGeom>
              <a:avLst/>
              <a:gdLst/>
              <a:ahLst/>
              <a:cxnLst/>
              <a:rect l="l" t="t" r="r" b="b"/>
              <a:pathLst>
                <a:path w="968" h="297" fill="none" extrusionOk="0">
                  <a:moveTo>
                    <a:pt x="0" y="1"/>
                  </a:moveTo>
                  <a:cubicBezTo>
                    <a:pt x="321" y="99"/>
                    <a:pt x="646" y="195"/>
                    <a:pt x="967" y="29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17"/>
            <p:cNvSpPr/>
            <p:nvPr/>
          </p:nvSpPr>
          <p:spPr>
            <a:xfrm>
              <a:off x="4870775" y="1653325"/>
              <a:ext cx="180575" cy="397650"/>
            </a:xfrm>
            <a:custGeom>
              <a:avLst/>
              <a:gdLst/>
              <a:ahLst/>
              <a:cxnLst/>
              <a:rect l="l" t="t" r="r" b="b"/>
              <a:pathLst>
                <a:path w="7223" h="15906" fill="none" extrusionOk="0">
                  <a:moveTo>
                    <a:pt x="1" y="0"/>
                  </a:moveTo>
                  <a:cubicBezTo>
                    <a:pt x="1985" y="1893"/>
                    <a:pt x="4037" y="3886"/>
                    <a:pt x="4936" y="6479"/>
                  </a:cubicBezTo>
                  <a:cubicBezTo>
                    <a:pt x="6001" y="9566"/>
                    <a:pt x="5332" y="13247"/>
                    <a:pt x="7222" y="159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17"/>
            <p:cNvSpPr/>
            <p:nvPr/>
          </p:nvSpPr>
          <p:spPr>
            <a:xfrm>
              <a:off x="4892200" y="1837925"/>
              <a:ext cx="12400" cy="65250"/>
            </a:xfrm>
            <a:custGeom>
              <a:avLst/>
              <a:gdLst/>
              <a:ahLst/>
              <a:cxnLst/>
              <a:rect l="l" t="t" r="r" b="b"/>
              <a:pathLst>
                <a:path w="496" h="2610" fill="none" extrusionOk="0">
                  <a:moveTo>
                    <a:pt x="0" y="0"/>
                  </a:moveTo>
                  <a:cubicBezTo>
                    <a:pt x="165" y="869"/>
                    <a:pt x="328" y="1739"/>
                    <a:pt x="495" y="261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17"/>
            <p:cNvSpPr/>
            <p:nvPr/>
          </p:nvSpPr>
          <p:spPr>
            <a:xfrm>
              <a:off x="4734175" y="1820050"/>
              <a:ext cx="28375" cy="56850"/>
            </a:xfrm>
            <a:custGeom>
              <a:avLst/>
              <a:gdLst/>
              <a:ahLst/>
              <a:cxnLst/>
              <a:rect l="l" t="t" r="r" b="b"/>
              <a:pathLst>
                <a:path w="1135" h="2274" fill="none" extrusionOk="0">
                  <a:moveTo>
                    <a:pt x="0" y="1"/>
                  </a:moveTo>
                  <a:cubicBezTo>
                    <a:pt x="378" y="759"/>
                    <a:pt x="756" y="1515"/>
                    <a:pt x="1134" y="227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17"/>
            <p:cNvSpPr/>
            <p:nvPr/>
          </p:nvSpPr>
          <p:spPr>
            <a:xfrm>
              <a:off x="4531700" y="1756700"/>
              <a:ext cx="39600" cy="50025"/>
            </a:xfrm>
            <a:custGeom>
              <a:avLst/>
              <a:gdLst/>
              <a:ahLst/>
              <a:cxnLst/>
              <a:rect l="l" t="t" r="r" b="b"/>
              <a:pathLst>
                <a:path w="1584" h="2001" fill="none" extrusionOk="0">
                  <a:moveTo>
                    <a:pt x="0" y="1"/>
                  </a:moveTo>
                  <a:cubicBezTo>
                    <a:pt x="449" y="727"/>
                    <a:pt x="979" y="1398"/>
                    <a:pt x="1583" y="200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17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17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17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17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17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17"/>
            <p:cNvSpPr/>
            <p:nvPr/>
          </p:nvSpPr>
          <p:spPr>
            <a:xfrm>
              <a:off x="5262100" y="1735675"/>
              <a:ext cx="190925" cy="341350"/>
            </a:xfrm>
            <a:custGeom>
              <a:avLst/>
              <a:gdLst/>
              <a:ahLst/>
              <a:cxnLst/>
              <a:rect l="l" t="t" r="r" b="b"/>
              <a:pathLst>
                <a:path w="7637" h="13654" fill="none" extrusionOk="0">
                  <a:moveTo>
                    <a:pt x="0" y="1"/>
                  </a:moveTo>
                  <a:cubicBezTo>
                    <a:pt x="2995" y="4287"/>
                    <a:pt x="5552" y="8863"/>
                    <a:pt x="7636" y="1365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17"/>
            <p:cNvSpPr/>
            <p:nvPr/>
          </p:nvSpPr>
          <p:spPr>
            <a:xfrm>
              <a:off x="5270625" y="1928425"/>
              <a:ext cx="60050" cy="99000"/>
            </a:xfrm>
            <a:custGeom>
              <a:avLst/>
              <a:gdLst/>
              <a:ahLst/>
              <a:cxnLst/>
              <a:rect l="l" t="t" r="r" b="b"/>
              <a:pathLst>
                <a:path w="2402" h="3960" fill="none" extrusionOk="0">
                  <a:moveTo>
                    <a:pt x="1" y="0"/>
                  </a:moveTo>
                  <a:cubicBezTo>
                    <a:pt x="800" y="1322"/>
                    <a:pt x="1602" y="2642"/>
                    <a:pt x="2402" y="395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17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63" name="Google Shape;4863;p17"/>
          <p:cNvGrpSpPr/>
          <p:nvPr/>
        </p:nvGrpSpPr>
        <p:grpSpPr>
          <a:xfrm>
            <a:off x="8051339" y="2382708"/>
            <a:ext cx="1165777" cy="1047881"/>
            <a:chOff x="857425" y="178550"/>
            <a:chExt cx="5911650" cy="5313800"/>
          </a:xfrm>
        </p:grpSpPr>
        <p:sp>
          <p:nvSpPr>
            <p:cNvPr id="4864" name="Google Shape;4864;p17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143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17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17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143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17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143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17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17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rgbClr val="E83C3B"/>
            </a:solidFill>
            <a:ln w="14325" cap="flat" cmpd="sng">
              <a:solidFill>
                <a:srgbClr val="E83C3B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17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17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17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17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17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17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17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17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17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17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17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17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17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17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17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17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17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17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17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17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17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17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17"/>
            <p:cNvSpPr/>
            <p:nvPr/>
          </p:nvSpPr>
          <p:spPr>
            <a:xfrm>
              <a:off x="1313525" y="2793125"/>
              <a:ext cx="96525" cy="399725"/>
            </a:xfrm>
            <a:custGeom>
              <a:avLst/>
              <a:gdLst/>
              <a:ahLst/>
              <a:cxnLst/>
              <a:rect l="l" t="t" r="r" b="b"/>
              <a:pathLst>
                <a:path w="3861" h="15989" fill="none" extrusionOk="0">
                  <a:moveTo>
                    <a:pt x="0" y="1"/>
                  </a:moveTo>
                  <a:lnTo>
                    <a:pt x="3861" y="15988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17"/>
            <p:cNvSpPr/>
            <p:nvPr/>
          </p:nvSpPr>
          <p:spPr>
            <a:xfrm>
              <a:off x="1499150" y="2548675"/>
              <a:ext cx="389925" cy="1235450"/>
            </a:xfrm>
            <a:custGeom>
              <a:avLst/>
              <a:gdLst/>
              <a:ahLst/>
              <a:cxnLst/>
              <a:rect l="l" t="t" r="r" b="b"/>
              <a:pathLst>
                <a:path w="15597" h="49418" fill="none" extrusionOk="0">
                  <a:moveTo>
                    <a:pt x="1" y="1"/>
                  </a:moveTo>
                  <a:cubicBezTo>
                    <a:pt x="3069" y="17072"/>
                    <a:pt x="8311" y="33680"/>
                    <a:pt x="15596" y="4941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17"/>
            <p:cNvSpPr/>
            <p:nvPr/>
          </p:nvSpPr>
          <p:spPr>
            <a:xfrm>
              <a:off x="1784975" y="2268025"/>
              <a:ext cx="527475" cy="1885925"/>
            </a:xfrm>
            <a:custGeom>
              <a:avLst/>
              <a:gdLst/>
              <a:ahLst/>
              <a:cxnLst/>
              <a:rect l="l" t="t" r="r" b="b"/>
              <a:pathLst>
                <a:path w="21099" h="75437" fill="none" extrusionOk="0">
                  <a:moveTo>
                    <a:pt x="0" y="0"/>
                  </a:moveTo>
                  <a:cubicBezTo>
                    <a:pt x="4209" y="25853"/>
                    <a:pt x="11284" y="51153"/>
                    <a:pt x="21099" y="7543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17"/>
            <p:cNvSpPr/>
            <p:nvPr/>
          </p:nvSpPr>
          <p:spPr>
            <a:xfrm>
              <a:off x="1990075" y="1654525"/>
              <a:ext cx="691075" cy="2751900"/>
            </a:xfrm>
            <a:custGeom>
              <a:avLst/>
              <a:gdLst/>
              <a:ahLst/>
              <a:cxnLst/>
              <a:rect l="l" t="t" r="r" b="b"/>
              <a:pathLst>
                <a:path w="27643" h="110076" fill="none" extrusionOk="0">
                  <a:moveTo>
                    <a:pt x="1" y="0"/>
                  </a:moveTo>
                  <a:cubicBezTo>
                    <a:pt x="4212" y="37712"/>
                    <a:pt x="13536" y="74850"/>
                    <a:pt x="27643" y="11007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17"/>
            <p:cNvSpPr/>
            <p:nvPr/>
          </p:nvSpPr>
          <p:spPr>
            <a:xfrm>
              <a:off x="2282475" y="1378550"/>
              <a:ext cx="962750" cy="3204350"/>
            </a:xfrm>
            <a:custGeom>
              <a:avLst/>
              <a:gdLst/>
              <a:ahLst/>
              <a:cxnLst/>
              <a:rect l="l" t="t" r="r" b="b"/>
              <a:pathLst>
                <a:path w="38510" h="128174" fill="none" extrusionOk="0">
                  <a:moveTo>
                    <a:pt x="1" y="1"/>
                  </a:moveTo>
                  <a:cubicBezTo>
                    <a:pt x="9165" y="43793"/>
                    <a:pt x="18522" y="88146"/>
                    <a:pt x="38509" y="128174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17"/>
            <p:cNvSpPr/>
            <p:nvPr/>
          </p:nvSpPr>
          <p:spPr>
            <a:xfrm>
              <a:off x="2852550" y="1976825"/>
              <a:ext cx="1012525" cy="3014225"/>
            </a:xfrm>
            <a:custGeom>
              <a:avLst/>
              <a:gdLst/>
              <a:ahLst/>
              <a:cxnLst/>
              <a:rect l="l" t="t" r="r" b="b"/>
              <a:pathLst>
                <a:path w="40501" h="120569" fill="none" extrusionOk="0">
                  <a:moveTo>
                    <a:pt x="1" y="0"/>
                  </a:moveTo>
                  <a:cubicBezTo>
                    <a:pt x="9193" y="41510"/>
                    <a:pt x="22770" y="81927"/>
                    <a:pt x="40500" y="12056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17"/>
            <p:cNvSpPr/>
            <p:nvPr/>
          </p:nvSpPr>
          <p:spPr>
            <a:xfrm>
              <a:off x="3360325" y="2308000"/>
              <a:ext cx="1048600" cy="2807800"/>
            </a:xfrm>
            <a:custGeom>
              <a:avLst/>
              <a:gdLst/>
              <a:ahLst/>
              <a:cxnLst/>
              <a:rect l="l" t="t" r="r" b="b"/>
              <a:pathLst>
                <a:path w="41944" h="112312" fill="none" extrusionOk="0">
                  <a:moveTo>
                    <a:pt x="0" y="0"/>
                  </a:moveTo>
                  <a:cubicBezTo>
                    <a:pt x="11250" y="38401"/>
                    <a:pt x="25266" y="75934"/>
                    <a:pt x="41943" y="112312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17"/>
            <p:cNvSpPr/>
            <p:nvPr/>
          </p:nvSpPr>
          <p:spPr>
            <a:xfrm>
              <a:off x="3933150" y="2614900"/>
              <a:ext cx="943200" cy="2467625"/>
            </a:xfrm>
            <a:custGeom>
              <a:avLst/>
              <a:gdLst/>
              <a:ahLst/>
              <a:cxnLst/>
              <a:rect l="l" t="t" r="r" b="b"/>
              <a:pathLst>
                <a:path w="37728" h="98705" fill="none" extrusionOk="0">
                  <a:moveTo>
                    <a:pt x="0" y="0"/>
                  </a:moveTo>
                  <a:cubicBezTo>
                    <a:pt x="9875" y="33872"/>
                    <a:pt x="22492" y="66884"/>
                    <a:pt x="37728" y="987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17"/>
            <p:cNvSpPr/>
            <p:nvPr/>
          </p:nvSpPr>
          <p:spPr>
            <a:xfrm>
              <a:off x="4510500" y="2944800"/>
              <a:ext cx="849100" cy="2018150"/>
            </a:xfrm>
            <a:custGeom>
              <a:avLst/>
              <a:gdLst/>
              <a:ahLst/>
              <a:cxnLst/>
              <a:rect l="l" t="t" r="r" b="b"/>
              <a:pathLst>
                <a:path w="33964" h="80726" fill="none" extrusionOk="0">
                  <a:moveTo>
                    <a:pt x="1" y="1"/>
                  </a:moveTo>
                  <a:cubicBezTo>
                    <a:pt x="8773" y="27913"/>
                    <a:pt x="20142" y="54939"/>
                    <a:pt x="33964" y="8072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17"/>
            <p:cNvSpPr/>
            <p:nvPr/>
          </p:nvSpPr>
          <p:spPr>
            <a:xfrm>
              <a:off x="5064075" y="3186975"/>
              <a:ext cx="486150" cy="1232700"/>
            </a:xfrm>
            <a:custGeom>
              <a:avLst/>
              <a:gdLst/>
              <a:ahLst/>
              <a:cxnLst/>
              <a:rect l="l" t="t" r="r" b="b"/>
              <a:pathLst>
                <a:path w="19446" h="49308" fill="none" extrusionOk="0">
                  <a:moveTo>
                    <a:pt x="1" y="1"/>
                  </a:moveTo>
                  <a:cubicBezTo>
                    <a:pt x="5245" y="16897"/>
                    <a:pt x="11745" y="33379"/>
                    <a:pt x="19445" y="4930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17"/>
            <p:cNvSpPr/>
            <p:nvPr/>
          </p:nvSpPr>
          <p:spPr>
            <a:xfrm>
              <a:off x="5591600" y="3317625"/>
              <a:ext cx="207675" cy="625150"/>
            </a:xfrm>
            <a:custGeom>
              <a:avLst/>
              <a:gdLst/>
              <a:ahLst/>
              <a:cxnLst/>
              <a:rect l="l" t="t" r="r" b="b"/>
              <a:pathLst>
                <a:path w="8307" h="25006" fill="none" extrusionOk="0">
                  <a:moveTo>
                    <a:pt x="1" y="0"/>
                  </a:moveTo>
                  <a:cubicBezTo>
                    <a:pt x="3195" y="8189"/>
                    <a:pt x="5967" y="16533"/>
                    <a:pt x="8306" y="250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17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17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17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17"/>
            <p:cNvSpPr/>
            <p:nvPr/>
          </p:nvSpPr>
          <p:spPr>
            <a:xfrm>
              <a:off x="3627925" y="991700"/>
              <a:ext cx="274550" cy="65725"/>
            </a:xfrm>
            <a:custGeom>
              <a:avLst/>
              <a:gdLst/>
              <a:ahLst/>
              <a:cxnLst/>
              <a:rect l="l" t="t" r="r" b="b"/>
              <a:pathLst>
                <a:path w="10982" h="2629" fill="none" extrusionOk="0">
                  <a:moveTo>
                    <a:pt x="0" y="2629"/>
                  </a:moveTo>
                  <a:cubicBezTo>
                    <a:pt x="3196" y="539"/>
                    <a:pt x="7357" y="1"/>
                    <a:pt x="10981" y="121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17"/>
            <p:cNvSpPr/>
            <p:nvPr/>
          </p:nvSpPr>
          <p:spPr>
            <a:xfrm>
              <a:off x="3821525" y="1124250"/>
              <a:ext cx="60725" cy="18525"/>
            </a:xfrm>
            <a:custGeom>
              <a:avLst/>
              <a:gdLst/>
              <a:ahLst/>
              <a:cxnLst/>
              <a:rect l="l" t="t" r="r" b="b"/>
              <a:pathLst>
                <a:path w="2429" h="741" fill="none" extrusionOk="0">
                  <a:moveTo>
                    <a:pt x="0" y="273"/>
                  </a:moveTo>
                  <a:cubicBezTo>
                    <a:pt x="820" y="0"/>
                    <a:pt x="1771" y="184"/>
                    <a:pt x="2429" y="7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17"/>
            <p:cNvSpPr/>
            <p:nvPr/>
          </p:nvSpPr>
          <p:spPr>
            <a:xfrm>
              <a:off x="3866825" y="1242125"/>
              <a:ext cx="65325" cy="20025"/>
            </a:xfrm>
            <a:custGeom>
              <a:avLst/>
              <a:gdLst/>
              <a:ahLst/>
              <a:cxnLst/>
              <a:rect l="l" t="t" r="r" b="b"/>
              <a:pathLst>
                <a:path w="2613" h="801" fill="none" extrusionOk="0">
                  <a:moveTo>
                    <a:pt x="0" y="1"/>
                  </a:moveTo>
                  <a:cubicBezTo>
                    <a:pt x="926" y="35"/>
                    <a:pt x="1826" y="310"/>
                    <a:pt x="2612" y="80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17"/>
            <p:cNvSpPr/>
            <p:nvPr/>
          </p:nvSpPr>
          <p:spPr>
            <a:xfrm>
              <a:off x="3982525" y="1389725"/>
              <a:ext cx="24200" cy="7425"/>
            </a:xfrm>
            <a:custGeom>
              <a:avLst/>
              <a:gdLst/>
              <a:ahLst/>
              <a:cxnLst/>
              <a:rect l="l" t="t" r="r" b="b"/>
              <a:pathLst>
                <a:path w="968" h="297" fill="none" extrusionOk="0">
                  <a:moveTo>
                    <a:pt x="0" y="1"/>
                  </a:moveTo>
                  <a:cubicBezTo>
                    <a:pt x="321" y="99"/>
                    <a:pt x="646" y="195"/>
                    <a:pt x="967" y="29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17"/>
            <p:cNvSpPr/>
            <p:nvPr/>
          </p:nvSpPr>
          <p:spPr>
            <a:xfrm>
              <a:off x="4870775" y="1653325"/>
              <a:ext cx="180575" cy="397650"/>
            </a:xfrm>
            <a:custGeom>
              <a:avLst/>
              <a:gdLst/>
              <a:ahLst/>
              <a:cxnLst/>
              <a:rect l="l" t="t" r="r" b="b"/>
              <a:pathLst>
                <a:path w="7223" h="15906" fill="none" extrusionOk="0">
                  <a:moveTo>
                    <a:pt x="1" y="0"/>
                  </a:moveTo>
                  <a:cubicBezTo>
                    <a:pt x="1985" y="1893"/>
                    <a:pt x="4037" y="3886"/>
                    <a:pt x="4936" y="6479"/>
                  </a:cubicBezTo>
                  <a:cubicBezTo>
                    <a:pt x="6001" y="9566"/>
                    <a:pt x="5332" y="13247"/>
                    <a:pt x="7222" y="159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17"/>
            <p:cNvSpPr/>
            <p:nvPr/>
          </p:nvSpPr>
          <p:spPr>
            <a:xfrm>
              <a:off x="4892200" y="1837925"/>
              <a:ext cx="12400" cy="65250"/>
            </a:xfrm>
            <a:custGeom>
              <a:avLst/>
              <a:gdLst/>
              <a:ahLst/>
              <a:cxnLst/>
              <a:rect l="l" t="t" r="r" b="b"/>
              <a:pathLst>
                <a:path w="496" h="2610" fill="none" extrusionOk="0">
                  <a:moveTo>
                    <a:pt x="0" y="0"/>
                  </a:moveTo>
                  <a:cubicBezTo>
                    <a:pt x="165" y="869"/>
                    <a:pt x="328" y="1739"/>
                    <a:pt x="495" y="261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17"/>
            <p:cNvSpPr/>
            <p:nvPr/>
          </p:nvSpPr>
          <p:spPr>
            <a:xfrm>
              <a:off x="4734175" y="1820050"/>
              <a:ext cx="28375" cy="56850"/>
            </a:xfrm>
            <a:custGeom>
              <a:avLst/>
              <a:gdLst/>
              <a:ahLst/>
              <a:cxnLst/>
              <a:rect l="l" t="t" r="r" b="b"/>
              <a:pathLst>
                <a:path w="1135" h="2274" fill="none" extrusionOk="0">
                  <a:moveTo>
                    <a:pt x="0" y="1"/>
                  </a:moveTo>
                  <a:cubicBezTo>
                    <a:pt x="378" y="759"/>
                    <a:pt x="756" y="1515"/>
                    <a:pt x="1134" y="227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17"/>
            <p:cNvSpPr/>
            <p:nvPr/>
          </p:nvSpPr>
          <p:spPr>
            <a:xfrm>
              <a:off x="4531700" y="1756700"/>
              <a:ext cx="39600" cy="50025"/>
            </a:xfrm>
            <a:custGeom>
              <a:avLst/>
              <a:gdLst/>
              <a:ahLst/>
              <a:cxnLst/>
              <a:rect l="l" t="t" r="r" b="b"/>
              <a:pathLst>
                <a:path w="1584" h="2001" fill="none" extrusionOk="0">
                  <a:moveTo>
                    <a:pt x="0" y="1"/>
                  </a:moveTo>
                  <a:cubicBezTo>
                    <a:pt x="449" y="727"/>
                    <a:pt x="979" y="1398"/>
                    <a:pt x="1583" y="200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17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17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17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17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17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17"/>
            <p:cNvSpPr/>
            <p:nvPr/>
          </p:nvSpPr>
          <p:spPr>
            <a:xfrm>
              <a:off x="5262100" y="1735675"/>
              <a:ext cx="190925" cy="341350"/>
            </a:xfrm>
            <a:custGeom>
              <a:avLst/>
              <a:gdLst/>
              <a:ahLst/>
              <a:cxnLst/>
              <a:rect l="l" t="t" r="r" b="b"/>
              <a:pathLst>
                <a:path w="7637" h="13654" fill="none" extrusionOk="0">
                  <a:moveTo>
                    <a:pt x="0" y="1"/>
                  </a:moveTo>
                  <a:cubicBezTo>
                    <a:pt x="2995" y="4287"/>
                    <a:pt x="5552" y="8863"/>
                    <a:pt x="7636" y="1365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17"/>
            <p:cNvSpPr/>
            <p:nvPr/>
          </p:nvSpPr>
          <p:spPr>
            <a:xfrm>
              <a:off x="5270625" y="1928425"/>
              <a:ext cx="60050" cy="99000"/>
            </a:xfrm>
            <a:custGeom>
              <a:avLst/>
              <a:gdLst/>
              <a:ahLst/>
              <a:cxnLst/>
              <a:rect l="l" t="t" r="r" b="b"/>
              <a:pathLst>
                <a:path w="2402" h="3960" fill="none" extrusionOk="0">
                  <a:moveTo>
                    <a:pt x="1" y="0"/>
                  </a:moveTo>
                  <a:cubicBezTo>
                    <a:pt x="800" y="1322"/>
                    <a:pt x="1602" y="2642"/>
                    <a:pt x="2402" y="395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17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2" name="Google Shape;4922;p17"/>
          <p:cNvGrpSpPr/>
          <p:nvPr/>
        </p:nvGrpSpPr>
        <p:grpSpPr>
          <a:xfrm rot="460188" flipH="1">
            <a:off x="851071" y="-75841"/>
            <a:ext cx="916088" cy="776037"/>
            <a:chOff x="652525" y="176550"/>
            <a:chExt cx="6269975" cy="5311425"/>
          </a:xfrm>
        </p:grpSpPr>
        <p:sp>
          <p:nvSpPr>
            <p:cNvPr id="4923" name="Google Shape;4923;p17"/>
            <p:cNvSpPr/>
            <p:nvPr/>
          </p:nvSpPr>
          <p:spPr>
            <a:xfrm>
              <a:off x="2949375" y="1608750"/>
              <a:ext cx="494175" cy="348600"/>
            </a:xfrm>
            <a:custGeom>
              <a:avLst/>
              <a:gdLst/>
              <a:ahLst/>
              <a:cxnLst/>
              <a:rect l="l" t="t" r="r" b="b"/>
              <a:pathLst>
                <a:path w="19767" h="13944" extrusionOk="0">
                  <a:moveTo>
                    <a:pt x="19386" y="1"/>
                  </a:moveTo>
                  <a:cubicBezTo>
                    <a:pt x="18953" y="1"/>
                    <a:pt x="17673" y="244"/>
                    <a:pt x="17511" y="244"/>
                  </a:cubicBezTo>
                  <a:cubicBezTo>
                    <a:pt x="17509" y="244"/>
                    <a:pt x="17507" y="244"/>
                    <a:pt x="17505" y="244"/>
                  </a:cubicBezTo>
                  <a:cubicBezTo>
                    <a:pt x="17228" y="234"/>
                    <a:pt x="16953" y="229"/>
                    <a:pt x="16680" y="229"/>
                  </a:cubicBezTo>
                  <a:cubicBezTo>
                    <a:pt x="14665" y="229"/>
                    <a:pt x="12769" y="496"/>
                    <a:pt x="11036" y="1019"/>
                  </a:cubicBezTo>
                  <a:cubicBezTo>
                    <a:pt x="4877" y="2874"/>
                    <a:pt x="2036" y="7501"/>
                    <a:pt x="892" y="10087"/>
                  </a:cubicBezTo>
                  <a:cubicBezTo>
                    <a:pt x="810" y="10276"/>
                    <a:pt x="0" y="11129"/>
                    <a:pt x="105" y="11306"/>
                  </a:cubicBezTo>
                  <a:cubicBezTo>
                    <a:pt x="119" y="11331"/>
                    <a:pt x="152" y="11342"/>
                    <a:pt x="198" y="11342"/>
                  </a:cubicBezTo>
                  <a:cubicBezTo>
                    <a:pt x="474" y="11342"/>
                    <a:pt x="1223" y="10967"/>
                    <a:pt x="1411" y="10967"/>
                  </a:cubicBezTo>
                  <a:cubicBezTo>
                    <a:pt x="1414" y="10967"/>
                    <a:pt x="1416" y="10967"/>
                    <a:pt x="1418" y="10967"/>
                  </a:cubicBezTo>
                  <a:cubicBezTo>
                    <a:pt x="4564" y="11195"/>
                    <a:pt x="7524" y="11953"/>
                    <a:pt x="10367" y="13294"/>
                  </a:cubicBezTo>
                  <a:lnTo>
                    <a:pt x="10731" y="12765"/>
                  </a:lnTo>
                  <a:lnTo>
                    <a:pt x="10466" y="13335"/>
                  </a:lnTo>
                  <a:cubicBezTo>
                    <a:pt x="10599" y="13398"/>
                    <a:pt x="11103" y="13943"/>
                    <a:pt x="11270" y="13943"/>
                  </a:cubicBezTo>
                  <a:cubicBezTo>
                    <a:pt x="11277" y="13943"/>
                    <a:pt x="11283" y="13942"/>
                    <a:pt x="11288" y="13941"/>
                  </a:cubicBezTo>
                  <a:cubicBezTo>
                    <a:pt x="11317" y="13933"/>
                    <a:pt x="11441" y="13359"/>
                    <a:pt x="11470" y="13344"/>
                  </a:cubicBezTo>
                  <a:cubicBezTo>
                    <a:pt x="11640" y="13267"/>
                    <a:pt x="11288" y="13105"/>
                    <a:pt x="11337" y="12928"/>
                  </a:cubicBezTo>
                  <a:cubicBezTo>
                    <a:pt x="12010" y="10390"/>
                    <a:pt x="13760" y="5513"/>
                    <a:pt x="17929" y="1310"/>
                  </a:cubicBezTo>
                  <a:cubicBezTo>
                    <a:pt x="18172" y="1066"/>
                    <a:pt x="19767" y="268"/>
                    <a:pt x="19522" y="23"/>
                  </a:cubicBezTo>
                  <a:cubicBezTo>
                    <a:pt x="19506" y="8"/>
                    <a:pt x="19458" y="1"/>
                    <a:pt x="19386" y="1"/>
                  </a:cubicBezTo>
                  <a:close/>
                </a:path>
              </a:pathLst>
            </a:custGeom>
            <a:solidFill>
              <a:srgbClr val="F4942E"/>
            </a:solidFill>
            <a:ln w="1817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17"/>
            <p:cNvSpPr/>
            <p:nvPr/>
          </p:nvSpPr>
          <p:spPr>
            <a:xfrm>
              <a:off x="3793275" y="1326150"/>
              <a:ext cx="753300" cy="364725"/>
            </a:xfrm>
            <a:custGeom>
              <a:avLst/>
              <a:gdLst/>
              <a:ahLst/>
              <a:cxnLst/>
              <a:rect l="l" t="t" r="r" b="b"/>
              <a:pathLst>
                <a:path w="30132" h="14589" extrusionOk="0">
                  <a:moveTo>
                    <a:pt x="20169" y="0"/>
                  </a:moveTo>
                  <a:cubicBezTo>
                    <a:pt x="17522" y="0"/>
                    <a:pt x="15063" y="327"/>
                    <a:pt x="12992" y="951"/>
                  </a:cubicBezTo>
                  <a:cubicBezTo>
                    <a:pt x="11686" y="1341"/>
                    <a:pt x="10426" y="1877"/>
                    <a:pt x="9240" y="2551"/>
                  </a:cubicBezTo>
                  <a:cubicBezTo>
                    <a:pt x="4393" y="5307"/>
                    <a:pt x="2000" y="9725"/>
                    <a:pt x="1007" y="12117"/>
                  </a:cubicBezTo>
                  <a:cubicBezTo>
                    <a:pt x="873" y="12437"/>
                    <a:pt x="1" y="13278"/>
                    <a:pt x="321" y="13412"/>
                  </a:cubicBezTo>
                  <a:cubicBezTo>
                    <a:pt x="325" y="13413"/>
                    <a:pt x="330" y="13414"/>
                    <a:pt x="337" y="13414"/>
                  </a:cubicBezTo>
                  <a:cubicBezTo>
                    <a:pt x="505" y="13414"/>
                    <a:pt x="1546" y="12992"/>
                    <a:pt x="1644" y="12985"/>
                  </a:cubicBezTo>
                  <a:cubicBezTo>
                    <a:pt x="2082" y="12944"/>
                    <a:pt x="2525" y="12914"/>
                    <a:pt x="2990" y="12914"/>
                  </a:cubicBezTo>
                  <a:cubicBezTo>
                    <a:pt x="3187" y="12914"/>
                    <a:pt x="3387" y="12920"/>
                    <a:pt x="3593" y="12932"/>
                  </a:cubicBezTo>
                  <a:cubicBezTo>
                    <a:pt x="7713" y="13162"/>
                    <a:pt x="10804" y="13642"/>
                    <a:pt x="13315" y="14030"/>
                  </a:cubicBezTo>
                  <a:cubicBezTo>
                    <a:pt x="15396" y="14347"/>
                    <a:pt x="16974" y="14589"/>
                    <a:pt x="18360" y="14589"/>
                  </a:cubicBezTo>
                  <a:cubicBezTo>
                    <a:pt x="19250" y="14589"/>
                    <a:pt x="20060" y="14489"/>
                    <a:pt x="20872" y="14246"/>
                  </a:cubicBezTo>
                  <a:cubicBezTo>
                    <a:pt x="22159" y="13858"/>
                    <a:pt x="23393" y="13118"/>
                    <a:pt x="24874" y="11841"/>
                  </a:cubicBezTo>
                  <a:cubicBezTo>
                    <a:pt x="26689" y="10278"/>
                    <a:pt x="27501" y="7716"/>
                    <a:pt x="28364" y="4991"/>
                  </a:cubicBezTo>
                  <a:cubicBezTo>
                    <a:pt x="28640" y="4119"/>
                    <a:pt x="29675" y="2665"/>
                    <a:pt x="30010" y="1758"/>
                  </a:cubicBezTo>
                  <a:cubicBezTo>
                    <a:pt x="30131" y="1436"/>
                    <a:pt x="29217" y="1625"/>
                    <a:pt x="28895" y="1508"/>
                  </a:cubicBezTo>
                  <a:cubicBezTo>
                    <a:pt x="28880" y="1501"/>
                    <a:pt x="29777" y="1351"/>
                    <a:pt x="29760" y="1344"/>
                  </a:cubicBezTo>
                  <a:cubicBezTo>
                    <a:pt x="26515" y="433"/>
                    <a:pt x="23217" y="0"/>
                    <a:pt x="20169" y="0"/>
                  </a:cubicBezTo>
                  <a:close/>
                </a:path>
              </a:pathLst>
            </a:custGeom>
            <a:solidFill>
              <a:schemeClr val="accent4"/>
            </a:solidFill>
            <a:ln w="18975" cap="flat" cmpd="sng">
              <a:solidFill>
                <a:schemeClr val="accent4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17"/>
            <p:cNvSpPr/>
            <p:nvPr/>
          </p:nvSpPr>
          <p:spPr>
            <a:xfrm>
              <a:off x="744075" y="1071650"/>
              <a:ext cx="6160475" cy="4388750"/>
            </a:xfrm>
            <a:custGeom>
              <a:avLst/>
              <a:gdLst/>
              <a:ahLst/>
              <a:cxnLst/>
              <a:rect l="l" t="t" r="r" b="b"/>
              <a:pathLst>
                <a:path w="246419" h="175550" extrusionOk="0">
                  <a:moveTo>
                    <a:pt x="216780" y="1"/>
                  </a:moveTo>
                  <a:cubicBezTo>
                    <a:pt x="216726" y="1"/>
                    <a:pt x="216233" y="2437"/>
                    <a:pt x="216184" y="2454"/>
                  </a:cubicBezTo>
                  <a:cubicBezTo>
                    <a:pt x="215983" y="2517"/>
                    <a:pt x="216524" y="3455"/>
                    <a:pt x="216456" y="3654"/>
                  </a:cubicBezTo>
                  <a:cubicBezTo>
                    <a:pt x="216087" y="4943"/>
                    <a:pt x="215642" y="5992"/>
                    <a:pt x="215060" y="6928"/>
                  </a:cubicBezTo>
                  <a:cubicBezTo>
                    <a:pt x="212086" y="11829"/>
                    <a:pt x="206404" y="18439"/>
                    <a:pt x="196254" y="22045"/>
                  </a:cubicBezTo>
                  <a:cubicBezTo>
                    <a:pt x="192157" y="23488"/>
                    <a:pt x="188371" y="24733"/>
                    <a:pt x="184605" y="25972"/>
                  </a:cubicBezTo>
                  <a:cubicBezTo>
                    <a:pt x="182363" y="26699"/>
                    <a:pt x="180191" y="27404"/>
                    <a:pt x="178036" y="28161"/>
                  </a:cubicBezTo>
                  <a:cubicBezTo>
                    <a:pt x="168222" y="31484"/>
                    <a:pt x="158789" y="35110"/>
                    <a:pt x="146197" y="42255"/>
                  </a:cubicBezTo>
                  <a:cubicBezTo>
                    <a:pt x="137525" y="47197"/>
                    <a:pt x="128746" y="50913"/>
                    <a:pt x="118566" y="53979"/>
                  </a:cubicBezTo>
                  <a:cubicBezTo>
                    <a:pt x="112538" y="55794"/>
                    <a:pt x="106653" y="57200"/>
                    <a:pt x="100908" y="58565"/>
                  </a:cubicBezTo>
                  <a:cubicBezTo>
                    <a:pt x="97951" y="59270"/>
                    <a:pt x="95021" y="59971"/>
                    <a:pt x="92103" y="60717"/>
                  </a:cubicBezTo>
                  <a:cubicBezTo>
                    <a:pt x="91249" y="60923"/>
                    <a:pt x="90408" y="61175"/>
                    <a:pt x="89567" y="61430"/>
                  </a:cubicBezTo>
                  <a:cubicBezTo>
                    <a:pt x="82844" y="63454"/>
                    <a:pt x="76913" y="66447"/>
                    <a:pt x="71636" y="69108"/>
                  </a:cubicBezTo>
                  <a:cubicBezTo>
                    <a:pt x="71088" y="69377"/>
                    <a:pt x="70543" y="69646"/>
                    <a:pt x="70019" y="69911"/>
                  </a:cubicBezTo>
                  <a:cubicBezTo>
                    <a:pt x="66018" y="71927"/>
                    <a:pt x="62220" y="73752"/>
                    <a:pt x="58523" y="74865"/>
                  </a:cubicBezTo>
                  <a:cubicBezTo>
                    <a:pt x="56364" y="75514"/>
                    <a:pt x="54352" y="75885"/>
                    <a:pt x="52408" y="76023"/>
                  </a:cubicBezTo>
                  <a:cubicBezTo>
                    <a:pt x="51522" y="76075"/>
                    <a:pt x="50660" y="76099"/>
                    <a:pt x="49816" y="76099"/>
                  </a:cubicBezTo>
                  <a:cubicBezTo>
                    <a:pt x="44603" y="76099"/>
                    <a:pt x="40085" y="75176"/>
                    <a:pt x="34961" y="74104"/>
                  </a:cubicBezTo>
                  <a:cubicBezTo>
                    <a:pt x="29964" y="73071"/>
                    <a:pt x="24287" y="71872"/>
                    <a:pt x="16892" y="71401"/>
                  </a:cubicBezTo>
                  <a:cubicBezTo>
                    <a:pt x="10699" y="71013"/>
                    <a:pt x="5643" y="69266"/>
                    <a:pt x="2262" y="66302"/>
                  </a:cubicBezTo>
                  <a:cubicBezTo>
                    <a:pt x="2092" y="66155"/>
                    <a:pt x="1998" y="65674"/>
                    <a:pt x="1825" y="65674"/>
                  </a:cubicBezTo>
                  <a:cubicBezTo>
                    <a:pt x="1815" y="65674"/>
                    <a:pt x="1805" y="65675"/>
                    <a:pt x="1794" y="65679"/>
                  </a:cubicBezTo>
                  <a:cubicBezTo>
                    <a:pt x="1794" y="65679"/>
                    <a:pt x="1794" y="65679"/>
                    <a:pt x="1794" y="65679"/>
                  </a:cubicBezTo>
                  <a:cubicBezTo>
                    <a:pt x="1731" y="65679"/>
                    <a:pt x="284" y="63044"/>
                    <a:pt x="220" y="63044"/>
                  </a:cubicBezTo>
                  <a:cubicBezTo>
                    <a:pt x="219" y="63044"/>
                    <a:pt x="219" y="63044"/>
                    <a:pt x="219" y="63044"/>
                  </a:cubicBezTo>
                  <a:cubicBezTo>
                    <a:pt x="0" y="63189"/>
                    <a:pt x="1164" y="66660"/>
                    <a:pt x="1244" y="66922"/>
                  </a:cubicBezTo>
                  <a:cubicBezTo>
                    <a:pt x="13419" y="117517"/>
                    <a:pt x="20957" y="148713"/>
                    <a:pt x="23048" y="157143"/>
                  </a:cubicBezTo>
                  <a:cubicBezTo>
                    <a:pt x="25484" y="167144"/>
                    <a:pt x="51921" y="173797"/>
                    <a:pt x="64847" y="174983"/>
                  </a:cubicBezTo>
                  <a:cubicBezTo>
                    <a:pt x="69024" y="175359"/>
                    <a:pt x="72971" y="175550"/>
                    <a:pt x="76796" y="175550"/>
                  </a:cubicBezTo>
                  <a:cubicBezTo>
                    <a:pt x="83818" y="175550"/>
                    <a:pt x="90423" y="174905"/>
                    <a:pt x="97263" y="173574"/>
                  </a:cubicBezTo>
                  <a:cubicBezTo>
                    <a:pt x="97464" y="173540"/>
                    <a:pt x="97685" y="173497"/>
                    <a:pt x="97903" y="173434"/>
                  </a:cubicBezTo>
                  <a:cubicBezTo>
                    <a:pt x="100647" y="172896"/>
                    <a:pt x="103725" y="172074"/>
                    <a:pt x="107588" y="170911"/>
                  </a:cubicBezTo>
                  <a:cubicBezTo>
                    <a:pt x="109845" y="170232"/>
                    <a:pt x="112121" y="169519"/>
                    <a:pt x="114411" y="168778"/>
                  </a:cubicBezTo>
                  <a:cubicBezTo>
                    <a:pt x="116678" y="168041"/>
                    <a:pt x="118997" y="167316"/>
                    <a:pt x="121280" y="166630"/>
                  </a:cubicBezTo>
                  <a:cubicBezTo>
                    <a:pt x="126443" y="165074"/>
                    <a:pt x="130316" y="164117"/>
                    <a:pt x="133841" y="163554"/>
                  </a:cubicBezTo>
                  <a:cubicBezTo>
                    <a:pt x="141047" y="162352"/>
                    <a:pt x="148260" y="160651"/>
                    <a:pt x="155943" y="158336"/>
                  </a:cubicBezTo>
                  <a:cubicBezTo>
                    <a:pt x="171286" y="153716"/>
                    <a:pt x="185901" y="147378"/>
                    <a:pt x="199557" y="141248"/>
                  </a:cubicBezTo>
                  <a:cubicBezTo>
                    <a:pt x="204565" y="139006"/>
                    <a:pt x="209109" y="136616"/>
                    <a:pt x="213232" y="134224"/>
                  </a:cubicBezTo>
                  <a:cubicBezTo>
                    <a:pt x="225943" y="126783"/>
                    <a:pt x="234525" y="118932"/>
                    <a:pt x="239855" y="113059"/>
                  </a:cubicBezTo>
                  <a:cubicBezTo>
                    <a:pt x="240369" y="112511"/>
                    <a:pt x="240864" y="111973"/>
                    <a:pt x="241385" y="111447"/>
                  </a:cubicBezTo>
                  <a:cubicBezTo>
                    <a:pt x="244095" y="108616"/>
                    <a:pt x="246419" y="106161"/>
                    <a:pt x="246038" y="102899"/>
                  </a:cubicBezTo>
                  <a:cubicBezTo>
                    <a:pt x="245217" y="98172"/>
                    <a:pt x="243392" y="91415"/>
                    <a:pt x="241768" y="85411"/>
                  </a:cubicBezTo>
                  <a:cubicBezTo>
                    <a:pt x="240970" y="82507"/>
                    <a:pt x="240219" y="79749"/>
                    <a:pt x="239659" y="77458"/>
                  </a:cubicBezTo>
                  <a:cubicBezTo>
                    <a:pt x="238719" y="73733"/>
                    <a:pt x="238290" y="71350"/>
                    <a:pt x="237858" y="69043"/>
                  </a:cubicBezTo>
                  <a:cubicBezTo>
                    <a:pt x="237293" y="65940"/>
                    <a:pt x="236767" y="62983"/>
                    <a:pt x="235107" y="57040"/>
                  </a:cubicBezTo>
                  <a:cubicBezTo>
                    <a:pt x="232489" y="47767"/>
                    <a:pt x="231362" y="46196"/>
                    <a:pt x="230373" y="44817"/>
                  </a:cubicBezTo>
                  <a:cubicBezTo>
                    <a:pt x="229212" y="43229"/>
                    <a:pt x="228192" y="41833"/>
                    <a:pt x="225758" y="32014"/>
                  </a:cubicBezTo>
                  <a:cubicBezTo>
                    <a:pt x="223121" y="21522"/>
                    <a:pt x="220569" y="12525"/>
                    <a:pt x="217663" y="3656"/>
                  </a:cubicBezTo>
                  <a:cubicBezTo>
                    <a:pt x="217583" y="3392"/>
                    <a:pt x="217042" y="1"/>
                    <a:pt x="216781" y="1"/>
                  </a:cubicBezTo>
                  <a:cubicBezTo>
                    <a:pt x="216781" y="1"/>
                    <a:pt x="216781" y="1"/>
                    <a:pt x="216780" y="1"/>
                  </a:cubicBezTo>
                  <a:close/>
                </a:path>
              </a:pathLst>
            </a:custGeom>
            <a:solidFill>
              <a:schemeClr val="dk1"/>
            </a:solidFill>
            <a:ln w="18175" cap="flat" cmpd="sng">
              <a:solidFill>
                <a:schemeClr val="dk1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17"/>
            <p:cNvSpPr/>
            <p:nvPr/>
          </p:nvSpPr>
          <p:spPr>
            <a:xfrm>
              <a:off x="787400" y="2088450"/>
              <a:ext cx="222600" cy="195150"/>
            </a:xfrm>
            <a:custGeom>
              <a:avLst/>
              <a:gdLst/>
              <a:ahLst/>
              <a:cxnLst/>
              <a:rect l="l" t="t" r="r" b="b"/>
              <a:pathLst>
                <a:path w="8904" h="7806" extrusionOk="0">
                  <a:moveTo>
                    <a:pt x="8240" y="0"/>
                  </a:moveTo>
                  <a:cubicBezTo>
                    <a:pt x="8181" y="0"/>
                    <a:pt x="8121" y="9"/>
                    <a:pt x="8062" y="27"/>
                  </a:cubicBezTo>
                  <a:cubicBezTo>
                    <a:pt x="8011" y="44"/>
                    <a:pt x="7968" y="56"/>
                    <a:pt x="7924" y="95"/>
                  </a:cubicBezTo>
                  <a:cubicBezTo>
                    <a:pt x="4737" y="1947"/>
                    <a:pt x="2928" y="3328"/>
                    <a:pt x="2296" y="3832"/>
                  </a:cubicBezTo>
                  <a:cubicBezTo>
                    <a:pt x="1537" y="4455"/>
                    <a:pt x="820" y="5456"/>
                    <a:pt x="127" y="6896"/>
                  </a:cubicBezTo>
                  <a:cubicBezTo>
                    <a:pt x="1" y="7170"/>
                    <a:pt x="78" y="7512"/>
                    <a:pt x="311" y="7679"/>
                  </a:cubicBezTo>
                  <a:cubicBezTo>
                    <a:pt x="423" y="7767"/>
                    <a:pt x="544" y="7805"/>
                    <a:pt x="668" y="7805"/>
                  </a:cubicBezTo>
                  <a:cubicBezTo>
                    <a:pt x="732" y="7805"/>
                    <a:pt x="796" y="7795"/>
                    <a:pt x="861" y="7776"/>
                  </a:cubicBezTo>
                  <a:cubicBezTo>
                    <a:pt x="953" y="7744"/>
                    <a:pt x="1038" y="7703"/>
                    <a:pt x="1113" y="7647"/>
                  </a:cubicBezTo>
                  <a:cubicBezTo>
                    <a:pt x="2206" y="6588"/>
                    <a:pt x="3311" y="5730"/>
                    <a:pt x="4489" y="4773"/>
                  </a:cubicBezTo>
                  <a:cubicBezTo>
                    <a:pt x="5934" y="3658"/>
                    <a:pt x="7396" y="2509"/>
                    <a:pt x="8707" y="1040"/>
                  </a:cubicBezTo>
                  <a:cubicBezTo>
                    <a:pt x="8903" y="822"/>
                    <a:pt x="8903" y="483"/>
                    <a:pt x="8721" y="221"/>
                  </a:cubicBezTo>
                  <a:cubicBezTo>
                    <a:pt x="8597" y="80"/>
                    <a:pt x="8421" y="0"/>
                    <a:pt x="8240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17"/>
            <p:cNvSpPr/>
            <p:nvPr/>
          </p:nvSpPr>
          <p:spPr>
            <a:xfrm>
              <a:off x="1972275" y="1326250"/>
              <a:ext cx="1152425" cy="764100"/>
            </a:xfrm>
            <a:custGeom>
              <a:avLst/>
              <a:gdLst/>
              <a:ahLst/>
              <a:cxnLst/>
              <a:rect l="l" t="t" r="r" b="b"/>
              <a:pathLst>
                <a:path w="46097" h="30564" extrusionOk="0">
                  <a:moveTo>
                    <a:pt x="45752" y="0"/>
                  </a:moveTo>
                  <a:cubicBezTo>
                    <a:pt x="44860" y="0"/>
                    <a:pt x="41888" y="643"/>
                    <a:pt x="41634" y="680"/>
                  </a:cubicBezTo>
                  <a:cubicBezTo>
                    <a:pt x="39392" y="1003"/>
                    <a:pt x="37179" y="1495"/>
                    <a:pt x="35010" y="2147"/>
                  </a:cubicBezTo>
                  <a:cubicBezTo>
                    <a:pt x="18458" y="7130"/>
                    <a:pt x="7325" y="20354"/>
                    <a:pt x="2163" y="27793"/>
                  </a:cubicBezTo>
                  <a:cubicBezTo>
                    <a:pt x="1964" y="28077"/>
                    <a:pt x="1" y="30362"/>
                    <a:pt x="287" y="30559"/>
                  </a:cubicBezTo>
                  <a:cubicBezTo>
                    <a:pt x="291" y="30562"/>
                    <a:pt x="297" y="30563"/>
                    <a:pt x="305" y="30563"/>
                  </a:cubicBezTo>
                  <a:cubicBezTo>
                    <a:pt x="569" y="30563"/>
                    <a:pt x="2682" y="28802"/>
                    <a:pt x="2858" y="28750"/>
                  </a:cubicBezTo>
                  <a:lnTo>
                    <a:pt x="2895" y="28738"/>
                  </a:lnTo>
                  <a:cubicBezTo>
                    <a:pt x="3246" y="28607"/>
                    <a:pt x="3612" y="28484"/>
                    <a:pt x="3988" y="28372"/>
                  </a:cubicBezTo>
                  <a:cubicBezTo>
                    <a:pt x="5665" y="27868"/>
                    <a:pt x="7353" y="27614"/>
                    <a:pt x="9036" y="27614"/>
                  </a:cubicBezTo>
                  <a:cubicBezTo>
                    <a:pt x="10183" y="27614"/>
                    <a:pt x="11326" y="27732"/>
                    <a:pt x="12461" y="27968"/>
                  </a:cubicBezTo>
                  <a:cubicBezTo>
                    <a:pt x="12564" y="27989"/>
                    <a:pt x="13092" y="28763"/>
                    <a:pt x="13205" y="28763"/>
                  </a:cubicBezTo>
                  <a:cubicBezTo>
                    <a:pt x="13207" y="28763"/>
                    <a:pt x="13209" y="28763"/>
                    <a:pt x="13210" y="28763"/>
                  </a:cubicBezTo>
                  <a:cubicBezTo>
                    <a:pt x="13356" y="28716"/>
                    <a:pt x="13041" y="27817"/>
                    <a:pt x="13123" y="27686"/>
                  </a:cubicBezTo>
                  <a:cubicBezTo>
                    <a:pt x="15244" y="24247"/>
                    <a:pt x="23599" y="12220"/>
                    <a:pt x="42034" y="1846"/>
                  </a:cubicBezTo>
                  <a:cubicBezTo>
                    <a:pt x="42291" y="1698"/>
                    <a:pt x="46096" y="343"/>
                    <a:pt x="46002" y="57"/>
                  </a:cubicBezTo>
                  <a:cubicBezTo>
                    <a:pt x="45988" y="18"/>
                    <a:pt x="45898" y="0"/>
                    <a:pt x="45752" y="0"/>
                  </a:cubicBezTo>
                  <a:close/>
                </a:path>
              </a:pathLst>
            </a:custGeom>
            <a:solidFill>
              <a:srgbClr val="E83C3B"/>
            </a:solidFill>
            <a:ln w="18175" cap="flat" cmpd="sng">
              <a:solidFill>
                <a:srgbClr val="E83C3B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17"/>
            <p:cNvSpPr/>
            <p:nvPr/>
          </p:nvSpPr>
          <p:spPr>
            <a:xfrm>
              <a:off x="715000" y="253900"/>
              <a:ext cx="5437325" cy="2688725"/>
            </a:xfrm>
            <a:custGeom>
              <a:avLst/>
              <a:gdLst/>
              <a:ahLst/>
              <a:cxnLst/>
              <a:rect l="l" t="t" r="r" b="b"/>
              <a:pathLst>
                <a:path w="217493" h="107549" extrusionOk="0">
                  <a:moveTo>
                    <a:pt x="93165" y="28874"/>
                  </a:moveTo>
                  <a:cubicBezTo>
                    <a:pt x="95107" y="28874"/>
                    <a:pt x="97145" y="29258"/>
                    <a:pt x="99262" y="30030"/>
                  </a:cubicBezTo>
                  <a:cubicBezTo>
                    <a:pt x="99434" y="30081"/>
                    <a:pt x="99551" y="30205"/>
                    <a:pt x="99616" y="30343"/>
                  </a:cubicBezTo>
                  <a:cubicBezTo>
                    <a:pt x="99694" y="30503"/>
                    <a:pt x="99711" y="30653"/>
                    <a:pt x="99660" y="30828"/>
                  </a:cubicBezTo>
                  <a:cubicBezTo>
                    <a:pt x="99584" y="31004"/>
                    <a:pt x="99444" y="31155"/>
                    <a:pt x="99250" y="31211"/>
                  </a:cubicBezTo>
                  <a:cubicBezTo>
                    <a:pt x="99191" y="31229"/>
                    <a:pt x="99130" y="31238"/>
                    <a:pt x="99069" y="31238"/>
                  </a:cubicBezTo>
                  <a:cubicBezTo>
                    <a:pt x="98996" y="31238"/>
                    <a:pt x="98923" y="31225"/>
                    <a:pt x="98852" y="31198"/>
                  </a:cubicBezTo>
                  <a:cubicBezTo>
                    <a:pt x="96863" y="30487"/>
                    <a:pt x="94942" y="30125"/>
                    <a:pt x="93115" y="30125"/>
                  </a:cubicBezTo>
                  <a:cubicBezTo>
                    <a:pt x="91844" y="30125"/>
                    <a:pt x="90618" y="30300"/>
                    <a:pt x="89446" y="30653"/>
                  </a:cubicBezTo>
                  <a:cubicBezTo>
                    <a:pt x="84717" y="32078"/>
                    <a:pt x="82477" y="35947"/>
                    <a:pt x="82368" y="36111"/>
                  </a:cubicBezTo>
                  <a:cubicBezTo>
                    <a:pt x="82303" y="36235"/>
                    <a:pt x="82157" y="36359"/>
                    <a:pt x="82012" y="36402"/>
                  </a:cubicBezTo>
                  <a:cubicBezTo>
                    <a:pt x="81953" y="36420"/>
                    <a:pt x="81892" y="36429"/>
                    <a:pt x="81831" y="36429"/>
                  </a:cubicBezTo>
                  <a:cubicBezTo>
                    <a:pt x="81718" y="36429"/>
                    <a:pt x="81607" y="36398"/>
                    <a:pt x="81520" y="36337"/>
                  </a:cubicBezTo>
                  <a:cubicBezTo>
                    <a:pt x="81207" y="36174"/>
                    <a:pt x="81118" y="35784"/>
                    <a:pt x="81268" y="35501"/>
                  </a:cubicBezTo>
                  <a:cubicBezTo>
                    <a:pt x="81309" y="35462"/>
                    <a:pt x="83881" y="31048"/>
                    <a:pt x="89189" y="29451"/>
                  </a:cubicBezTo>
                  <a:cubicBezTo>
                    <a:pt x="90462" y="29067"/>
                    <a:pt x="91790" y="28874"/>
                    <a:pt x="93165" y="28874"/>
                  </a:cubicBezTo>
                  <a:close/>
                  <a:moveTo>
                    <a:pt x="195931" y="26887"/>
                  </a:moveTo>
                  <a:cubicBezTo>
                    <a:pt x="196065" y="26887"/>
                    <a:pt x="196207" y="26938"/>
                    <a:pt x="196321" y="27015"/>
                  </a:cubicBezTo>
                  <a:cubicBezTo>
                    <a:pt x="196454" y="27107"/>
                    <a:pt x="196551" y="27262"/>
                    <a:pt x="196568" y="27412"/>
                  </a:cubicBezTo>
                  <a:cubicBezTo>
                    <a:pt x="196612" y="27737"/>
                    <a:pt x="196415" y="28033"/>
                    <a:pt x="196054" y="28142"/>
                  </a:cubicBezTo>
                  <a:cubicBezTo>
                    <a:pt x="195705" y="28195"/>
                    <a:pt x="195361" y="28273"/>
                    <a:pt x="195024" y="28372"/>
                  </a:cubicBezTo>
                  <a:cubicBezTo>
                    <a:pt x="190821" y="29640"/>
                    <a:pt x="188950" y="34286"/>
                    <a:pt x="188327" y="36230"/>
                  </a:cubicBezTo>
                  <a:cubicBezTo>
                    <a:pt x="188230" y="36521"/>
                    <a:pt x="188383" y="36841"/>
                    <a:pt x="188662" y="36994"/>
                  </a:cubicBezTo>
                  <a:cubicBezTo>
                    <a:pt x="190768" y="37983"/>
                    <a:pt x="192772" y="39340"/>
                    <a:pt x="194629" y="40983"/>
                  </a:cubicBezTo>
                  <a:cubicBezTo>
                    <a:pt x="194743" y="41104"/>
                    <a:pt x="194816" y="41255"/>
                    <a:pt x="194838" y="41417"/>
                  </a:cubicBezTo>
                  <a:cubicBezTo>
                    <a:pt x="194842" y="41599"/>
                    <a:pt x="194782" y="41747"/>
                    <a:pt x="194665" y="41885"/>
                  </a:cubicBezTo>
                  <a:cubicBezTo>
                    <a:pt x="194610" y="41955"/>
                    <a:pt x="194496" y="42016"/>
                    <a:pt x="194399" y="42043"/>
                  </a:cubicBezTo>
                  <a:cubicBezTo>
                    <a:pt x="194332" y="42063"/>
                    <a:pt x="194264" y="42073"/>
                    <a:pt x="194197" y="42073"/>
                  </a:cubicBezTo>
                  <a:cubicBezTo>
                    <a:pt x="194049" y="42073"/>
                    <a:pt x="193907" y="42022"/>
                    <a:pt x="193783" y="41914"/>
                  </a:cubicBezTo>
                  <a:cubicBezTo>
                    <a:pt x="188139" y="36902"/>
                    <a:pt x="182655" y="36075"/>
                    <a:pt x="179647" y="36075"/>
                  </a:cubicBezTo>
                  <a:cubicBezTo>
                    <a:pt x="178255" y="36075"/>
                    <a:pt x="177393" y="36252"/>
                    <a:pt x="177292" y="36274"/>
                  </a:cubicBezTo>
                  <a:cubicBezTo>
                    <a:pt x="177243" y="36285"/>
                    <a:pt x="177195" y="36290"/>
                    <a:pt x="177148" y="36290"/>
                  </a:cubicBezTo>
                  <a:cubicBezTo>
                    <a:pt x="176861" y="36290"/>
                    <a:pt x="176611" y="36091"/>
                    <a:pt x="176552" y="35818"/>
                  </a:cubicBezTo>
                  <a:cubicBezTo>
                    <a:pt x="176482" y="35498"/>
                    <a:pt x="176642" y="35164"/>
                    <a:pt x="176955" y="35067"/>
                  </a:cubicBezTo>
                  <a:lnTo>
                    <a:pt x="176783" y="34490"/>
                  </a:lnTo>
                  <a:lnTo>
                    <a:pt x="177003" y="35050"/>
                  </a:lnTo>
                  <a:cubicBezTo>
                    <a:pt x="177088" y="35037"/>
                    <a:pt x="178071" y="34822"/>
                    <a:pt x="179668" y="34822"/>
                  </a:cubicBezTo>
                  <a:cubicBezTo>
                    <a:pt x="181346" y="34822"/>
                    <a:pt x="183702" y="35059"/>
                    <a:pt x="186408" y="36017"/>
                  </a:cubicBezTo>
                  <a:cubicBezTo>
                    <a:pt x="186476" y="36043"/>
                    <a:pt x="186548" y="36056"/>
                    <a:pt x="186621" y="36056"/>
                  </a:cubicBezTo>
                  <a:cubicBezTo>
                    <a:pt x="186683" y="36056"/>
                    <a:pt x="186745" y="36047"/>
                    <a:pt x="186805" y="36029"/>
                  </a:cubicBezTo>
                  <a:lnTo>
                    <a:pt x="186902" y="36002"/>
                  </a:lnTo>
                  <a:cubicBezTo>
                    <a:pt x="187038" y="35935"/>
                    <a:pt x="187152" y="35796"/>
                    <a:pt x="187207" y="35624"/>
                  </a:cubicBezTo>
                  <a:cubicBezTo>
                    <a:pt x="188058" y="33062"/>
                    <a:pt x="190128" y="28537"/>
                    <a:pt x="194641" y="27180"/>
                  </a:cubicBezTo>
                  <a:cubicBezTo>
                    <a:pt x="195046" y="27061"/>
                    <a:pt x="195451" y="26964"/>
                    <a:pt x="195863" y="26891"/>
                  </a:cubicBezTo>
                  <a:cubicBezTo>
                    <a:pt x="195885" y="26888"/>
                    <a:pt x="195908" y="26887"/>
                    <a:pt x="195931" y="26887"/>
                  </a:cubicBezTo>
                  <a:close/>
                  <a:moveTo>
                    <a:pt x="167151" y="25976"/>
                  </a:moveTo>
                  <a:cubicBezTo>
                    <a:pt x="167355" y="25976"/>
                    <a:pt x="167571" y="26088"/>
                    <a:pt x="167686" y="26264"/>
                  </a:cubicBezTo>
                  <a:cubicBezTo>
                    <a:pt x="167771" y="26394"/>
                    <a:pt x="167819" y="26564"/>
                    <a:pt x="167793" y="26729"/>
                  </a:cubicBezTo>
                  <a:cubicBezTo>
                    <a:pt x="167742" y="26901"/>
                    <a:pt x="167647" y="27034"/>
                    <a:pt x="167519" y="27124"/>
                  </a:cubicBezTo>
                  <a:cubicBezTo>
                    <a:pt x="164193" y="29383"/>
                    <a:pt x="163636" y="33009"/>
                    <a:pt x="163602" y="34982"/>
                  </a:cubicBezTo>
                  <a:cubicBezTo>
                    <a:pt x="163604" y="35164"/>
                    <a:pt x="162887" y="36344"/>
                    <a:pt x="163028" y="36460"/>
                  </a:cubicBezTo>
                  <a:cubicBezTo>
                    <a:pt x="163036" y="36467"/>
                    <a:pt x="163047" y="36470"/>
                    <a:pt x="163060" y="36470"/>
                  </a:cubicBezTo>
                  <a:cubicBezTo>
                    <a:pt x="163278" y="36470"/>
                    <a:pt x="164143" y="35637"/>
                    <a:pt x="164315" y="35605"/>
                  </a:cubicBezTo>
                  <a:cubicBezTo>
                    <a:pt x="165498" y="35455"/>
                    <a:pt x="166791" y="35390"/>
                    <a:pt x="168146" y="35390"/>
                  </a:cubicBezTo>
                  <a:cubicBezTo>
                    <a:pt x="168348" y="35390"/>
                    <a:pt x="168551" y="35391"/>
                    <a:pt x="168755" y="35394"/>
                  </a:cubicBezTo>
                  <a:cubicBezTo>
                    <a:pt x="169104" y="35421"/>
                    <a:pt x="169373" y="35704"/>
                    <a:pt x="169371" y="36044"/>
                  </a:cubicBezTo>
                  <a:cubicBezTo>
                    <a:pt x="169371" y="36305"/>
                    <a:pt x="169199" y="36516"/>
                    <a:pt x="168813" y="36633"/>
                  </a:cubicBezTo>
                  <a:lnTo>
                    <a:pt x="168716" y="36662"/>
                  </a:lnTo>
                  <a:cubicBezTo>
                    <a:pt x="168423" y="36653"/>
                    <a:pt x="168134" y="36649"/>
                    <a:pt x="167850" y="36649"/>
                  </a:cubicBezTo>
                  <a:cubicBezTo>
                    <a:pt x="166139" y="36649"/>
                    <a:pt x="164586" y="36803"/>
                    <a:pt x="163057" y="37083"/>
                  </a:cubicBezTo>
                  <a:cubicBezTo>
                    <a:pt x="162514" y="37195"/>
                    <a:pt x="162002" y="37323"/>
                    <a:pt x="161525" y="37469"/>
                  </a:cubicBezTo>
                  <a:cubicBezTo>
                    <a:pt x="155545" y="39267"/>
                    <a:pt x="154096" y="43843"/>
                    <a:pt x="152705" y="48269"/>
                  </a:cubicBezTo>
                  <a:cubicBezTo>
                    <a:pt x="151771" y="51168"/>
                    <a:pt x="150913" y="53890"/>
                    <a:pt x="148831" y="55669"/>
                  </a:cubicBezTo>
                  <a:cubicBezTo>
                    <a:pt x="147229" y="57041"/>
                    <a:pt x="145809" y="57889"/>
                    <a:pt x="144345" y="58328"/>
                  </a:cubicBezTo>
                  <a:cubicBezTo>
                    <a:pt x="143426" y="58604"/>
                    <a:pt x="142493" y="58714"/>
                    <a:pt x="141495" y="58714"/>
                  </a:cubicBezTo>
                  <a:cubicBezTo>
                    <a:pt x="139964" y="58714"/>
                    <a:pt x="138278" y="58456"/>
                    <a:pt x="136252" y="58146"/>
                  </a:cubicBezTo>
                  <a:cubicBezTo>
                    <a:pt x="133780" y="57766"/>
                    <a:pt x="130733" y="57296"/>
                    <a:pt x="126654" y="57056"/>
                  </a:cubicBezTo>
                  <a:cubicBezTo>
                    <a:pt x="126445" y="57044"/>
                    <a:pt x="126240" y="57038"/>
                    <a:pt x="126036" y="57038"/>
                  </a:cubicBezTo>
                  <a:cubicBezTo>
                    <a:pt x="125096" y="57038"/>
                    <a:pt x="124196" y="57167"/>
                    <a:pt x="123190" y="57470"/>
                  </a:cubicBezTo>
                  <a:cubicBezTo>
                    <a:pt x="123171" y="57469"/>
                    <a:pt x="123151" y="57469"/>
                    <a:pt x="123131" y="57469"/>
                  </a:cubicBezTo>
                  <a:cubicBezTo>
                    <a:pt x="123073" y="57469"/>
                    <a:pt x="123014" y="57473"/>
                    <a:pt x="122960" y="57489"/>
                  </a:cubicBezTo>
                  <a:cubicBezTo>
                    <a:pt x="119680" y="58505"/>
                    <a:pt x="117564" y="61052"/>
                    <a:pt x="115313" y="63745"/>
                  </a:cubicBezTo>
                  <a:cubicBezTo>
                    <a:pt x="113216" y="66264"/>
                    <a:pt x="111071" y="68872"/>
                    <a:pt x="107927" y="69819"/>
                  </a:cubicBezTo>
                  <a:cubicBezTo>
                    <a:pt x="107100" y="70069"/>
                    <a:pt x="106236" y="70194"/>
                    <a:pt x="105328" y="70194"/>
                  </a:cubicBezTo>
                  <a:cubicBezTo>
                    <a:pt x="103443" y="70194"/>
                    <a:pt x="101371" y="69653"/>
                    <a:pt x="99061" y="68564"/>
                  </a:cubicBezTo>
                  <a:cubicBezTo>
                    <a:pt x="95974" y="67092"/>
                    <a:pt x="92585" y="66358"/>
                    <a:pt x="88925" y="66358"/>
                  </a:cubicBezTo>
                  <a:cubicBezTo>
                    <a:pt x="85843" y="66358"/>
                    <a:pt x="82569" y="66878"/>
                    <a:pt x="79123" y="67917"/>
                  </a:cubicBezTo>
                  <a:cubicBezTo>
                    <a:pt x="74779" y="69225"/>
                    <a:pt x="71219" y="71058"/>
                    <a:pt x="68957" y="72340"/>
                  </a:cubicBezTo>
                  <a:cubicBezTo>
                    <a:pt x="68788" y="72471"/>
                    <a:pt x="67411" y="72357"/>
                    <a:pt x="67394" y="72568"/>
                  </a:cubicBezTo>
                  <a:cubicBezTo>
                    <a:pt x="67413" y="72798"/>
                    <a:pt x="68776" y="73310"/>
                    <a:pt x="68965" y="73411"/>
                  </a:cubicBezTo>
                  <a:cubicBezTo>
                    <a:pt x="70225" y="74211"/>
                    <a:pt x="71257" y="74946"/>
                    <a:pt x="72249" y="75799"/>
                  </a:cubicBezTo>
                  <a:cubicBezTo>
                    <a:pt x="72358" y="75898"/>
                    <a:pt x="72431" y="76058"/>
                    <a:pt x="72457" y="76230"/>
                  </a:cubicBezTo>
                  <a:cubicBezTo>
                    <a:pt x="72477" y="76395"/>
                    <a:pt x="72418" y="76555"/>
                    <a:pt x="72302" y="76671"/>
                  </a:cubicBezTo>
                  <a:cubicBezTo>
                    <a:pt x="72229" y="76771"/>
                    <a:pt x="72116" y="76831"/>
                    <a:pt x="72021" y="76860"/>
                  </a:cubicBezTo>
                  <a:cubicBezTo>
                    <a:pt x="71952" y="76881"/>
                    <a:pt x="71882" y="76892"/>
                    <a:pt x="71815" y="76892"/>
                  </a:cubicBezTo>
                  <a:cubicBezTo>
                    <a:pt x="71671" y="76892"/>
                    <a:pt x="71537" y="76845"/>
                    <a:pt x="71437" y="76749"/>
                  </a:cubicBezTo>
                  <a:cubicBezTo>
                    <a:pt x="66945" y="72896"/>
                    <a:pt x="62696" y="71715"/>
                    <a:pt x="59183" y="71715"/>
                  </a:cubicBezTo>
                  <a:cubicBezTo>
                    <a:pt x="57447" y="71715"/>
                    <a:pt x="55890" y="72004"/>
                    <a:pt x="54572" y="72401"/>
                  </a:cubicBezTo>
                  <a:cubicBezTo>
                    <a:pt x="53014" y="72871"/>
                    <a:pt x="51467" y="73571"/>
                    <a:pt x="49887" y="74575"/>
                  </a:cubicBezTo>
                  <a:cubicBezTo>
                    <a:pt x="48173" y="75666"/>
                    <a:pt x="47160" y="76652"/>
                    <a:pt x="47039" y="76768"/>
                  </a:cubicBezTo>
                  <a:cubicBezTo>
                    <a:pt x="46973" y="76856"/>
                    <a:pt x="46884" y="76919"/>
                    <a:pt x="46777" y="76950"/>
                  </a:cubicBezTo>
                  <a:cubicBezTo>
                    <a:pt x="46722" y="76966"/>
                    <a:pt x="46666" y="76974"/>
                    <a:pt x="46610" y="76974"/>
                  </a:cubicBezTo>
                  <a:cubicBezTo>
                    <a:pt x="46447" y="76974"/>
                    <a:pt x="46284" y="76906"/>
                    <a:pt x="46147" y="76771"/>
                  </a:cubicBezTo>
                  <a:cubicBezTo>
                    <a:pt x="45917" y="76526"/>
                    <a:pt x="45904" y="76138"/>
                    <a:pt x="46149" y="75908"/>
                  </a:cubicBezTo>
                  <a:cubicBezTo>
                    <a:pt x="46166" y="75876"/>
                    <a:pt x="47162" y="74921"/>
                    <a:pt x="48910" y="73768"/>
                  </a:cubicBezTo>
                  <a:cubicBezTo>
                    <a:pt x="48985" y="73714"/>
                    <a:pt x="49053" y="73646"/>
                    <a:pt x="49114" y="73574"/>
                  </a:cubicBezTo>
                  <a:cubicBezTo>
                    <a:pt x="50473" y="71225"/>
                    <a:pt x="63111" y="50400"/>
                    <a:pt x="84959" y="43819"/>
                  </a:cubicBezTo>
                  <a:cubicBezTo>
                    <a:pt x="89087" y="42576"/>
                    <a:pt x="93346" y="41921"/>
                    <a:pt x="97517" y="41870"/>
                  </a:cubicBezTo>
                  <a:cubicBezTo>
                    <a:pt x="97619" y="41866"/>
                    <a:pt x="97723" y="41861"/>
                    <a:pt x="97820" y="41832"/>
                  </a:cubicBezTo>
                  <a:lnTo>
                    <a:pt x="97917" y="41805"/>
                  </a:lnTo>
                  <a:cubicBezTo>
                    <a:pt x="103397" y="39132"/>
                    <a:pt x="109302" y="36829"/>
                    <a:pt x="115451" y="34977"/>
                  </a:cubicBezTo>
                  <a:cubicBezTo>
                    <a:pt x="129065" y="30876"/>
                    <a:pt x="144287" y="28802"/>
                    <a:pt x="160742" y="28802"/>
                  </a:cubicBezTo>
                  <a:cubicBezTo>
                    <a:pt x="161755" y="28802"/>
                    <a:pt x="162773" y="28810"/>
                    <a:pt x="163796" y="28825"/>
                  </a:cubicBezTo>
                  <a:cubicBezTo>
                    <a:pt x="163804" y="28827"/>
                    <a:pt x="163812" y="28827"/>
                    <a:pt x="163821" y="28827"/>
                  </a:cubicBezTo>
                  <a:cubicBezTo>
                    <a:pt x="163870" y="28827"/>
                    <a:pt x="163929" y="28811"/>
                    <a:pt x="163970" y="28796"/>
                  </a:cubicBezTo>
                  <a:cubicBezTo>
                    <a:pt x="164113" y="28755"/>
                    <a:pt x="164220" y="28670"/>
                    <a:pt x="164319" y="28561"/>
                  </a:cubicBezTo>
                  <a:cubicBezTo>
                    <a:pt x="164998" y="27597"/>
                    <a:pt x="165846" y="26765"/>
                    <a:pt x="167005" y="25997"/>
                  </a:cubicBezTo>
                  <a:cubicBezTo>
                    <a:pt x="167052" y="25983"/>
                    <a:pt x="167101" y="25976"/>
                    <a:pt x="167151" y="25976"/>
                  </a:cubicBezTo>
                  <a:close/>
                  <a:moveTo>
                    <a:pt x="32178" y="86553"/>
                  </a:moveTo>
                  <a:cubicBezTo>
                    <a:pt x="32448" y="86553"/>
                    <a:pt x="32698" y="86729"/>
                    <a:pt x="32780" y="86999"/>
                  </a:cubicBezTo>
                  <a:cubicBezTo>
                    <a:pt x="32877" y="87336"/>
                    <a:pt x="32690" y="87683"/>
                    <a:pt x="32360" y="87785"/>
                  </a:cubicBezTo>
                  <a:cubicBezTo>
                    <a:pt x="29980" y="88500"/>
                    <a:pt x="27828" y="90640"/>
                    <a:pt x="26412" y="92298"/>
                  </a:cubicBezTo>
                  <a:cubicBezTo>
                    <a:pt x="26296" y="92438"/>
                    <a:pt x="25399" y="92942"/>
                    <a:pt x="25423" y="93117"/>
                  </a:cubicBezTo>
                  <a:cubicBezTo>
                    <a:pt x="25434" y="93196"/>
                    <a:pt x="25649" y="93210"/>
                    <a:pt x="25893" y="93210"/>
                  </a:cubicBezTo>
                  <a:cubicBezTo>
                    <a:pt x="26020" y="93210"/>
                    <a:pt x="26154" y="93206"/>
                    <a:pt x="26272" y="93206"/>
                  </a:cubicBezTo>
                  <a:cubicBezTo>
                    <a:pt x="26421" y="93206"/>
                    <a:pt x="26544" y="93212"/>
                    <a:pt x="26592" y="93238"/>
                  </a:cubicBezTo>
                  <a:cubicBezTo>
                    <a:pt x="27585" y="93815"/>
                    <a:pt x="28511" y="94503"/>
                    <a:pt x="29355" y="95286"/>
                  </a:cubicBezTo>
                  <a:cubicBezTo>
                    <a:pt x="29609" y="95521"/>
                    <a:pt x="29646" y="95904"/>
                    <a:pt x="29408" y="96159"/>
                  </a:cubicBezTo>
                  <a:cubicBezTo>
                    <a:pt x="29333" y="96258"/>
                    <a:pt x="29246" y="96311"/>
                    <a:pt x="29127" y="96348"/>
                  </a:cubicBezTo>
                  <a:cubicBezTo>
                    <a:pt x="29060" y="96368"/>
                    <a:pt x="28993" y="96379"/>
                    <a:pt x="28928" y="96379"/>
                  </a:cubicBezTo>
                  <a:cubicBezTo>
                    <a:pt x="28781" y="96379"/>
                    <a:pt x="28643" y="96326"/>
                    <a:pt x="28536" y="96212"/>
                  </a:cubicBezTo>
                  <a:cubicBezTo>
                    <a:pt x="25486" y="93466"/>
                    <a:pt x="22521" y="92716"/>
                    <a:pt x="20191" y="92716"/>
                  </a:cubicBezTo>
                  <a:cubicBezTo>
                    <a:pt x="18925" y="92716"/>
                    <a:pt x="17847" y="92938"/>
                    <a:pt x="17044" y="93180"/>
                  </a:cubicBezTo>
                  <a:cubicBezTo>
                    <a:pt x="16036" y="93483"/>
                    <a:pt x="15360" y="93844"/>
                    <a:pt x="15045" y="94016"/>
                  </a:cubicBezTo>
                  <a:cubicBezTo>
                    <a:pt x="14982" y="94035"/>
                    <a:pt x="14918" y="94044"/>
                    <a:pt x="14856" y="94044"/>
                  </a:cubicBezTo>
                  <a:cubicBezTo>
                    <a:pt x="14635" y="94044"/>
                    <a:pt x="14432" y="93928"/>
                    <a:pt x="14330" y="93735"/>
                  </a:cubicBezTo>
                  <a:cubicBezTo>
                    <a:pt x="14138" y="93451"/>
                    <a:pt x="14230" y="93056"/>
                    <a:pt x="14545" y="92882"/>
                  </a:cubicBezTo>
                  <a:cubicBezTo>
                    <a:pt x="14545" y="92882"/>
                    <a:pt x="15302" y="92443"/>
                    <a:pt x="16574" y="92063"/>
                  </a:cubicBezTo>
                  <a:cubicBezTo>
                    <a:pt x="17545" y="91770"/>
                    <a:pt x="18799" y="91513"/>
                    <a:pt x="20246" y="91513"/>
                  </a:cubicBezTo>
                  <a:cubicBezTo>
                    <a:pt x="21483" y="91513"/>
                    <a:pt x="22861" y="91701"/>
                    <a:pt x="24321" y="92215"/>
                  </a:cubicBezTo>
                  <a:cubicBezTo>
                    <a:pt x="24445" y="92257"/>
                    <a:pt x="24635" y="92738"/>
                    <a:pt x="24766" y="92738"/>
                  </a:cubicBezTo>
                  <a:cubicBezTo>
                    <a:pt x="24770" y="92738"/>
                    <a:pt x="24774" y="92737"/>
                    <a:pt x="24779" y="92736"/>
                  </a:cubicBezTo>
                  <a:cubicBezTo>
                    <a:pt x="24897" y="92700"/>
                    <a:pt x="24946" y="92106"/>
                    <a:pt x="25019" y="92007"/>
                  </a:cubicBezTo>
                  <a:cubicBezTo>
                    <a:pt x="26063" y="90698"/>
                    <a:pt x="28829" y="87535"/>
                    <a:pt x="31999" y="86580"/>
                  </a:cubicBezTo>
                  <a:cubicBezTo>
                    <a:pt x="32059" y="86562"/>
                    <a:pt x="32119" y="86553"/>
                    <a:pt x="32178" y="86553"/>
                  </a:cubicBezTo>
                  <a:close/>
                  <a:moveTo>
                    <a:pt x="157213" y="1"/>
                  </a:moveTo>
                  <a:cubicBezTo>
                    <a:pt x="156779" y="1"/>
                    <a:pt x="156378" y="51"/>
                    <a:pt x="156018" y="159"/>
                  </a:cubicBezTo>
                  <a:cubicBezTo>
                    <a:pt x="155809" y="225"/>
                    <a:pt x="155606" y="312"/>
                    <a:pt x="155417" y="421"/>
                  </a:cubicBezTo>
                  <a:cubicBezTo>
                    <a:pt x="154115" y="1153"/>
                    <a:pt x="152993" y="1674"/>
                    <a:pt x="151837" y="2021"/>
                  </a:cubicBezTo>
                  <a:cubicBezTo>
                    <a:pt x="150589" y="2396"/>
                    <a:pt x="149401" y="2544"/>
                    <a:pt x="148017" y="2726"/>
                  </a:cubicBezTo>
                  <a:cubicBezTo>
                    <a:pt x="146774" y="2867"/>
                    <a:pt x="145288" y="3051"/>
                    <a:pt x="143349" y="3477"/>
                  </a:cubicBezTo>
                  <a:cubicBezTo>
                    <a:pt x="143331" y="3474"/>
                    <a:pt x="143317" y="3473"/>
                    <a:pt x="143304" y="3473"/>
                  </a:cubicBezTo>
                  <a:cubicBezTo>
                    <a:pt x="143275" y="3473"/>
                    <a:pt x="143254" y="3479"/>
                    <a:pt x="143220" y="3489"/>
                  </a:cubicBezTo>
                  <a:cubicBezTo>
                    <a:pt x="142336" y="3676"/>
                    <a:pt x="141337" y="3926"/>
                    <a:pt x="140195" y="4217"/>
                  </a:cubicBezTo>
                  <a:lnTo>
                    <a:pt x="140169" y="4221"/>
                  </a:lnTo>
                  <a:cubicBezTo>
                    <a:pt x="139907" y="4301"/>
                    <a:pt x="132587" y="4469"/>
                    <a:pt x="136196" y="4823"/>
                  </a:cubicBezTo>
                  <a:cubicBezTo>
                    <a:pt x="136465" y="4849"/>
                    <a:pt x="139875" y="5332"/>
                    <a:pt x="140137" y="5414"/>
                  </a:cubicBezTo>
                  <a:cubicBezTo>
                    <a:pt x="140748" y="5622"/>
                    <a:pt x="141172" y="5811"/>
                    <a:pt x="141431" y="5969"/>
                  </a:cubicBezTo>
                  <a:cubicBezTo>
                    <a:pt x="141562" y="6059"/>
                    <a:pt x="141662" y="6214"/>
                    <a:pt x="141703" y="6359"/>
                  </a:cubicBezTo>
                  <a:cubicBezTo>
                    <a:pt x="141730" y="6534"/>
                    <a:pt x="141701" y="6701"/>
                    <a:pt x="141608" y="6832"/>
                  </a:cubicBezTo>
                  <a:cubicBezTo>
                    <a:pt x="141499" y="6994"/>
                    <a:pt x="141373" y="7086"/>
                    <a:pt x="141276" y="7115"/>
                  </a:cubicBezTo>
                  <a:cubicBezTo>
                    <a:pt x="141219" y="7133"/>
                    <a:pt x="141163" y="7140"/>
                    <a:pt x="141109" y="7140"/>
                  </a:cubicBezTo>
                  <a:cubicBezTo>
                    <a:pt x="140981" y="7140"/>
                    <a:pt x="140863" y="7098"/>
                    <a:pt x="140755" y="7038"/>
                  </a:cubicBezTo>
                  <a:cubicBezTo>
                    <a:pt x="139228" y="6056"/>
                    <a:pt x="133416" y="5189"/>
                    <a:pt x="132759" y="5099"/>
                  </a:cubicBezTo>
                  <a:lnTo>
                    <a:pt x="132454" y="5036"/>
                  </a:lnTo>
                  <a:lnTo>
                    <a:pt x="132357" y="5666"/>
                  </a:lnTo>
                  <a:lnTo>
                    <a:pt x="132153" y="4992"/>
                  </a:lnTo>
                  <a:cubicBezTo>
                    <a:pt x="131702" y="4920"/>
                    <a:pt x="131272" y="4849"/>
                    <a:pt x="130774" y="4849"/>
                  </a:cubicBezTo>
                  <a:cubicBezTo>
                    <a:pt x="130267" y="4849"/>
                    <a:pt x="129691" y="4923"/>
                    <a:pt x="128951" y="5145"/>
                  </a:cubicBezTo>
                  <a:cubicBezTo>
                    <a:pt x="127991" y="5431"/>
                    <a:pt x="126794" y="5976"/>
                    <a:pt x="125158" y="6810"/>
                  </a:cubicBezTo>
                  <a:cubicBezTo>
                    <a:pt x="123934" y="7440"/>
                    <a:pt x="122722" y="7937"/>
                    <a:pt x="121450" y="8320"/>
                  </a:cubicBezTo>
                  <a:cubicBezTo>
                    <a:pt x="119120" y="9018"/>
                    <a:pt x="116956" y="9229"/>
                    <a:pt x="115024" y="9416"/>
                  </a:cubicBezTo>
                  <a:cubicBezTo>
                    <a:pt x="113344" y="9580"/>
                    <a:pt x="111922" y="9721"/>
                    <a:pt x="110576" y="10126"/>
                  </a:cubicBezTo>
                  <a:cubicBezTo>
                    <a:pt x="108919" y="10625"/>
                    <a:pt x="107610" y="11490"/>
                    <a:pt x="106424" y="12867"/>
                  </a:cubicBezTo>
                  <a:cubicBezTo>
                    <a:pt x="106328" y="12976"/>
                    <a:pt x="106252" y="13076"/>
                    <a:pt x="106146" y="13160"/>
                  </a:cubicBezTo>
                  <a:lnTo>
                    <a:pt x="105966" y="13345"/>
                  </a:lnTo>
                  <a:cubicBezTo>
                    <a:pt x="105789" y="13531"/>
                    <a:pt x="102956" y="14588"/>
                    <a:pt x="103053" y="14821"/>
                  </a:cubicBezTo>
                  <a:cubicBezTo>
                    <a:pt x="103068" y="14857"/>
                    <a:pt x="103153" y="14872"/>
                    <a:pt x="103286" y="14872"/>
                  </a:cubicBezTo>
                  <a:cubicBezTo>
                    <a:pt x="104011" y="14872"/>
                    <a:pt x="106175" y="14420"/>
                    <a:pt x="106398" y="14418"/>
                  </a:cubicBezTo>
                  <a:cubicBezTo>
                    <a:pt x="106904" y="14424"/>
                    <a:pt x="107389" y="14427"/>
                    <a:pt x="107854" y="14427"/>
                  </a:cubicBezTo>
                  <a:cubicBezTo>
                    <a:pt x="110240" y="14427"/>
                    <a:pt x="112088" y="14349"/>
                    <a:pt x="113403" y="14193"/>
                  </a:cubicBezTo>
                  <a:cubicBezTo>
                    <a:pt x="113428" y="14190"/>
                    <a:pt x="113453" y="14188"/>
                    <a:pt x="113478" y="14188"/>
                  </a:cubicBezTo>
                  <a:cubicBezTo>
                    <a:pt x="113776" y="14188"/>
                    <a:pt x="114042" y="14421"/>
                    <a:pt x="114093" y="14746"/>
                  </a:cubicBezTo>
                  <a:cubicBezTo>
                    <a:pt x="114132" y="15049"/>
                    <a:pt x="113950" y="15313"/>
                    <a:pt x="113565" y="15427"/>
                  </a:cubicBezTo>
                  <a:lnTo>
                    <a:pt x="113541" y="15434"/>
                  </a:lnTo>
                  <a:cubicBezTo>
                    <a:pt x="111994" y="15610"/>
                    <a:pt x="109824" y="15668"/>
                    <a:pt x="107636" y="15668"/>
                  </a:cubicBezTo>
                  <a:cubicBezTo>
                    <a:pt x="104094" y="15668"/>
                    <a:pt x="100504" y="15516"/>
                    <a:pt x="99439" y="15463"/>
                  </a:cubicBezTo>
                  <a:cubicBezTo>
                    <a:pt x="98828" y="15439"/>
                    <a:pt x="98193" y="15417"/>
                    <a:pt x="97585" y="15393"/>
                  </a:cubicBezTo>
                  <a:cubicBezTo>
                    <a:pt x="96676" y="15336"/>
                    <a:pt x="95757" y="15283"/>
                    <a:pt x="94821" y="15283"/>
                  </a:cubicBezTo>
                  <a:cubicBezTo>
                    <a:pt x="93309" y="15283"/>
                    <a:pt x="91752" y="15422"/>
                    <a:pt x="90122" y="15911"/>
                  </a:cubicBezTo>
                  <a:cubicBezTo>
                    <a:pt x="88513" y="16396"/>
                    <a:pt x="86969" y="17174"/>
                    <a:pt x="85473" y="18306"/>
                  </a:cubicBezTo>
                  <a:cubicBezTo>
                    <a:pt x="82053" y="20854"/>
                    <a:pt x="79494" y="21835"/>
                    <a:pt x="77475" y="22444"/>
                  </a:cubicBezTo>
                  <a:cubicBezTo>
                    <a:pt x="76803" y="22647"/>
                    <a:pt x="76173" y="22810"/>
                    <a:pt x="75538" y="22974"/>
                  </a:cubicBezTo>
                  <a:cubicBezTo>
                    <a:pt x="74932" y="23132"/>
                    <a:pt x="74355" y="23304"/>
                    <a:pt x="73778" y="23476"/>
                  </a:cubicBezTo>
                  <a:cubicBezTo>
                    <a:pt x="71161" y="24264"/>
                    <a:pt x="68691" y="25456"/>
                    <a:pt x="65203" y="28651"/>
                  </a:cubicBezTo>
                  <a:cubicBezTo>
                    <a:pt x="62086" y="31528"/>
                    <a:pt x="59584" y="32517"/>
                    <a:pt x="57951" y="33009"/>
                  </a:cubicBezTo>
                  <a:cubicBezTo>
                    <a:pt x="56991" y="33300"/>
                    <a:pt x="56097" y="33462"/>
                    <a:pt x="55260" y="33637"/>
                  </a:cubicBezTo>
                  <a:cubicBezTo>
                    <a:pt x="54494" y="33787"/>
                    <a:pt x="53801" y="33918"/>
                    <a:pt x="53127" y="34122"/>
                  </a:cubicBezTo>
                  <a:cubicBezTo>
                    <a:pt x="51111" y="34727"/>
                    <a:pt x="49356" y="35859"/>
                    <a:pt x="47356" y="39393"/>
                  </a:cubicBezTo>
                  <a:cubicBezTo>
                    <a:pt x="47024" y="39939"/>
                    <a:pt x="46700" y="40428"/>
                    <a:pt x="46387" y="40862"/>
                  </a:cubicBezTo>
                  <a:cubicBezTo>
                    <a:pt x="46220" y="41095"/>
                    <a:pt x="42969" y="43140"/>
                    <a:pt x="43139" y="43351"/>
                  </a:cubicBezTo>
                  <a:cubicBezTo>
                    <a:pt x="43148" y="43365"/>
                    <a:pt x="43170" y="43371"/>
                    <a:pt x="43203" y="43371"/>
                  </a:cubicBezTo>
                  <a:cubicBezTo>
                    <a:pt x="43708" y="43371"/>
                    <a:pt x="46825" y="41911"/>
                    <a:pt x="47073" y="41834"/>
                  </a:cubicBezTo>
                  <a:cubicBezTo>
                    <a:pt x="49152" y="41182"/>
                    <a:pt x="50885" y="40501"/>
                    <a:pt x="52313" y="39759"/>
                  </a:cubicBezTo>
                  <a:cubicBezTo>
                    <a:pt x="52374" y="39741"/>
                    <a:pt x="52435" y="39732"/>
                    <a:pt x="52494" y="39732"/>
                  </a:cubicBezTo>
                  <a:cubicBezTo>
                    <a:pt x="52713" y="39732"/>
                    <a:pt x="52909" y="39855"/>
                    <a:pt x="53035" y="40065"/>
                  </a:cubicBezTo>
                  <a:cubicBezTo>
                    <a:pt x="53110" y="40225"/>
                    <a:pt x="53127" y="40377"/>
                    <a:pt x="53077" y="40549"/>
                  </a:cubicBezTo>
                  <a:cubicBezTo>
                    <a:pt x="53016" y="40697"/>
                    <a:pt x="52926" y="40831"/>
                    <a:pt x="52764" y="40903"/>
                  </a:cubicBezTo>
                  <a:cubicBezTo>
                    <a:pt x="51259" y="41725"/>
                    <a:pt x="49244" y="42515"/>
                    <a:pt x="46772" y="43259"/>
                  </a:cubicBezTo>
                  <a:cubicBezTo>
                    <a:pt x="42809" y="44452"/>
                    <a:pt x="38982" y="45133"/>
                    <a:pt x="38536" y="45215"/>
                  </a:cubicBezTo>
                  <a:cubicBezTo>
                    <a:pt x="37780" y="45392"/>
                    <a:pt x="37038" y="45538"/>
                    <a:pt x="36340" y="45746"/>
                  </a:cubicBezTo>
                  <a:cubicBezTo>
                    <a:pt x="33771" y="46522"/>
                    <a:pt x="31078" y="48012"/>
                    <a:pt x="28812" y="53621"/>
                  </a:cubicBezTo>
                  <a:cubicBezTo>
                    <a:pt x="28441" y="54569"/>
                    <a:pt x="28046" y="55422"/>
                    <a:pt x="27532" y="56413"/>
                  </a:cubicBezTo>
                  <a:cubicBezTo>
                    <a:pt x="27520" y="56416"/>
                    <a:pt x="27513" y="56433"/>
                    <a:pt x="27515" y="56445"/>
                  </a:cubicBezTo>
                  <a:cubicBezTo>
                    <a:pt x="27440" y="56622"/>
                    <a:pt x="27338" y="56811"/>
                    <a:pt x="27236" y="56997"/>
                  </a:cubicBezTo>
                  <a:cubicBezTo>
                    <a:pt x="27202" y="57063"/>
                    <a:pt x="24352" y="64989"/>
                    <a:pt x="23152" y="67524"/>
                  </a:cubicBezTo>
                  <a:cubicBezTo>
                    <a:pt x="23067" y="67682"/>
                    <a:pt x="22924" y="67800"/>
                    <a:pt x="22755" y="67854"/>
                  </a:cubicBezTo>
                  <a:cubicBezTo>
                    <a:pt x="22696" y="67872"/>
                    <a:pt x="22636" y="67881"/>
                    <a:pt x="22576" y="67881"/>
                  </a:cubicBezTo>
                  <a:cubicBezTo>
                    <a:pt x="22479" y="67881"/>
                    <a:pt x="22383" y="67857"/>
                    <a:pt x="22294" y="67808"/>
                  </a:cubicBezTo>
                  <a:cubicBezTo>
                    <a:pt x="22146" y="67747"/>
                    <a:pt x="22054" y="67621"/>
                    <a:pt x="21979" y="67456"/>
                  </a:cubicBezTo>
                  <a:cubicBezTo>
                    <a:pt x="21928" y="67291"/>
                    <a:pt x="21933" y="67129"/>
                    <a:pt x="22015" y="66976"/>
                  </a:cubicBezTo>
                  <a:cubicBezTo>
                    <a:pt x="22379" y="66184"/>
                    <a:pt x="23237" y="65018"/>
                    <a:pt x="24037" y="62892"/>
                  </a:cubicBezTo>
                  <a:cubicBezTo>
                    <a:pt x="24137" y="62671"/>
                    <a:pt x="26325" y="59109"/>
                    <a:pt x="25627" y="59109"/>
                  </a:cubicBezTo>
                  <a:cubicBezTo>
                    <a:pt x="25561" y="59109"/>
                    <a:pt x="25470" y="59141"/>
                    <a:pt x="25348" y="59210"/>
                  </a:cubicBezTo>
                  <a:cubicBezTo>
                    <a:pt x="25747" y="58607"/>
                    <a:pt x="25886" y="58369"/>
                    <a:pt x="25855" y="58369"/>
                  </a:cubicBezTo>
                  <a:cubicBezTo>
                    <a:pt x="25735" y="58369"/>
                    <a:pt x="23180" y="61780"/>
                    <a:pt x="23026" y="61826"/>
                  </a:cubicBezTo>
                  <a:cubicBezTo>
                    <a:pt x="22978" y="61840"/>
                    <a:pt x="22929" y="61855"/>
                    <a:pt x="22890" y="61891"/>
                  </a:cubicBezTo>
                  <a:cubicBezTo>
                    <a:pt x="22285" y="62230"/>
                    <a:pt x="21700" y="62458"/>
                    <a:pt x="21140" y="62681"/>
                  </a:cubicBezTo>
                  <a:cubicBezTo>
                    <a:pt x="19085" y="63510"/>
                    <a:pt x="17754" y="64225"/>
                    <a:pt x="16353" y="68523"/>
                  </a:cubicBezTo>
                  <a:cubicBezTo>
                    <a:pt x="14490" y="74165"/>
                    <a:pt x="11276" y="76703"/>
                    <a:pt x="8180" y="79127"/>
                  </a:cubicBezTo>
                  <a:cubicBezTo>
                    <a:pt x="5706" y="81078"/>
                    <a:pt x="2904" y="83257"/>
                    <a:pt x="591" y="87489"/>
                  </a:cubicBezTo>
                  <a:cubicBezTo>
                    <a:pt x="0" y="90574"/>
                    <a:pt x="553" y="93447"/>
                    <a:pt x="2174" y="95786"/>
                  </a:cubicBezTo>
                  <a:cubicBezTo>
                    <a:pt x="5000" y="99896"/>
                    <a:pt x="10658" y="102412"/>
                    <a:pt x="18128" y="102885"/>
                  </a:cubicBezTo>
                  <a:cubicBezTo>
                    <a:pt x="25627" y="103348"/>
                    <a:pt x="31330" y="104538"/>
                    <a:pt x="36384" y="105583"/>
                  </a:cubicBezTo>
                  <a:cubicBezTo>
                    <a:pt x="41423" y="106630"/>
                    <a:pt x="45860" y="107548"/>
                    <a:pt x="50942" y="107548"/>
                  </a:cubicBezTo>
                  <a:cubicBezTo>
                    <a:pt x="51776" y="107548"/>
                    <a:pt x="52627" y="107524"/>
                    <a:pt x="53501" y="107471"/>
                  </a:cubicBezTo>
                  <a:cubicBezTo>
                    <a:pt x="55328" y="107364"/>
                    <a:pt x="57236" y="107000"/>
                    <a:pt x="59301" y="106380"/>
                  </a:cubicBezTo>
                  <a:cubicBezTo>
                    <a:pt x="60682" y="105965"/>
                    <a:pt x="62035" y="105471"/>
                    <a:pt x="63356" y="104897"/>
                  </a:cubicBezTo>
                  <a:lnTo>
                    <a:pt x="63453" y="104868"/>
                  </a:lnTo>
                  <a:cubicBezTo>
                    <a:pt x="66296" y="103699"/>
                    <a:pt x="69205" y="102221"/>
                    <a:pt x="72229" y="100706"/>
                  </a:cubicBezTo>
                  <a:cubicBezTo>
                    <a:pt x="77521" y="98013"/>
                    <a:pt x="83500" y="95007"/>
                    <a:pt x="90442" y="92916"/>
                  </a:cubicBezTo>
                  <a:cubicBezTo>
                    <a:pt x="91256" y="92671"/>
                    <a:pt x="92100" y="92416"/>
                    <a:pt x="92953" y="92213"/>
                  </a:cubicBezTo>
                  <a:cubicBezTo>
                    <a:pt x="95799" y="91486"/>
                    <a:pt x="98634" y="90817"/>
                    <a:pt x="101485" y="90114"/>
                  </a:cubicBezTo>
                  <a:lnTo>
                    <a:pt x="101780" y="90051"/>
                  </a:lnTo>
                  <a:cubicBezTo>
                    <a:pt x="107428" y="88718"/>
                    <a:pt x="113289" y="87317"/>
                    <a:pt x="119317" y="85501"/>
                  </a:cubicBezTo>
                  <a:cubicBezTo>
                    <a:pt x="129448" y="82452"/>
                    <a:pt x="138154" y="78756"/>
                    <a:pt x="146744" y="73889"/>
                  </a:cubicBezTo>
                  <a:cubicBezTo>
                    <a:pt x="160473" y="66087"/>
                    <a:pt x="170881" y="62301"/>
                    <a:pt x="181376" y="58798"/>
                  </a:cubicBezTo>
                  <a:cubicBezTo>
                    <a:pt x="182711" y="58372"/>
                    <a:pt x="184042" y="57916"/>
                    <a:pt x="185380" y="57487"/>
                  </a:cubicBezTo>
                  <a:cubicBezTo>
                    <a:pt x="189098" y="56263"/>
                    <a:pt x="192908" y="55010"/>
                    <a:pt x="197004" y="53565"/>
                  </a:cubicBezTo>
                  <a:cubicBezTo>
                    <a:pt x="206775" y="50099"/>
                    <a:pt x="212270" y="43732"/>
                    <a:pt x="215135" y="38993"/>
                  </a:cubicBezTo>
                  <a:cubicBezTo>
                    <a:pt x="217011" y="35915"/>
                    <a:pt x="217493" y="32468"/>
                    <a:pt x="216451" y="29274"/>
                  </a:cubicBezTo>
                  <a:cubicBezTo>
                    <a:pt x="215774" y="27282"/>
                    <a:pt x="214533" y="25510"/>
                    <a:pt x="212776" y="24102"/>
                  </a:cubicBezTo>
                  <a:cubicBezTo>
                    <a:pt x="211654" y="23338"/>
                    <a:pt x="210563" y="23277"/>
                    <a:pt x="209264" y="23222"/>
                  </a:cubicBezTo>
                  <a:cubicBezTo>
                    <a:pt x="206719" y="23125"/>
                    <a:pt x="203827" y="23001"/>
                    <a:pt x="200366" y="16973"/>
                  </a:cubicBezTo>
                  <a:lnTo>
                    <a:pt x="199959" y="16229"/>
                  </a:lnTo>
                  <a:cubicBezTo>
                    <a:pt x="197702" y="11996"/>
                    <a:pt x="189784" y="6656"/>
                    <a:pt x="183460" y="6656"/>
                  </a:cubicBezTo>
                  <a:cubicBezTo>
                    <a:pt x="182538" y="6656"/>
                    <a:pt x="181650" y="6769"/>
                    <a:pt x="180818" y="7016"/>
                  </a:cubicBezTo>
                  <a:lnTo>
                    <a:pt x="181000" y="7617"/>
                  </a:lnTo>
                  <a:lnTo>
                    <a:pt x="180421" y="7084"/>
                  </a:lnTo>
                  <a:lnTo>
                    <a:pt x="180397" y="7089"/>
                  </a:lnTo>
                  <a:cubicBezTo>
                    <a:pt x="180157" y="7162"/>
                    <a:pt x="179975" y="7346"/>
                    <a:pt x="179946" y="7591"/>
                  </a:cubicBezTo>
                  <a:cubicBezTo>
                    <a:pt x="179914" y="7838"/>
                    <a:pt x="180018" y="8095"/>
                    <a:pt x="180237" y="8209"/>
                  </a:cubicBezTo>
                  <a:cubicBezTo>
                    <a:pt x="183225" y="10138"/>
                    <a:pt x="185593" y="12254"/>
                    <a:pt x="187261" y="14501"/>
                  </a:cubicBezTo>
                  <a:cubicBezTo>
                    <a:pt x="187476" y="14775"/>
                    <a:pt x="187411" y="15163"/>
                    <a:pt x="186955" y="15480"/>
                  </a:cubicBezTo>
                  <a:cubicBezTo>
                    <a:pt x="186894" y="15498"/>
                    <a:pt x="186833" y="15507"/>
                    <a:pt x="186773" y="15507"/>
                  </a:cubicBezTo>
                  <a:cubicBezTo>
                    <a:pt x="186573" y="15507"/>
                    <a:pt x="186385" y="15410"/>
                    <a:pt x="186255" y="15247"/>
                  </a:cubicBezTo>
                  <a:cubicBezTo>
                    <a:pt x="181727" y="9176"/>
                    <a:pt x="173244" y="6049"/>
                    <a:pt x="173115" y="5984"/>
                  </a:cubicBezTo>
                  <a:cubicBezTo>
                    <a:pt x="171113" y="5249"/>
                    <a:pt x="169017" y="4284"/>
                    <a:pt x="167039" y="3363"/>
                  </a:cubicBezTo>
                  <a:cubicBezTo>
                    <a:pt x="163453" y="1711"/>
                    <a:pt x="159756" y="1"/>
                    <a:pt x="15721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17"/>
            <p:cNvSpPr/>
            <p:nvPr/>
          </p:nvSpPr>
          <p:spPr>
            <a:xfrm>
              <a:off x="5816600" y="731475"/>
              <a:ext cx="97225" cy="65700"/>
            </a:xfrm>
            <a:custGeom>
              <a:avLst/>
              <a:gdLst/>
              <a:ahLst/>
              <a:cxnLst/>
              <a:rect l="l" t="t" r="r" b="b"/>
              <a:pathLst>
                <a:path w="3889" h="2628" extrusionOk="0">
                  <a:moveTo>
                    <a:pt x="697" y="0"/>
                  </a:moveTo>
                  <a:cubicBezTo>
                    <a:pt x="630" y="0"/>
                    <a:pt x="563" y="12"/>
                    <a:pt x="503" y="30"/>
                  </a:cubicBezTo>
                  <a:cubicBezTo>
                    <a:pt x="386" y="66"/>
                    <a:pt x="255" y="156"/>
                    <a:pt x="163" y="289"/>
                  </a:cubicBezTo>
                  <a:cubicBezTo>
                    <a:pt x="1" y="524"/>
                    <a:pt x="28" y="880"/>
                    <a:pt x="277" y="1096"/>
                  </a:cubicBezTo>
                  <a:cubicBezTo>
                    <a:pt x="1114" y="1865"/>
                    <a:pt x="1984" y="2335"/>
                    <a:pt x="3033" y="2597"/>
                  </a:cubicBezTo>
                  <a:cubicBezTo>
                    <a:pt x="3087" y="2617"/>
                    <a:pt x="3145" y="2628"/>
                    <a:pt x="3203" y="2628"/>
                  </a:cubicBezTo>
                  <a:cubicBezTo>
                    <a:pt x="3253" y="2628"/>
                    <a:pt x="3303" y="2620"/>
                    <a:pt x="3351" y="2604"/>
                  </a:cubicBezTo>
                  <a:cubicBezTo>
                    <a:pt x="3545" y="2548"/>
                    <a:pt x="3685" y="2403"/>
                    <a:pt x="3760" y="2221"/>
                  </a:cubicBezTo>
                  <a:cubicBezTo>
                    <a:pt x="3889" y="1947"/>
                    <a:pt x="3763" y="1617"/>
                    <a:pt x="3501" y="1460"/>
                  </a:cubicBezTo>
                  <a:cubicBezTo>
                    <a:pt x="2704" y="990"/>
                    <a:pt x="1877" y="505"/>
                    <a:pt x="961" y="76"/>
                  </a:cubicBezTo>
                  <a:cubicBezTo>
                    <a:pt x="885" y="22"/>
                    <a:pt x="791" y="0"/>
                    <a:pt x="697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17"/>
            <p:cNvSpPr/>
            <p:nvPr/>
          </p:nvSpPr>
          <p:spPr>
            <a:xfrm>
              <a:off x="2307675" y="997850"/>
              <a:ext cx="2508525" cy="1059725"/>
            </a:xfrm>
            <a:custGeom>
              <a:avLst/>
              <a:gdLst/>
              <a:ahLst/>
              <a:cxnLst/>
              <a:rect l="l" t="t" r="r" b="b"/>
              <a:pathLst>
                <a:path w="100341" h="42389" extrusionOk="0">
                  <a:moveTo>
                    <a:pt x="100084" y="0"/>
                  </a:moveTo>
                  <a:cubicBezTo>
                    <a:pt x="99756" y="0"/>
                    <a:pt x="98934" y="321"/>
                    <a:pt x="98780" y="323"/>
                  </a:cubicBezTo>
                  <a:cubicBezTo>
                    <a:pt x="98246" y="319"/>
                    <a:pt x="97713" y="317"/>
                    <a:pt x="97181" y="317"/>
                  </a:cubicBezTo>
                  <a:cubicBezTo>
                    <a:pt x="80782" y="317"/>
                    <a:pt x="65610" y="2380"/>
                    <a:pt x="52052" y="6463"/>
                  </a:cubicBezTo>
                  <a:cubicBezTo>
                    <a:pt x="19015" y="16412"/>
                    <a:pt x="4732" y="35328"/>
                    <a:pt x="1144" y="40883"/>
                  </a:cubicBezTo>
                  <a:cubicBezTo>
                    <a:pt x="1035" y="41048"/>
                    <a:pt x="0" y="41232"/>
                    <a:pt x="59" y="41423"/>
                  </a:cubicBezTo>
                  <a:cubicBezTo>
                    <a:pt x="134" y="41583"/>
                    <a:pt x="1270" y="41734"/>
                    <a:pt x="1450" y="41811"/>
                  </a:cubicBezTo>
                  <a:cubicBezTo>
                    <a:pt x="1888" y="41964"/>
                    <a:pt x="2303" y="42129"/>
                    <a:pt x="2759" y="42332"/>
                  </a:cubicBezTo>
                  <a:cubicBezTo>
                    <a:pt x="2830" y="42370"/>
                    <a:pt x="2913" y="42389"/>
                    <a:pt x="2998" y="42389"/>
                  </a:cubicBezTo>
                  <a:cubicBezTo>
                    <a:pt x="3061" y="42389"/>
                    <a:pt x="3125" y="42379"/>
                    <a:pt x="3185" y="42359"/>
                  </a:cubicBezTo>
                  <a:cubicBezTo>
                    <a:pt x="3234" y="42345"/>
                    <a:pt x="3272" y="42308"/>
                    <a:pt x="3345" y="42284"/>
                  </a:cubicBezTo>
                  <a:cubicBezTo>
                    <a:pt x="4940" y="41225"/>
                    <a:pt x="9315" y="38626"/>
                    <a:pt x="15028" y="36906"/>
                  </a:cubicBezTo>
                  <a:cubicBezTo>
                    <a:pt x="18295" y="35921"/>
                    <a:pt x="21458" y="35388"/>
                    <a:pt x="24481" y="35342"/>
                  </a:cubicBezTo>
                  <a:cubicBezTo>
                    <a:pt x="24553" y="35320"/>
                    <a:pt x="24609" y="35330"/>
                    <a:pt x="24658" y="35315"/>
                  </a:cubicBezTo>
                  <a:cubicBezTo>
                    <a:pt x="24843" y="35492"/>
                    <a:pt x="24953" y="35559"/>
                    <a:pt x="25016" y="35559"/>
                  </a:cubicBezTo>
                  <a:cubicBezTo>
                    <a:pt x="25186" y="35559"/>
                    <a:pt x="25009" y="35063"/>
                    <a:pt x="25067" y="34930"/>
                  </a:cubicBezTo>
                  <a:cubicBezTo>
                    <a:pt x="26027" y="32468"/>
                    <a:pt x="29096" y="26488"/>
                    <a:pt x="36442" y="24275"/>
                  </a:cubicBezTo>
                  <a:cubicBezTo>
                    <a:pt x="38301" y="23715"/>
                    <a:pt x="40315" y="23429"/>
                    <a:pt x="42470" y="23429"/>
                  </a:cubicBezTo>
                  <a:cubicBezTo>
                    <a:pt x="43516" y="23429"/>
                    <a:pt x="44595" y="23497"/>
                    <a:pt x="45706" y="23633"/>
                  </a:cubicBezTo>
                  <a:cubicBezTo>
                    <a:pt x="45729" y="23640"/>
                    <a:pt x="45754" y="23643"/>
                    <a:pt x="45778" y="23643"/>
                  </a:cubicBezTo>
                  <a:cubicBezTo>
                    <a:pt x="45842" y="23643"/>
                    <a:pt x="45908" y="23623"/>
                    <a:pt x="45961" y="23609"/>
                  </a:cubicBezTo>
                  <a:cubicBezTo>
                    <a:pt x="46033" y="23587"/>
                    <a:pt x="46106" y="23565"/>
                    <a:pt x="46169" y="23519"/>
                  </a:cubicBezTo>
                  <a:cubicBezTo>
                    <a:pt x="48389" y="21856"/>
                    <a:pt x="50934" y="20567"/>
                    <a:pt x="53743" y="19721"/>
                  </a:cubicBezTo>
                  <a:cubicBezTo>
                    <a:pt x="56553" y="18875"/>
                    <a:pt x="59643" y="18441"/>
                    <a:pt x="62966" y="18436"/>
                  </a:cubicBezTo>
                  <a:cubicBezTo>
                    <a:pt x="62972" y="18436"/>
                    <a:pt x="62977" y="18436"/>
                    <a:pt x="62982" y="18436"/>
                  </a:cubicBezTo>
                  <a:cubicBezTo>
                    <a:pt x="63051" y="18436"/>
                    <a:pt x="63097" y="18422"/>
                    <a:pt x="63165" y="18402"/>
                  </a:cubicBezTo>
                  <a:cubicBezTo>
                    <a:pt x="63266" y="18373"/>
                    <a:pt x="63356" y="18317"/>
                    <a:pt x="63431" y="18245"/>
                  </a:cubicBezTo>
                  <a:cubicBezTo>
                    <a:pt x="64798" y="16786"/>
                    <a:pt x="66345" y="15561"/>
                    <a:pt x="68044" y="14604"/>
                  </a:cubicBezTo>
                  <a:cubicBezTo>
                    <a:pt x="69309" y="13877"/>
                    <a:pt x="70654" y="13295"/>
                    <a:pt x="72053" y="12873"/>
                  </a:cubicBezTo>
                  <a:cubicBezTo>
                    <a:pt x="74128" y="12249"/>
                    <a:pt x="76378" y="11936"/>
                    <a:pt x="78791" y="11936"/>
                  </a:cubicBezTo>
                  <a:cubicBezTo>
                    <a:pt x="81903" y="11936"/>
                    <a:pt x="85288" y="12457"/>
                    <a:pt x="88922" y="13501"/>
                  </a:cubicBezTo>
                  <a:cubicBezTo>
                    <a:pt x="89036" y="13541"/>
                    <a:pt x="89421" y="13977"/>
                    <a:pt x="89532" y="13977"/>
                  </a:cubicBezTo>
                  <a:cubicBezTo>
                    <a:pt x="89535" y="13977"/>
                    <a:pt x="89538" y="13977"/>
                    <a:pt x="89541" y="13976"/>
                  </a:cubicBezTo>
                  <a:cubicBezTo>
                    <a:pt x="89710" y="13925"/>
                    <a:pt x="89579" y="13332"/>
                    <a:pt x="89637" y="13181"/>
                  </a:cubicBezTo>
                  <a:cubicBezTo>
                    <a:pt x="91349" y="9735"/>
                    <a:pt x="93828" y="7626"/>
                    <a:pt x="97503" y="6521"/>
                  </a:cubicBezTo>
                  <a:cubicBezTo>
                    <a:pt x="97692" y="6463"/>
                    <a:pt x="98157" y="6346"/>
                    <a:pt x="98181" y="6341"/>
                  </a:cubicBezTo>
                  <a:cubicBezTo>
                    <a:pt x="99066" y="6266"/>
                    <a:pt x="98625" y="6000"/>
                    <a:pt x="98620" y="5711"/>
                  </a:cubicBezTo>
                  <a:cubicBezTo>
                    <a:pt x="98606" y="4618"/>
                    <a:pt x="98702" y="2936"/>
                    <a:pt x="99347" y="1169"/>
                  </a:cubicBezTo>
                  <a:cubicBezTo>
                    <a:pt x="99422" y="965"/>
                    <a:pt x="100341" y="212"/>
                    <a:pt x="100210" y="42"/>
                  </a:cubicBezTo>
                  <a:cubicBezTo>
                    <a:pt x="100193" y="13"/>
                    <a:pt x="100148" y="0"/>
                    <a:pt x="100084" y="0"/>
                  </a:cubicBezTo>
                  <a:close/>
                </a:path>
              </a:pathLst>
            </a:custGeom>
            <a:solidFill>
              <a:schemeClr val="accent5"/>
            </a:solidFill>
            <a:ln w="19050" cap="flat" cmpd="sng">
              <a:solidFill>
                <a:schemeClr val="accent5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17"/>
            <p:cNvSpPr/>
            <p:nvPr/>
          </p:nvSpPr>
          <p:spPr>
            <a:xfrm>
              <a:off x="3249200" y="1479900"/>
              <a:ext cx="632875" cy="497450"/>
            </a:xfrm>
            <a:custGeom>
              <a:avLst/>
              <a:gdLst/>
              <a:ahLst/>
              <a:cxnLst/>
              <a:rect l="l" t="t" r="r" b="b"/>
              <a:pathLst>
                <a:path w="25315" h="19898" extrusionOk="0">
                  <a:moveTo>
                    <a:pt x="24988" y="0"/>
                  </a:moveTo>
                  <a:cubicBezTo>
                    <a:pt x="24720" y="0"/>
                    <a:pt x="23336" y="512"/>
                    <a:pt x="23208" y="521"/>
                  </a:cubicBezTo>
                  <a:cubicBezTo>
                    <a:pt x="20782" y="671"/>
                    <a:pt x="18482" y="1066"/>
                    <a:pt x="16376" y="1702"/>
                  </a:cubicBezTo>
                  <a:cubicBezTo>
                    <a:pt x="4441" y="5296"/>
                    <a:pt x="791" y="16089"/>
                    <a:pt x="76" y="19163"/>
                  </a:cubicBezTo>
                  <a:cubicBezTo>
                    <a:pt x="0" y="19487"/>
                    <a:pt x="580" y="19323"/>
                    <a:pt x="897" y="19417"/>
                  </a:cubicBezTo>
                  <a:cubicBezTo>
                    <a:pt x="1985" y="19738"/>
                    <a:pt x="2997" y="19898"/>
                    <a:pt x="3953" y="19898"/>
                  </a:cubicBezTo>
                  <a:cubicBezTo>
                    <a:pt x="4738" y="19898"/>
                    <a:pt x="5485" y="19790"/>
                    <a:pt x="6203" y="19575"/>
                  </a:cubicBezTo>
                  <a:cubicBezTo>
                    <a:pt x="8956" y="18743"/>
                    <a:pt x="10910" y="16397"/>
                    <a:pt x="12982" y="13913"/>
                  </a:cubicBezTo>
                  <a:cubicBezTo>
                    <a:pt x="14994" y="11491"/>
                    <a:pt x="17275" y="8752"/>
                    <a:pt x="20642" y="7485"/>
                  </a:cubicBezTo>
                  <a:cubicBezTo>
                    <a:pt x="20823" y="7419"/>
                    <a:pt x="21027" y="7485"/>
                    <a:pt x="21085" y="7301"/>
                  </a:cubicBezTo>
                  <a:cubicBezTo>
                    <a:pt x="21352" y="6440"/>
                    <a:pt x="22091" y="3965"/>
                    <a:pt x="23766" y="1496"/>
                  </a:cubicBezTo>
                  <a:cubicBezTo>
                    <a:pt x="23960" y="1207"/>
                    <a:pt x="25315" y="201"/>
                    <a:pt x="25026" y="7"/>
                  </a:cubicBezTo>
                  <a:cubicBezTo>
                    <a:pt x="25019" y="2"/>
                    <a:pt x="25006" y="0"/>
                    <a:pt x="24988" y="0"/>
                  </a:cubicBezTo>
                  <a:close/>
                </a:path>
              </a:pathLst>
            </a:custGeom>
            <a:solidFill>
              <a:srgbClr val="F4942E"/>
            </a:solidFill>
            <a:ln w="1817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17"/>
            <p:cNvSpPr/>
            <p:nvPr/>
          </p:nvSpPr>
          <p:spPr>
            <a:xfrm>
              <a:off x="787350" y="2088500"/>
              <a:ext cx="222575" cy="195100"/>
            </a:xfrm>
            <a:custGeom>
              <a:avLst/>
              <a:gdLst/>
              <a:ahLst/>
              <a:cxnLst/>
              <a:rect l="l" t="t" r="r" b="b"/>
              <a:pathLst>
                <a:path w="8903" h="7804" extrusionOk="0">
                  <a:moveTo>
                    <a:pt x="8241" y="0"/>
                  </a:moveTo>
                  <a:cubicBezTo>
                    <a:pt x="8180" y="0"/>
                    <a:pt x="8119" y="9"/>
                    <a:pt x="8059" y="27"/>
                  </a:cubicBezTo>
                  <a:cubicBezTo>
                    <a:pt x="8011" y="42"/>
                    <a:pt x="7967" y="54"/>
                    <a:pt x="7924" y="93"/>
                  </a:cubicBezTo>
                  <a:cubicBezTo>
                    <a:pt x="4736" y="1945"/>
                    <a:pt x="2928" y="3326"/>
                    <a:pt x="2295" y="3833"/>
                  </a:cubicBezTo>
                  <a:cubicBezTo>
                    <a:pt x="1537" y="4453"/>
                    <a:pt x="819" y="5457"/>
                    <a:pt x="126" y="6894"/>
                  </a:cubicBezTo>
                  <a:cubicBezTo>
                    <a:pt x="0" y="7168"/>
                    <a:pt x="78" y="7510"/>
                    <a:pt x="310" y="7677"/>
                  </a:cubicBezTo>
                  <a:cubicBezTo>
                    <a:pt x="423" y="7764"/>
                    <a:pt x="543" y="7804"/>
                    <a:pt x="665" y="7804"/>
                  </a:cubicBezTo>
                  <a:cubicBezTo>
                    <a:pt x="730" y="7804"/>
                    <a:pt x="795" y="7792"/>
                    <a:pt x="861" y="7771"/>
                  </a:cubicBezTo>
                  <a:cubicBezTo>
                    <a:pt x="953" y="7740"/>
                    <a:pt x="1037" y="7699"/>
                    <a:pt x="1113" y="7643"/>
                  </a:cubicBezTo>
                  <a:cubicBezTo>
                    <a:pt x="2206" y="6584"/>
                    <a:pt x="3309" y="5726"/>
                    <a:pt x="4489" y="4768"/>
                  </a:cubicBezTo>
                  <a:cubicBezTo>
                    <a:pt x="5934" y="3653"/>
                    <a:pt x="7393" y="2505"/>
                    <a:pt x="8706" y="1036"/>
                  </a:cubicBezTo>
                  <a:cubicBezTo>
                    <a:pt x="8903" y="820"/>
                    <a:pt x="8903" y="481"/>
                    <a:pt x="8721" y="221"/>
                  </a:cubicBezTo>
                  <a:cubicBezTo>
                    <a:pt x="8597" y="79"/>
                    <a:pt x="8422" y="0"/>
                    <a:pt x="8241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17"/>
            <p:cNvSpPr/>
            <p:nvPr/>
          </p:nvSpPr>
          <p:spPr>
            <a:xfrm>
              <a:off x="5816675" y="731475"/>
              <a:ext cx="97025" cy="65700"/>
            </a:xfrm>
            <a:custGeom>
              <a:avLst/>
              <a:gdLst/>
              <a:ahLst/>
              <a:cxnLst/>
              <a:rect l="l" t="t" r="r" b="b"/>
              <a:pathLst>
                <a:path w="3881" h="2628" extrusionOk="0">
                  <a:moveTo>
                    <a:pt x="701" y="0"/>
                  </a:moveTo>
                  <a:cubicBezTo>
                    <a:pt x="633" y="0"/>
                    <a:pt x="566" y="11"/>
                    <a:pt x="505" y="30"/>
                  </a:cubicBezTo>
                  <a:cubicBezTo>
                    <a:pt x="386" y="66"/>
                    <a:pt x="255" y="156"/>
                    <a:pt x="165" y="289"/>
                  </a:cubicBezTo>
                  <a:cubicBezTo>
                    <a:pt x="0" y="524"/>
                    <a:pt x="27" y="880"/>
                    <a:pt x="277" y="1096"/>
                  </a:cubicBezTo>
                  <a:cubicBezTo>
                    <a:pt x="1113" y="1865"/>
                    <a:pt x="1988" y="2335"/>
                    <a:pt x="3028" y="2597"/>
                  </a:cubicBezTo>
                  <a:cubicBezTo>
                    <a:pt x="3082" y="2617"/>
                    <a:pt x="3140" y="2628"/>
                    <a:pt x="3197" y="2628"/>
                  </a:cubicBezTo>
                  <a:cubicBezTo>
                    <a:pt x="3248" y="2628"/>
                    <a:pt x="3298" y="2620"/>
                    <a:pt x="3345" y="2604"/>
                  </a:cubicBezTo>
                  <a:cubicBezTo>
                    <a:pt x="3539" y="2548"/>
                    <a:pt x="3680" y="2403"/>
                    <a:pt x="3755" y="2221"/>
                  </a:cubicBezTo>
                  <a:cubicBezTo>
                    <a:pt x="3881" y="1947"/>
                    <a:pt x="3757" y="1617"/>
                    <a:pt x="3500" y="1460"/>
                  </a:cubicBezTo>
                  <a:cubicBezTo>
                    <a:pt x="2703" y="990"/>
                    <a:pt x="1876" y="505"/>
                    <a:pt x="960" y="73"/>
                  </a:cubicBezTo>
                  <a:cubicBezTo>
                    <a:pt x="886" y="21"/>
                    <a:pt x="793" y="0"/>
                    <a:pt x="701" y="0"/>
                  </a:cubicBezTo>
                  <a:close/>
                </a:path>
              </a:pathLst>
            </a:custGeom>
            <a:solidFill>
              <a:srgbClr val="0E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17"/>
            <p:cNvSpPr/>
            <p:nvPr/>
          </p:nvSpPr>
          <p:spPr>
            <a:xfrm>
              <a:off x="4295500" y="253900"/>
              <a:ext cx="1856825" cy="1470200"/>
            </a:xfrm>
            <a:custGeom>
              <a:avLst/>
              <a:gdLst/>
              <a:ahLst/>
              <a:cxnLst/>
              <a:rect l="l" t="t" r="r" b="b"/>
              <a:pathLst>
                <a:path w="74273" h="58808" extrusionOk="0">
                  <a:moveTo>
                    <a:pt x="13993" y="1"/>
                  </a:moveTo>
                  <a:cubicBezTo>
                    <a:pt x="13559" y="1"/>
                    <a:pt x="13158" y="51"/>
                    <a:pt x="12798" y="159"/>
                  </a:cubicBezTo>
                  <a:cubicBezTo>
                    <a:pt x="12589" y="225"/>
                    <a:pt x="12386" y="312"/>
                    <a:pt x="12197" y="421"/>
                  </a:cubicBezTo>
                  <a:cubicBezTo>
                    <a:pt x="10895" y="1150"/>
                    <a:pt x="9768" y="1674"/>
                    <a:pt x="8617" y="2021"/>
                  </a:cubicBezTo>
                  <a:cubicBezTo>
                    <a:pt x="7369" y="2396"/>
                    <a:pt x="6186" y="2544"/>
                    <a:pt x="4797" y="2726"/>
                  </a:cubicBezTo>
                  <a:cubicBezTo>
                    <a:pt x="3534" y="2871"/>
                    <a:pt x="2022" y="3065"/>
                    <a:pt x="0" y="3489"/>
                  </a:cubicBezTo>
                  <a:cubicBezTo>
                    <a:pt x="0" y="3489"/>
                    <a:pt x="904" y="3457"/>
                    <a:pt x="2318" y="3457"/>
                  </a:cubicBezTo>
                  <a:cubicBezTo>
                    <a:pt x="5808" y="3457"/>
                    <a:pt x="12406" y="3656"/>
                    <a:pt x="16177" y="5036"/>
                  </a:cubicBezTo>
                  <a:cubicBezTo>
                    <a:pt x="21475" y="6975"/>
                    <a:pt x="17512" y="18852"/>
                    <a:pt x="26706" y="18890"/>
                  </a:cubicBezTo>
                  <a:cubicBezTo>
                    <a:pt x="35902" y="18895"/>
                    <a:pt x="42354" y="25803"/>
                    <a:pt x="37152" y="28707"/>
                  </a:cubicBezTo>
                  <a:cubicBezTo>
                    <a:pt x="31958" y="31632"/>
                    <a:pt x="26837" y="36526"/>
                    <a:pt x="30901" y="39859"/>
                  </a:cubicBezTo>
                  <a:cubicBezTo>
                    <a:pt x="34661" y="42944"/>
                    <a:pt x="45660" y="52858"/>
                    <a:pt x="38156" y="58808"/>
                  </a:cubicBezTo>
                  <a:cubicBezTo>
                    <a:pt x="39494" y="58377"/>
                    <a:pt x="40824" y="57926"/>
                    <a:pt x="42160" y="57494"/>
                  </a:cubicBezTo>
                  <a:cubicBezTo>
                    <a:pt x="45878" y="56270"/>
                    <a:pt x="49688" y="55017"/>
                    <a:pt x="53784" y="53575"/>
                  </a:cubicBezTo>
                  <a:cubicBezTo>
                    <a:pt x="63557" y="50109"/>
                    <a:pt x="69050" y="43739"/>
                    <a:pt x="71915" y="39001"/>
                  </a:cubicBezTo>
                  <a:cubicBezTo>
                    <a:pt x="73791" y="35922"/>
                    <a:pt x="74273" y="32478"/>
                    <a:pt x="73231" y="29281"/>
                  </a:cubicBezTo>
                  <a:cubicBezTo>
                    <a:pt x="72550" y="27286"/>
                    <a:pt x="71309" y="25512"/>
                    <a:pt x="69549" y="24104"/>
                  </a:cubicBezTo>
                  <a:cubicBezTo>
                    <a:pt x="68432" y="23343"/>
                    <a:pt x="67338" y="23280"/>
                    <a:pt x="66037" y="23227"/>
                  </a:cubicBezTo>
                  <a:cubicBezTo>
                    <a:pt x="63497" y="23125"/>
                    <a:pt x="60605" y="23001"/>
                    <a:pt x="57139" y="16976"/>
                  </a:cubicBezTo>
                  <a:lnTo>
                    <a:pt x="56734" y="16234"/>
                  </a:lnTo>
                  <a:cubicBezTo>
                    <a:pt x="54475" y="11999"/>
                    <a:pt x="46559" y="6658"/>
                    <a:pt x="40234" y="6658"/>
                  </a:cubicBezTo>
                  <a:cubicBezTo>
                    <a:pt x="39312" y="6658"/>
                    <a:pt x="38423" y="6771"/>
                    <a:pt x="37591" y="7019"/>
                  </a:cubicBezTo>
                  <a:lnTo>
                    <a:pt x="37773" y="7620"/>
                  </a:lnTo>
                  <a:lnTo>
                    <a:pt x="37194" y="7086"/>
                  </a:lnTo>
                  <a:lnTo>
                    <a:pt x="37169" y="7091"/>
                  </a:lnTo>
                  <a:cubicBezTo>
                    <a:pt x="36932" y="7164"/>
                    <a:pt x="36750" y="7351"/>
                    <a:pt x="36718" y="7595"/>
                  </a:cubicBezTo>
                  <a:cubicBezTo>
                    <a:pt x="36689" y="7840"/>
                    <a:pt x="36791" y="8095"/>
                    <a:pt x="37009" y="8213"/>
                  </a:cubicBezTo>
                  <a:cubicBezTo>
                    <a:pt x="40000" y="10140"/>
                    <a:pt x="42363" y="12259"/>
                    <a:pt x="44036" y="14503"/>
                  </a:cubicBezTo>
                  <a:cubicBezTo>
                    <a:pt x="44252" y="14780"/>
                    <a:pt x="44184" y="15163"/>
                    <a:pt x="43731" y="15485"/>
                  </a:cubicBezTo>
                  <a:cubicBezTo>
                    <a:pt x="43669" y="15504"/>
                    <a:pt x="43608" y="15513"/>
                    <a:pt x="43547" y="15513"/>
                  </a:cubicBezTo>
                  <a:cubicBezTo>
                    <a:pt x="43348" y="15513"/>
                    <a:pt x="43160" y="15414"/>
                    <a:pt x="43030" y="15252"/>
                  </a:cubicBezTo>
                  <a:cubicBezTo>
                    <a:pt x="38502" y="9176"/>
                    <a:pt x="30019" y="6049"/>
                    <a:pt x="29895" y="5984"/>
                  </a:cubicBezTo>
                  <a:cubicBezTo>
                    <a:pt x="27896" y="5249"/>
                    <a:pt x="25797" y="4284"/>
                    <a:pt x="23819" y="3363"/>
                  </a:cubicBezTo>
                  <a:cubicBezTo>
                    <a:pt x="20237" y="1711"/>
                    <a:pt x="16537" y="1"/>
                    <a:pt x="1399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17"/>
            <p:cNvSpPr/>
            <p:nvPr/>
          </p:nvSpPr>
          <p:spPr>
            <a:xfrm>
              <a:off x="652525" y="672325"/>
              <a:ext cx="5536525" cy="2301750"/>
            </a:xfrm>
            <a:custGeom>
              <a:avLst/>
              <a:gdLst/>
              <a:ahLst/>
              <a:cxnLst/>
              <a:rect l="l" t="t" r="r" b="b"/>
              <a:pathLst>
                <a:path w="221461" h="92070" fill="none" extrusionOk="0">
                  <a:moveTo>
                    <a:pt x="203452" y="1"/>
                  </a:moveTo>
                  <a:cubicBezTo>
                    <a:pt x="208561" y="1792"/>
                    <a:pt x="213210" y="4919"/>
                    <a:pt x="215668" y="6877"/>
                  </a:cubicBezTo>
                  <a:cubicBezTo>
                    <a:pt x="220518" y="10743"/>
                    <a:pt x="221461" y="17174"/>
                    <a:pt x="218176" y="22588"/>
                  </a:cubicBezTo>
                  <a:cubicBezTo>
                    <a:pt x="215198" y="27497"/>
                    <a:pt x="209618" y="33915"/>
                    <a:pt x="199702" y="37422"/>
                  </a:cubicBezTo>
                  <a:cubicBezTo>
                    <a:pt x="182181" y="43625"/>
                    <a:pt x="169676" y="46259"/>
                    <a:pt x="149544" y="57695"/>
                  </a:cubicBezTo>
                  <a:cubicBezTo>
                    <a:pt x="129412" y="69128"/>
                    <a:pt x="112305" y="71804"/>
                    <a:pt x="95607" y="76082"/>
                  </a:cubicBezTo>
                  <a:cubicBezTo>
                    <a:pt x="78912" y="80360"/>
                    <a:pt x="67709" y="90646"/>
                    <a:pt x="56034" y="91359"/>
                  </a:cubicBezTo>
                  <a:cubicBezTo>
                    <a:pt x="44353" y="92069"/>
                    <a:pt x="36660" y="87772"/>
                    <a:pt x="20588" y="86759"/>
                  </a:cubicBezTo>
                  <a:cubicBezTo>
                    <a:pt x="6811" y="85893"/>
                    <a:pt x="0" y="78212"/>
                    <a:pt x="2795" y="69142"/>
                  </a:cubicBezTo>
                  <a:cubicBezTo>
                    <a:pt x="3692" y="66234"/>
                    <a:pt x="5054" y="61798"/>
                    <a:pt x="7303" y="59993"/>
                  </a:cubicBezTo>
                  <a:cubicBezTo>
                    <a:pt x="9143" y="58519"/>
                    <a:pt x="12505" y="56279"/>
                    <a:pt x="17391" y="537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17"/>
            <p:cNvSpPr/>
            <p:nvPr/>
          </p:nvSpPr>
          <p:spPr>
            <a:xfrm>
              <a:off x="710325" y="981000"/>
              <a:ext cx="6212175" cy="4506975"/>
            </a:xfrm>
            <a:custGeom>
              <a:avLst/>
              <a:gdLst/>
              <a:ahLst/>
              <a:cxnLst/>
              <a:rect l="l" t="t" r="r" b="b"/>
              <a:pathLst>
                <a:path w="248487" h="180279" fill="none" extrusionOk="0">
                  <a:moveTo>
                    <a:pt x="217222" y="1"/>
                  </a:moveTo>
                  <a:cubicBezTo>
                    <a:pt x="221405" y="12001"/>
                    <a:pt x="224646" y="23272"/>
                    <a:pt x="227702" y="35480"/>
                  </a:cubicBezTo>
                  <a:cubicBezTo>
                    <a:pt x="232489" y="54607"/>
                    <a:pt x="231714" y="41399"/>
                    <a:pt x="237044" y="60499"/>
                  </a:cubicBezTo>
                  <a:cubicBezTo>
                    <a:pt x="239943" y="70892"/>
                    <a:pt x="239463" y="72288"/>
                    <a:pt x="241603" y="80932"/>
                  </a:cubicBezTo>
                  <a:cubicBezTo>
                    <a:pt x="243350" y="87992"/>
                    <a:pt x="246766" y="99338"/>
                    <a:pt x="247999" y="106500"/>
                  </a:cubicBezTo>
                  <a:lnTo>
                    <a:pt x="247999" y="106500"/>
                  </a:lnTo>
                  <a:cubicBezTo>
                    <a:pt x="248486" y="110667"/>
                    <a:pt x="244763" y="113692"/>
                    <a:pt x="241668" y="117105"/>
                  </a:cubicBezTo>
                  <a:cubicBezTo>
                    <a:pt x="234610" y="124887"/>
                    <a:pt x="221985" y="136122"/>
                    <a:pt x="201147" y="145456"/>
                  </a:cubicBezTo>
                  <a:cubicBezTo>
                    <a:pt x="179507" y="155149"/>
                    <a:pt x="158541" y="163971"/>
                    <a:pt x="135285" y="167786"/>
                  </a:cubicBezTo>
                  <a:cubicBezTo>
                    <a:pt x="123564" y="169711"/>
                    <a:pt x="110393" y="175545"/>
                    <a:pt x="98734" y="177814"/>
                  </a:cubicBezTo>
                  <a:cubicBezTo>
                    <a:pt x="87648" y="179971"/>
                    <a:pt x="77635" y="180279"/>
                    <a:pt x="66127" y="179227"/>
                  </a:cubicBezTo>
                  <a:cubicBezTo>
                    <a:pt x="54657" y="178175"/>
                    <a:pt x="26408" y="171650"/>
                    <a:pt x="23776" y="160917"/>
                  </a:cubicBezTo>
                  <a:cubicBezTo>
                    <a:pt x="20043" y="145705"/>
                    <a:pt x="0" y="62482"/>
                    <a:pt x="0" y="62482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17"/>
            <p:cNvSpPr/>
            <p:nvPr/>
          </p:nvSpPr>
          <p:spPr>
            <a:xfrm>
              <a:off x="713100" y="176550"/>
              <a:ext cx="5331200" cy="2261125"/>
            </a:xfrm>
            <a:custGeom>
              <a:avLst/>
              <a:gdLst/>
              <a:ahLst/>
              <a:cxnLst/>
              <a:rect l="l" t="t" r="r" b="b"/>
              <a:pathLst>
                <a:path w="213248" h="90445" fill="none" extrusionOk="0">
                  <a:moveTo>
                    <a:pt x="213247" y="26708"/>
                  </a:moveTo>
                  <a:cubicBezTo>
                    <a:pt x="209473" y="24032"/>
                    <a:pt x="205804" y="28798"/>
                    <a:pt x="200578" y="19020"/>
                  </a:cubicBezTo>
                  <a:cubicBezTo>
                    <a:pt x="197844" y="13906"/>
                    <a:pt x="187494" y="7505"/>
                    <a:pt x="180720" y="9514"/>
                  </a:cubicBezTo>
                  <a:cubicBezTo>
                    <a:pt x="173945" y="11523"/>
                    <a:pt x="160367" y="0"/>
                    <a:pt x="155195" y="2960"/>
                  </a:cubicBezTo>
                  <a:cubicBezTo>
                    <a:pt x="150020" y="5924"/>
                    <a:pt x="148871" y="4332"/>
                    <a:pt x="139624" y="6826"/>
                  </a:cubicBezTo>
                  <a:cubicBezTo>
                    <a:pt x="130377" y="9320"/>
                    <a:pt x="133235" y="5042"/>
                    <a:pt x="124950" y="9349"/>
                  </a:cubicBezTo>
                  <a:cubicBezTo>
                    <a:pt x="116668" y="13659"/>
                    <a:pt x="110778" y="9979"/>
                    <a:pt x="106033" y="15564"/>
                  </a:cubicBezTo>
                  <a:cubicBezTo>
                    <a:pt x="101287" y="21148"/>
                    <a:pt x="94083" y="14262"/>
                    <a:pt x="85164" y="20915"/>
                  </a:cubicBezTo>
                  <a:cubicBezTo>
                    <a:pt x="76247" y="27569"/>
                    <a:pt x="73440" y="23376"/>
                    <a:pt x="64847" y="31306"/>
                  </a:cubicBezTo>
                  <a:cubicBezTo>
                    <a:pt x="56255" y="39239"/>
                    <a:pt x="52164" y="32921"/>
                    <a:pt x="46877" y="42189"/>
                  </a:cubicBezTo>
                  <a:cubicBezTo>
                    <a:pt x="41591" y="51458"/>
                    <a:pt x="33597" y="43411"/>
                    <a:pt x="28306" y="56499"/>
                  </a:cubicBezTo>
                  <a:cubicBezTo>
                    <a:pt x="23013" y="69588"/>
                    <a:pt x="19156" y="61301"/>
                    <a:pt x="15824" y="71430"/>
                  </a:cubicBezTo>
                  <a:cubicBezTo>
                    <a:pt x="12491" y="81559"/>
                    <a:pt x="5059" y="81009"/>
                    <a:pt x="1" y="9044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17"/>
            <p:cNvSpPr/>
            <p:nvPr/>
          </p:nvSpPr>
          <p:spPr>
            <a:xfrm>
              <a:off x="1879750" y="1868475"/>
              <a:ext cx="630950" cy="293850"/>
            </a:xfrm>
            <a:custGeom>
              <a:avLst/>
              <a:gdLst/>
              <a:ahLst/>
              <a:cxnLst/>
              <a:rect l="l" t="t" r="r" b="b"/>
              <a:pathLst>
                <a:path w="25238" h="11754" fill="none" extrusionOk="0">
                  <a:moveTo>
                    <a:pt x="0" y="11754"/>
                  </a:moveTo>
                  <a:cubicBezTo>
                    <a:pt x="0" y="11754"/>
                    <a:pt x="11615" y="1"/>
                    <a:pt x="25237" y="1168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17"/>
            <p:cNvSpPr/>
            <p:nvPr/>
          </p:nvSpPr>
          <p:spPr>
            <a:xfrm>
              <a:off x="2386150" y="1144075"/>
              <a:ext cx="2547375" cy="987900"/>
            </a:xfrm>
            <a:custGeom>
              <a:avLst/>
              <a:gdLst/>
              <a:ahLst/>
              <a:cxnLst/>
              <a:rect l="l" t="t" r="r" b="b"/>
              <a:pathLst>
                <a:path w="101895" h="39516" fill="none" extrusionOk="0">
                  <a:moveTo>
                    <a:pt x="0" y="37320"/>
                  </a:moveTo>
                  <a:cubicBezTo>
                    <a:pt x="0" y="37320"/>
                    <a:pt x="17389" y="25244"/>
                    <a:pt x="32484" y="32380"/>
                  </a:cubicBezTo>
                  <a:cubicBezTo>
                    <a:pt x="47577" y="39516"/>
                    <a:pt x="46780" y="20094"/>
                    <a:pt x="59841" y="20838"/>
                  </a:cubicBezTo>
                  <a:cubicBezTo>
                    <a:pt x="72903" y="21579"/>
                    <a:pt x="75550" y="24779"/>
                    <a:pt x="81568" y="19597"/>
                  </a:cubicBezTo>
                  <a:cubicBezTo>
                    <a:pt x="87584" y="14417"/>
                    <a:pt x="83035" y="0"/>
                    <a:pt x="101894" y="42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17"/>
            <p:cNvSpPr/>
            <p:nvPr/>
          </p:nvSpPr>
          <p:spPr>
            <a:xfrm>
              <a:off x="4767225" y="919250"/>
              <a:ext cx="126900" cy="246225"/>
            </a:xfrm>
            <a:custGeom>
              <a:avLst/>
              <a:gdLst/>
              <a:ahLst/>
              <a:cxnLst/>
              <a:rect l="l" t="t" r="r" b="b"/>
              <a:pathLst>
                <a:path w="5076" h="9849" fill="none" extrusionOk="0">
                  <a:moveTo>
                    <a:pt x="934" y="9849"/>
                  </a:moveTo>
                  <a:cubicBezTo>
                    <a:pt x="934" y="9849"/>
                    <a:pt x="1" y="3423"/>
                    <a:pt x="5076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17"/>
            <p:cNvSpPr/>
            <p:nvPr/>
          </p:nvSpPr>
          <p:spPr>
            <a:xfrm>
              <a:off x="2302400" y="953675"/>
              <a:ext cx="2524225" cy="1091650"/>
            </a:xfrm>
            <a:custGeom>
              <a:avLst/>
              <a:gdLst/>
              <a:ahLst/>
              <a:cxnLst/>
              <a:rect l="l" t="t" r="r" b="b"/>
              <a:pathLst>
                <a:path w="100969" h="43666" fill="none" extrusionOk="0">
                  <a:moveTo>
                    <a:pt x="0" y="43666"/>
                  </a:moveTo>
                  <a:cubicBezTo>
                    <a:pt x="0" y="43666"/>
                    <a:pt x="23099" y="1"/>
                    <a:pt x="100969" y="146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17"/>
            <p:cNvSpPr/>
            <p:nvPr/>
          </p:nvSpPr>
          <p:spPr>
            <a:xfrm>
              <a:off x="1953200" y="1316150"/>
              <a:ext cx="1202475" cy="789700"/>
            </a:xfrm>
            <a:custGeom>
              <a:avLst/>
              <a:gdLst/>
              <a:ahLst/>
              <a:cxnLst/>
              <a:rect l="l" t="t" r="r" b="b"/>
              <a:pathLst>
                <a:path w="48099" h="31588" fill="none" extrusionOk="0">
                  <a:moveTo>
                    <a:pt x="0" y="31588"/>
                  </a:moveTo>
                  <a:cubicBezTo>
                    <a:pt x="0" y="31588"/>
                    <a:pt x="17255" y="423"/>
                    <a:pt x="48098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17"/>
            <p:cNvSpPr/>
            <p:nvPr/>
          </p:nvSpPr>
          <p:spPr>
            <a:xfrm>
              <a:off x="3785525" y="1157350"/>
              <a:ext cx="766550" cy="518700"/>
            </a:xfrm>
            <a:custGeom>
              <a:avLst/>
              <a:gdLst/>
              <a:ahLst/>
              <a:cxnLst/>
              <a:rect l="l" t="t" r="r" b="b"/>
              <a:pathLst>
                <a:path w="30662" h="20748" fill="none" extrusionOk="0">
                  <a:moveTo>
                    <a:pt x="1" y="20748"/>
                  </a:moveTo>
                  <a:cubicBezTo>
                    <a:pt x="1" y="20748"/>
                    <a:pt x="4972" y="0"/>
                    <a:pt x="30662" y="800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17"/>
            <p:cNvSpPr/>
            <p:nvPr/>
          </p:nvSpPr>
          <p:spPr>
            <a:xfrm>
              <a:off x="3240050" y="1468125"/>
              <a:ext cx="656500" cy="503025"/>
            </a:xfrm>
            <a:custGeom>
              <a:avLst/>
              <a:gdLst/>
              <a:ahLst/>
              <a:cxnLst/>
              <a:rect l="l" t="t" r="r" b="b"/>
              <a:pathLst>
                <a:path w="26260" h="20121" fill="none" extrusionOk="0">
                  <a:moveTo>
                    <a:pt x="0" y="20121"/>
                  </a:moveTo>
                  <a:cubicBezTo>
                    <a:pt x="0" y="20121"/>
                    <a:pt x="2904" y="1"/>
                    <a:pt x="26260" y="24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17"/>
            <p:cNvSpPr/>
            <p:nvPr/>
          </p:nvSpPr>
          <p:spPr>
            <a:xfrm>
              <a:off x="2941500" y="1546125"/>
              <a:ext cx="518650" cy="351100"/>
            </a:xfrm>
            <a:custGeom>
              <a:avLst/>
              <a:gdLst/>
              <a:ahLst/>
              <a:cxnLst/>
              <a:rect l="l" t="t" r="r" b="b"/>
              <a:pathLst>
                <a:path w="20746" h="14044" fill="none" extrusionOk="0">
                  <a:moveTo>
                    <a:pt x="0" y="14044"/>
                  </a:moveTo>
                  <a:cubicBezTo>
                    <a:pt x="0" y="14044"/>
                    <a:pt x="3864" y="0"/>
                    <a:pt x="20746" y="23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17"/>
            <p:cNvSpPr/>
            <p:nvPr/>
          </p:nvSpPr>
          <p:spPr>
            <a:xfrm>
              <a:off x="1674400" y="1263250"/>
              <a:ext cx="352425" cy="106150"/>
            </a:xfrm>
            <a:custGeom>
              <a:avLst/>
              <a:gdLst/>
              <a:ahLst/>
              <a:cxnLst/>
              <a:rect l="l" t="t" r="r" b="b"/>
              <a:pathLst>
                <a:path w="14097" h="4246" fill="none" extrusionOk="0">
                  <a:moveTo>
                    <a:pt x="0" y="4245"/>
                  </a:moveTo>
                  <a:cubicBezTo>
                    <a:pt x="0" y="4245"/>
                    <a:pt x="9102" y="2660"/>
                    <a:pt x="14097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17"/>
            <p:cNvSpPr/>
            <p:nvPr/>
          </p:nvSpPr>
          <p:spPr>
            <a:xfrm>
              <a:off x="1279300" y="1673800"/>
              <a:ext cx="101775" cy="261800"/>
            </a:xfrm>
            <a:custGeom>
              <a:avLst/>
              <a:gdLst/>
              <a:ahLst/>
              <a:cxnLst/>
              <a:rect l="l" t="t" r="r" b="b"/>
              <a:pathLst>
                <a:path w="4071" h="10472" fill="none" extrusionOk="0">
                  <a:moveTo>
                    <a:pt x="4071" y="0"/>
                  </a:moveTo>
                  <a:cubicBezTo>
                    <a:pt x="4071" y="0"/>
                    <a:pt x="1186" y="7999"/>
                    <a:pt x="1" y="1047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17"/>
            <p:cNvSpPr/>
            <p:nvPr/>
          </p:nvSpPr>
          <p:spPr>
            <a:xfrm>
              <a:off x="3202350" y="624475"/>
              <a:ext cx="349175" cy="12550"/>
            </a:xfrm>
            <a:custGeom>
              <a:avLst/>
              <a:gdLst/>
              <a:ahLst/>
              <a:cxnLst/>
              <a:rect l="l" t="t" r="r" b="b"/>
              <a:pathLst>
                <a:path w="13967" h="502" fill="none" extrusionOk="0">
                  <a:moveTo>
                    <a:pt x="1" y="34"/>
                  </a:moveTo>
                  <a:cubicBezTo>
                    <a:pt x="1" y="34"/>
                    <a:pt x="9560" y="502"/>
                    <a:pt x="13967" y="0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17"/>
            <p:cNvSpPr/>
            <p:nvPr/>
          </p:nvSpPr>
          <p:spPr>
            <a:xfrm>
              <a:off x="5049225" y="389475"/>
              <a:ext cx="334775" cy="236400"/>
            </a:xfrm>
            <a:custGeom>
              <a:avLst/>
              <a:gdLst/>
              <a:ahLst/>
              <a:cxnLst/>
              <a:rect l="l" t="t" r="r" b="b"/>
              <a:pathLst>
                <a:path w="13391" h="9456" fill="none" extrusionOk="0">
                  <a:moveTo>
                    <a:pt x="1" y="1"/>
                  </a:moveTo>
                  <a:cubicBezTo>
                    <a:pt x="1" y="1"/>
                    <a:pt x="8748" y="3215"/>
                    <a:pt x="13390" y="945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17"/>
            <p:cNvSpPr/>
            <p:nvPr/>
          </p:nvSpPr>
          <p:spPr>
            <a:xfrm>
              <a:off x="4024825" y="363850"/>
              <a:ext cx="217250" cy="52625"/>
            </a:xfrm>
            <a:custGeom>
              <a:avLst/>
              <a:gdLst/>
              <a:ahLst/>
              <a:cxnLst/>
              <a:rect l="l" t="t" r="r" b="b"/>
              <a:pathLst>
                <a:path w="8690" h="2105" fill="none" extrusionOk="0">
                  <a:moveTo>
                    <a:pt x="0" y="0"/>
                  </a:moveTo>
                  <a:cubicBezTo>
                    <a:pt x="0" y="0"/>
                    <a:pt x="6872" y="953"/>
                    <a:pt x="8689" y="210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17"/>
            <p:cNvSpPr/>
            <p:nvPr/>
          </p:nvSpPr>
          <p:spPr>
            <a:xfrm>
              <a:off x="1086375" y="2484675"/>
              <a:ext cx="352275" cy="163075"/>
            </a:xfrm>
            <a:custGeom>
              <a:avLst/>
              <a:gdLst/>
              <a:ahLst/>
              <a:cxnLst/>
              <a:rect l="l" t="t" r="r" b="b"/>
              <a:pathLst>
                <a:path w="14091" h="6523" fill="none" extrusionOk="0">
                  <a:moveTo>
                    <a:pt x="1" y="4194"/>
                  </a:moveTo>
                  <a:cubicBezTo>
                    <a:pt x="1" y="4194"/>
                    <a:pt x="6882" y="1"/>
                    <a:pt x="14090" y="652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17"/>
            <p:cNvSpPr/>
            <p:nvPr/>
          </p:nvSpPr>
          <p:spPr>
            <a:xfrm>
              <a:off x="1339175" y="2433650"/>
              <a:ext cx="180425" cy="148250"/>
            </a:xfrm>
            <a:custGeom>
              <a:avLst/>
              <a:gdLst/>
              <a:ahLst/>
              <a:cxnLst/>
              <a:rect l="l" t="t" r="r" b="b"/>
              <a:pathLst>
                <a:path w="7217" h="5930" fill="none" extrusionOk="0">
                  <a:moveTo>
                    <a:pt x="1" y="5929"/>
                  </a:moveTo>
                  <a:cubicBezTo>
                    <a:pt x="1" y="5929"/>
                    <a:pt x="3316" y="1176"/>
                    <a:pt x="721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17"/>
            <p:cNvSpPr/>
            <p:nvPr/>
          </p:nvSpPr>
          <p:spPr>
            <a:xfrm>
              <a:off x="5143775" y="1097600"/>
              <a:ext cx="426550" cy="192775"/>
            </a:xfrm>
            <a:custGeom>
              <a:avLst/>
              <a:gdLst/>
              <a:ahLst/>
              <a:cxnLst/>
              <a:rect l="l" t="t" r="r" b="b"/>
              <a:pathLst>
                <a:path w="17062" h="7711" fill="none" extrusionOk="0">
                  <a:moveTo>
                    <a:pt x="0" y="1927"/>
                  </a:moveTo>
                  <a:cubicBezTo>
                    <a:pt x="0" y="1927"/>
                    <a:pt x="8389" y="0"/>
                    <a:pt x="17061" y="771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17"/>
            <p:cNvSpPr/>
            <p:nvPr/>
          </p:nvSpPr>
          <p:spPr>
            <a:xfrm>
              <a:off x="5401050" y="941925"/>
              <a:ext cx="212650" cy="239850"/>
            </a:xfrm>
            <a:custGeom>
              <a:avLst/>
              <a:gdLst/>
              <a:ahLst/>
              <a:cxnLst/>
              <a:rect l="l" t="t" r="r" b="b"/>
              <a:pathLst>
                <a:path w="8506" h="9594" fill="none" extrusionOk="0">
                  <a:moveTo>
                    <a:pt x="1" y="9594"/>
                  </a:moveTo>
                  <a:cubicBezTo>
                    <a:pt x="1" y="9594"/>
                    <a:pt x="1787" y="1057"/>
                    <a:pt x="8506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17"/>
            <p:cNvSpPr/>
            <p:nvPr/>
          </p:nvSpPr>
          <p:spPr>
            <a:xfrm>
              <a:off x="2760625" y="912100"/>
              <a:ext cx="430850" cy="236900"/>
            </a:xfrm>
            <a:custGeom>
              <a:avLst/>
              <a:gdLst/>
              <a:ahLst/>
              <a:cxnLst/>
              <a:rect l="l" t="t" r="r" b="b"/>
              <a:pathLst>
                <a:path w="17234" h="9476" fill="none" extrusionOk="0">
                  <a:moveTo>
                    <a:pt x="0" y="9476"/>
                  </a:moveTo>
                  <a:cubicBezTo>
                    <a:pt x="0" y="9476"/>
                    <a:pt x="5345" y="1"/>
                    <a:pt x="17234" y="428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17"/>
            <p:cNvSpPr/>
            <p:nvPr/>
          </p:nvSpPr>
          <p:spPr>
            <a:xfrm>
              <a:off x="1578100" y="4721775"/>
              <a:ext cx="321800" cy="243575"/>
            </a:xfrm>
            <a:custGeom>
              <a:avLst/>
              <a:gdLst/>
              <a:ahLst/>
              <a:cxnLst/>
              <a:rect l="l" t="t" r="r" b="b"/>
              <a:pathLst>
                <a:path w="12872" h="9743" fill="none" extrusionOk="0">
                  <a:moveTo>
                    <a:pt x="1" y="1"/>
                  </a:moveTo>
                  <a:lnTo>
                    <a:pt x="12871" y="9742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17"/>
            <p:cNvSpPr/>
            <p:nvPr/>
          </p:nvSpPr>
          <p:spPr>
            <a:xfrm>
              <a:off x="1388025" y="4288775"/>
              <a:ext cx="1124675" cy="825700"/>
            </a:xfrm>
            <a:custGeom>
              <a:avLst/>
              <a:gdLst/>
              <a:ahLst/>
              <a:cxnLst/>
              <a:rect l="l" t="t" r="r" b="b"/>
              <a:pathLst>
                <a:path w="44987" h="33028" fill="none" extrusionOk="0">
                  <a:moveTo>
                    <a:pt x="0" y="0"/>
                  </a:moveTo>
                  <a:cubicBezTo>
                    <a:pt x="13537" y="12871"/>
                    <a:pt x="28652" y="23967"/>
                    <a:pt x="44986" y="3302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17"/>
            <p:cNvSpPr/>
            <p:nvPr/>
          </p:nvSpPr>
          <p:spPr>
            <a:xfrm>
              <a:off x="1180600" y="3613250"/>
              <a:ext cx="1938575" cy="1543700"/>
            </a:xfrm>
            <a:custGeom>
              <a:avLst/>
              <a:gdLst/>
              <a:ahLst/>
              <a:cxnLst/>
              <a:rect l="l" t="t" r="r" b="b"/>
              <a:pathLst>
                <a:path w="77543" h="61748" fill="none" extrusionOk="0">
                  <a:moveTo>
                    <a:pt x="1" y="1"/>
                  </a:moveTo>
                  <a:cubicBezTo>
                    <a:pt x="22115" y="24767"/>
                    <a:pt x="48457" y="45741"/>
                    <a:pt x="77543" y="6174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17"/>
            <p:cNvSpPr/>
            <p:nvPr/>
          </p:nvSpPr>
          <p:spPr>
            <a:xfrm>
              <a:off x="1286575" y="3247750"/>
              <a:ext cx="2205275" cy="1623725"/>
            </a:xfrm>
            <a:custGeom>
              <a:avLst/>
              <a:gdLst/>
              <a:ahLst/>
              <a:cxnLst/>
              <a:rect l="l" t="t" r="r" b="b"/>
              <a:pathLst>
                <a:path w="88211" h="64949" fill="none" extrusionOk="0">
                  <a:moveTo>
                    <a:pt x="1" y="1"/>
                  </a:moveTo>
                  <a:cubicBezTo>
                    <a:pt x="25841" y="26001"/>
                    <a:pt x="55710" y="47992"/>
                    <a:pt x="88210" y="6494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17"/>
            <p:cNvSpPr/>
            <p:nvPr/>
          </p:nvSpPr>
          <p:spPr>
            <a:xfrm>
              <a:off x="1841100" y="3194550"/>
              <a:ext cx="2229600" cy="1584825"/>
            </a:xfrm>
            <a:custGeom>
              <a:avLst/>
              <a:gdLst/>
              <a:ahLst/>
              <a:cxnLst/>
              <a:rect l="l" t="t" r="r" b="b"/>
              <a:pathLst>
                <a:path w="89184" h="63393" fill="none" extrusionOk="0">
                  <a:moveTo>
                    <a:pt x="0" y="0"/>
                  </a:moveTo>
                  <a:cubicBezTo>
                    <a:pt x="28405" y="22937"/>
                    <a:pt x="58191" y="44104"/>
                    <a:pt x="89184" y="6339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17"/>
            <p:cNvSpPr/>
            <p:nvPr/>
          </p:nvSpPr>
          <p:spPr>
            <a:xfrm>
              <a:off x="2395425" y="3137050"/>
              <a:ext cx="2276750" cy="1562875"/>
            </a:xfrm>
            <a:custGeom>
              <a:avLst/>
              <a:gdLst/>
              <a:ahLst/>
              <a:cxnLst/>
              <a:rect l="l" t="t" r="r" b="b"/>
              <a:pathLst>
                <a:path w="91070" h="62515" fill="none" extrusionOk="0">
                  <a:moveTo>
                    <a:pt x="0" y="0"/>
                  </a:moveTo>
                  <a:cubicBezTo>
                    <a:pt x="28906" y="22876"/>
                    <a:pt x="59335" y="43760"/>
                    <a:pt x="91070" y="6251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17"/>
            <p:cNvSpPr/>
            <p:nvPr/>
          </p:nvSpPr>
          <p:spPr>
            <a:xfrm>
              <a:off x="2985300" y="2986350"/>
              <a:ext cx="2210350" cy="1489450"/>
            </a:xfrm>
            <a:custGeom>
              <a:avLst/>
              <a:gdLst/>
              <a:ahLst/>
              <a:cxnLst/>
              <a:rect l="l" t="t" r="r" b="b"/>
              <a:pathLst>
                <a:path w="88414" h="59578" fill="none" extrusionOk="0">
                  <a:moveTo>
                    <a:pt x="1" y="0"/>
                  </a:moveTo>
                  <a:cubicBezTo>
                    <a:pt x="28689" y="20990"/>
                    <a:pt x="58160" y="40851"/>
                    <a:pt x="88414" y="5957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17"/>
            <p:cNvSpPr/>
            <p:nvPr/>
          </p:nvSpPr>
          <p:spPr>
            <a:xfrm>
              <a:off x="3603625" y="2806325"/>
              <a:ext cx="2019825" cy="1387450"/>
            </a:xfrm>
            <a:custGeom>
              <a:avLst/>
              <a:gdLst/>
              <a:ahLst/>
              <a:cxnLst/>
              <a:rect l="l" t="t" r="r" b="b"/>
              <a:pathLst>
                <a:path w="80793" h="55498" fill="none" extrusionOk="0">
                  <a:moveTo>
                    <a:pt x="0" y="0"/>
                  </a:moveTo>
                  <a:cubicBezTo>
                    <a:pt x="24973" y="21199"/>
                    <a:pt x="52044" y="39794"/>
                    <a:pt x="80793" y="55498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17"/>
            <p:cNvSpPr/>
            <p:nvPr/>
          </p:nvSpPr>
          <p:spPr>
            <a:xfrm>
              <a:off x="4183400" y="2741175"/>
              <a:ext cx="1847450" cy="1220725"/>
            </a:xfrm>
            <a:custGeom>
              <a:avLst/>
              <a:gdLst/>
              <a:ahLst/>
              <a:cxnLst/>
              <a:rect l="l" t="t" r="r" b="b"/>
              <a:pathLst>
                <a:path w="73898" h="48829" fill="none" extrusionOk="0">
                  <a:moveTo>
                    <a:pt x="0" y="1"/>
                  </a:moveTo>
                  <a:cubicBezTo>
                    <a:pt x="23855" y="17418"/>
                    <a:pt x="48486" y="33694"/>
                    <a:pt x="73897" y="48828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17"/>
            <p:cNvSpPr/>
            <p:nvPr/>
          </p:nvSpPr>
          <p:spPr>
            <a:xfrm>
              <a:off x="4559500" y="2542125"/>
              <a:ext cx="1757725" cy="1137150"/>
            </a:xfrm>
            <a:custGeom>
              <a:avLst/>
              <a:gdLst/>
              <a:ahLst/>
              <a:cxnLst/>
              <a:rect l="l" t="t" r="r" b="b"/>
              <a:pathLst>
                <a:path w="70309" h="45486" fill="none" extrusionOk="0">
                  <a:moveTo>
                    <a:pt x="1" y="0"/>
                  </a:moveTo>
                  <a:cubicBezTo>
                    <a:pt x="23165" y="15576"/>
                    <a:pt x="46601" y="30737"/>
                    <a:pt x="70308" y="4548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17"/>
            <p:cNvSpPr/>
            <p:nvPr/>
          </p:nvSpPr>
          <p:spPr>
            <a:xfrm>
              <a:off x="5058075" y="2349800"/>
              <a:ext cx="1486675" cy="958325"/>
            </a:xfrm>
            <a:custGeom>
              <a:avLst/>
              <a:gdLst/>
              <a:ahLst/>
              <a:cxnLst/>
              <a:rect l="l" t="t" r="r" b="b"/>
              <a:pathLst>
                <a:path w="59467" h="38333" fill="none" extrusionOk="0">
                  <a:moveTo>
                    <a:pt x="1" y="0"/>
                  </a:moveTo>
                  <a:cubicBezTo>
                    <a:pt x="19534" y="13215"/>
                    <a:pt x="39354" y="25995"/>
                    <a:pt x="59466" y="3833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17"/>
            <p:cNvSpPr/>
            <p:nvPr/>
          </p:nvSpPr>
          <p:spPr>
            <a:xfrm>
              <a:off x="5507525" y="2167825"/>
              <a:ext cx="774900" cy="522300"/>
            </a:xfrm>
            <a:custGeom>
              <a:avLst/>
              <a:gdLst/>
              <a:ahLst/>
              <a:cxnLst/>
              <a:rect l="l" t="t" r="r" b="b"/>
              <a:pathLst>
                <a:path w="30996" h="20892" fill="none" extrusionOk="0">
                  <a:moveTo>
                    <a:pt x="0" y="0"/>
                  </a:moveTo>
                  <a:cubicBezTo>
                    <a:pt x="10071" y="7345"/>
                    <a:pt x="20401" y="14308"/>
                    <a:pt x="30996" y="2089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17"/>
            <p:cNvSpPr/>
            <p:nvPr/>
          </p:nvSpPr>
          <p:spPr>
            <a:xfrm>
              <a:off x="5890475" y="2051425"/>
              <a:ext cx="211075" cy="133275"/>
            </a:xfrm>
            <a:custGeom>
              <a:avLst/>
              <a:gdLst/>
              <a:ahLst/>
              <a:cxnLst/>
              <a:rect l="l" t="t" r="r" b="b"/>
              <a:pathLst>
                <a:path w="8443" h="5331" fill="none" extrusionOk="0">
                  <a:moveTo>
                    <a:pt x="1" y="0"/>
                  </a:moveTo>
                  <a:cubicBezTo>
                    <a:pt x="2655" y="2019"/>
                    <a:pt x="5481" y="3803"/>
                    <a:pt x="8443" y="533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17"/>
            <p:cNvSpPr/>
            <p:nvPr/>
          </p:nvSpPr>
          <p:spPr>
            <a:xfrm>
              <a:off x="5950950" y="1740625"/>
              <a:ext cx="78975" cy="50500"/>
            </a:xfrm>
            <a:custGeom>
              <a:avLst/>
              <a:gdLst/>
              <a:ahLst/>
              <a:cxnLst/>
              <a:rect l="l" t="t" r="r" b="b"/>
              <a:pathLst>
                <a:path w="3159" h="2020" fill="none" extrusionOk="0">
                  <a:moveTo>
                    <a:pt x="1" y="1"/>
                  </a:moveTo>
                  <a:cubicBezTo>
                    <a:pt x="1053" y="674"/>
                    <a:pt x="2104" y="1346"/>
                    <a:pt x="3159" y="202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17"/>
            <p:cNvSpPr/>
            <p:nvPr/>
          </p:nvSpPr>
          <p:spPr>
            <a:xfrm>
              <a:off x="1941200" y="2501225"/>
              <a:ext cx="281475" cy="204900"/>
            </a:xfrm>
            <a:custGeom>
              <a:avLst/>
              <a:gdLst/>
              <a:ahLst/>
              <a:cxnLst/>
              <a:rect l="l" t="t" r="r" b="b"/>
              <a:pathLst>
                <a:path w="11259" h="8196" fill="none" extrusionOk="0">
                  <a:moveTo>
                    <a:pt x="97" y="8195"/>
                  </a:moveTo>
                  <a:cubicBezTo>
                    <a:pt x="0" y="5570"/>
                    <a:pt x="1462" y="2984"/>
                    <a:pt x="3689" y="1590"/>
                  </a:cubicBezTo>
                  <a:cubicBezTo>
                    <a:pt x="5917" y="199"/>
                    <a:pt x="8806" y="0"/>
                    <a:pt x="11259" y="93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17"/>
            <p:cNvSpPr/>
            <p:nvPr/>
          </p:nvSpPr>
          <p:spPr>
            <a:xfrm>
              <a:off x="1603250" y="1675125"/>
              <a:ext cx="255000" cy="128250"/>
            </a:xfrm>
            <a:custGeom>
              <a:avLst/>
              <a:gdLst/>
              <a:ahLst/>
              <a:cxnLst/>
              <a:rect l="l" t="t" r="r" b="b"/>
              <a:pathLst>
                <a:path w="10200" h="5130" fill="none" extrusionOk="0">
                  <a:moveTo>
                    <a:pt x="175" y="5129"/>
                  </a:moveTo>
                  <a:cubicBezTo>
                    <a:pt x="1" y="4245"/>
                    <a:pt x="410" y="3343"/>
                    <a:pt x="965" y="2628"/>
                  </a:cubicBezTo>
                  <a:cubicBezTo>
                    <a:pt x="2024" y="1258"/>
                    <a:pt x="3658" y="352"/>
                    <a:pt x="5379" y="177"/>
                  </a:cubicBezTo>
                  <a:cubicBezTo>
                    <a:pt x="7100" y="1"/>
                    <a:pt x="8884" y="558"/>
                    <a:pt x="10200" y="168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17"/>
            <p:cNvSpPr/>
            <p:nvPr/>
          </p:nvSpPr>
          <p:spPr>
            <a:xfrm>
              <a:off x="1880900" y="1538725"/>
              <a:ext cx="76200" cy="24575"/>
            </a:xfrm>
            <a:custGeom>
              <a:avLst/>
              <a:gdLst/>
              <a:ahLst/>
              <a:cxnLst/>
              <a:rect l="l" t="t" r="r" b="b"/>
              <a:pathLst>
                <a:path w="3048" h="983" fill="none" extrusionOk="0">
                  <a:moveTo>
                    <a:pt x="0" y="982"/>
                  </a:moveTo>
                  <a:cubicBezTo>
                    <a:pt x="764" y="182"/>
                    <a:pt x="2092" y="1"/>
                    <a:pt x="3047" y="5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17"/>
            <p:cNvSpPr/>
            <p:nvPr/>
          </p:nvSpPr>
          <p:spPr>
            <a:xfrm>
              <a:off x="1334400" y="2170250"/>
              <a:ext cx="206150" cy="62075"/>
            </a:xfrm>
            <a:custGeom>
              <a:avLst/>
              <a:gdLst/>
              <a:ahLst/>
              <a:cxnLst/>
              <a:rect l="l" t="t" r="r" b="b"/>
              <a:pathLst>
                <a:path w="8246" h="2483" fill="none" extrusionOk="0">
                  <a:moveTo>
                    <a:pt x="0" y="2482"/>
                  </a:moveTo>
                  <a:cubicBezTo>
                    <a:pt x="899" y="1205"/>
                    <a:pt x="2366" y="340"/>
                    <a:pt x="3919" y="170"/>
                  </a:cubicBezTo>
                  <a:cubicBezTo>
                    <a:pt x="5476" y="0"/>
                    <a:pt x="7092" y="529"/>
                    <a:pt x="8246" y="1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17"/>
            <p:cNvSpPr/>
            <p:nvPr/>
          </p:nvSpPr>
          <p:spPr>
            <a:xfrm>
              <a:off x="2810925" y="2212350"/>
              <a:ext cx="293775" cy="147150"/>
            </a:xfrm>
            <a:custGeom>
              <a:avLst/>
              <a:gdLst/>
              <a:ahLst/>
              <a:cxnLst/>
              <a:rect l="l" t="t" r="r" b="b"/>
              <a:pathLst>
                <a:path w="11751" h="5886" fill="none" extrusionOk="0">
                  <a:moveTo>
                    <a:pt x="381" y="5886"/>
                  </a:moveTo>
                  <a:cubicBezTo>
                    <a:pt x="0" y="4834"/>
                    <a:pt x="594" y="3678"/>
                    <a:pt x="1343" y="2847"/>
                  </a:cubicBezTo>
                  <a:cubicBezTo>
                    <a:pt x="2618" y="1431"/>
                    <a:pt x="4409" y="493"/>
                    <a:pt x="6297" y="246"/>
                  </a:cubicBezTo>
                  <a:cubicBezTo>
                    <a:pt x="8185" y="1"/>
                    <a:pt x="10156" y="452"/>
                    <a:pt x="11751" y="14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17"/>
            <p:cNvSpPr/>
            <p:nvPr/>
          </p:nvSpPr>
          <p:spPr>
            <a:xfrm>
              <a:off x="3245075" y="2255675"/>
              <a:ext cx="65650" cy="15075"/>
            </a:xfrm>
            <a:custGeom>
              <a:avLst/>
              <a:gdLst/>
              <a:ahLst/>
              <a:cxnLst/>
              <a:rect l="l" t="t" r="r" b="b"/>
              <a:pathLst>
                <a:path w="2626" h="603" fill="none" extrusionOk="0">
                  <a:moveTo>
                    <a:pt x="1" y="532"/>
                  </a:moveTo>
                  <a:cubicBezTo>
                    <a:pt x="771" y="1"/>
                    <a:pt x="1886" y="30"/>
                    <a:pt x="2626" y="6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17"/>
            <p:cNvSpPr/>
            <p:nvPr/>
          </p:nvSpPr>
          <p:spPr>
            <a:xfrm>
              <a:off x="4814125" y="1458850"/>
              <a:ext cx="287850" cy="198425"/>
            </a:xfrm>
            <a:custGeom>
              <a:avLst/>
              <a:gdLst/>
              <a:ahLst/>
              <a:cxnLst/>
              <a:rect l="l" t="t" r="r" b="b"/>
              <a:pathLst>
                <a:path w="11514" h="7937" fill="none" extrusionOk="0">
                  <a:moveTo>
                    <a:pt x="638" y="7937"/>
                  </a:moveTo>
                  <a:cubicBezTo>
                    <a:pt x="1" y="6310"/>
                    <a:pt x="597" y="4383"/>
                    <a:pt x="1782" y="3096"/>
                  </a:cubicBezTo>
                  <a:cubicBezTo>
                    <a:pt x="2967" y="1812"/>
                    <a:pt x="4642" y="1077"/>
                    <a:pt x="6334" y="636"/>
                  </a:cubicBezTo>
                  <a:cubicBezTo>
                    <a:pt x="8023" y="192"/>
                    <a:pt x="9812" y="1"/>
                    <a:pt x="11514" y="38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17"/>
            <p:cNvSpPr/>
            <p:nvPr/>
          </p:nvSpPr>
          <p:spPr>
            <a:xfrm>
              <a:off x="5833650" y="1069850"/>
              <a:ext cx="101400" cy="54725"/>
            </a:xfrm>
            <a:custGeom>
              <a:avLst/>
              <a:gdLst/>
              <a:ahLst/>
              <a:cxnLst/>
              <a:rect l="l" t="t" r="r" b="b"/>
              <a:pathLst>
                <a:path w="4056" h="2189" fill="none" extrusionOk="0">
                  <a:moveTo>
                    <a:pt x="0" y="2189"/>
                  </a:moveTo>
                  <a:cubicBezTo>
                    <a:pt x="851" y="836"/>
                    <a:pt x="2460" y="0"/>
                    <a:pt x="4055" y="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17"/>
            <p:cNvSpPr/>
            <p:nvPr/>
          </p:nvSpPr>
          <p:spPr>
            <a:xfrm>
              <a:off x="4407300" y="615550"/>
              <a:ext cx="361900" cy="139475"/>
            </a:xfrm>
            <a:custGeom>
              <a:avLst/>
              <a:gdLst/>
              <a:ahLst/>
              <a:cxnLst/>
              <a:rect l="l" t="t" r="r" b="b"/>
              <a:pathLst>
                <a:path w="14476" h="5579" fill="none" extrusionOk="0">
                  <a:moveTo>
                    <a:pt x="0" y="5578"/>
                  </a:moveTo>
                  <a:cubicBezTo>
                    <a:pt x="807" y="2776"/>
                    <a:pt x="3524" y="740"/>
                    <a:pt x="6418" y="369"/>
                  </a:cubicBezTo>
                  <a:cubicBezTo>
                    <a:pt x="9312" y="1"/>
                    <a:pt x="12274" y="1140"/>
                    <a:pt x="14475" y="305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17"/>
            <p:cNvSpPr/>
            <p:nvPr/>
          </p:nvSpPr>
          <p:spPr>
            <a:xfrm>
              <a:off x="3736750" y="735850"/>
              <a:ext cx="140850" cy="134525"/>
            </a:xfrm>
            <a:custGeom>
              <a:avLst/>
              <a:gdLst/>
              <a:ahLst/>
              <a:cxnLst/>
              <a:rect l="l" t="t" r="r" b="b"/>
              <a:pathLst>
                <a:path w="5634" h="5381" fill="none" extrusionOk="0">
                  <a:moveTo>
                    <a:pt x="277" y="5381"/>
                  </a:moveTo>
                  <a:cubicBezTo>
                    <a:pt x="0" y="3978"/>
                    <a:pt x="638" y="2487"/>
                    <a:pt x="1704" y="1532"/>
                  </a:cubicBezTo>
                  <a:cubicBezTo>
                    <a:pt x="2771" y="579"/>
                    <a:pt x="4206" y="112"/>
                    <a:pt x="563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17"/>
            <p:cNvSpPr/>
            <p:nvPr/>
          </p:nvSpPr>
          <p:spPr>
            <a:xfrm>
              <a:off x="2370625" y="1173875"/>
              <a:ext cx="115525" cy="34700"/>
            </a:xfrm>
            <a:custGeom>
              <a:avLst/>
              <a:gdLst/>
              <a:ahLst/>
              <a:cxnLst/>
              <a:rect l="l" t="t" r="r" b="b"/>
              <a:pathLst>
                <a:path w="4621" h="1388" fill="none" extrusionOk="0">
                  <a:moveTo>
                    <a:pt x="1" y="1387"/>
                  </a:moveTo>
                  <a:cubicBezTo>
                    <a:pt x="1319" y="432"/>
                    <a:pt x="3006" y="1"/>
                    <a:pt x="4620" y="20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17"/>
            <p:cNvSpPr/>
            <p:nvPr/>
          </p:nvSpPr>
          <p:spPr>
            <a:xfrm>
              <a:off x="2625200" y="1416275"/>
              <a:ext cx="618625" cy="380800"/>
            </a:xfrm>
            <a:custGeom>
              <a:avLst/>
              <a:gdLst/>
              <a:ahLst/>
              <a:cxnLst/>
              <a:rect l="l" t="t" r="r" b="b"/>
              <a:pathLst>
                <a:path w="24745" h="15232" fill="none" extrusionOk="0">
                  <a:moveTo>
                    <a:pt x="0" y="15231"/>
                  </a:moveTo>
                  <a:cubicBezTo>
                    <a:pt x="7029" y="8462"/>
                    <a:pt x="15532" y="3226"/>
                    <a:pt x="24745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17"/>
            <p:cNvSpPr/>
            <p:nvPr/>
          </p:nvSpPr>
          <p:spPr>
            <a:xfrm>
              <a:off x="2844675" y="1641200"/>
              <a:ext cx="156400" cy="66725"/>
            </a:xfrm>
            <a:custGeom>
              <a:avLst/>
              <a:gdLst/>
              <a:ahLst/>
              <a:cxnLst/>
              <a:rect l="l" t="t" r="r" b="b"/>
              <a:pathLst>
                <a:path w="6256" h="2669" fill="none" extrusionOk="0">
                  <a:moveTo>
                    <a:pt x="0" y="2669"/>
                  </a:moveTo>
                  <a:cubicBezTo>
                    <a:pt x="2014" y="1622"/>
                    <a:pt x="4104" y="730"/>
                    <a:pt x="6256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17"/>
            <p:cNvSpPr/>
            <p:nvPr/>
          </p:nvSpPr>
          <p:spPr>
            <a:xfrm>
              <a:off x="4087525" y="1384575"/>
              <a:ext cx="298225" cy="72300"/>
            </a:xfrm>
            <a:custGeom>
              <a:avLst/>
              <a:gdLst/>
              <a:ahLst/>
              <a:cxnLst/>
              <a:rect l="l" t="t" r="r" b="b"/>
              <a:pathLst>
                <a:path w="11929" h="2892" fill="none" extrusionOk="0">
                  <a:moveTo>
                    <a:pt x="1" y="2892"/>
                  </a:moveTo>
                  <a:cubicBezTo>
                    <a:pt x="3479" y="633"/>
                    <a:pt x="7963" y="0"/>
                    <a:pt x="11928" y="120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17"/>
            <p:cNvSpPr/>
            <p:nvPr/>
          </p:nvSpPr>
          <p:spPr>
            <a:xfrm>
              <a:off x="4242775" y="1468550"/>
              <a:ext cx="40575" cy="8525"/>
            </a:xfrm>
            <a:custGeom>
              <a:avLst/>
              <a:gdLst/>
              <a:ahLst/>
              <a:cxnLst/>
              <a:rect l="l" t="t" r="r" b="b"/>
              <a:pathLst>
                <a:path w="1623" h="341" fill="none" extrusionOk="0">
                  <a:moveTo>
                    <a:pt x="1" y="1"/>
                  </a:moveTo>
                  <a:cubicBezTo>
                    <a:pt x="541" y="115"/>
                    <a:pt x="1079" y="229"/>
                    <a:pt x="1622" y="3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17"/>
            <p:cNvSpPr/>
            <p:nvPr/>
          </p:nvSpPr>
          <p:spPr>
            <a:xfrm>
              <a:off x="4241925" y="1562900"/>
              <a:ext cx="43100" cy="6100"/>
            </a:xfrm>
            <a:custGeom>
              <a:avLst/>
              <a:gdLst/>
              <a:ahLst/>
              <a:cxnLst/>
              <a:rect l="l" t="t" r="r" b="b"/>
              <a:pathLst>
                <a:path w="1724" h="244" fill="none" extrusionOk="0">
                  <a:moveTo>
                    <a:pt x="1" y="243"/>
                  </a:moveTo>
                  <a:cubicBezTo>
                    <a:pt x="575" y="161"/>
                    <a:pt x="1149" y="81"/>
                    <a:pt x="1724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17"/>
            <p:cNvSpPr/>
            <p:nvPr/>
          </p:nvSpPr>
          <p:spPr>
            <a:xfrm>
              <a:off x="4293000" y="1077350"/>
              <a:ext cx="292350" cy="30925"/>
            </a:xfrm>
            <a:custGeom>
              <a:avLst/>
              <a:gdLst/>
              <a:ahLst/>
              <a:cxnLst/>
              <a:rect l="l" t="t" r="r" b="b"/>
              <a:pathLst>
                <a:path w="11694" h="1237" fill="none" extrusionOk="0">
                  <a:moveTo>
                    <a:pt x="1" y="1237"/>
                  </a:moveTo>
                  <a:cubicBezTo>
                    <a:pt x="3828" y="330"/>
                    <a:pt x="7769" y="1"/>
                    <a:pt x="11693" y="26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17"/>
            <p:cNvSpPr/>
            <p:nvPr/>
          </p:nvSpPr>
          <p:spPr>
            <a:xfrm>
              <a:off x="4436500" y="1169700"/>
              <a:ext cx="54425" cy="2575"/>
            </a:xfrm>
            <a:custGeom>
              <a:avLst/>
              <a:gdLst/>
              <a:ahLst/>
              <a:cxnLst/>
              <a:rect l="l" t="t" r="r" b="b"/>
              <a:pathLst>
                <a:path w="2177" h="103" fill="none" extrusionOk="0">
                  <a:moveTo>
                    <a:pt x="0" y="102"/>
                  </a:moveTo>
                  <a:cubicBezTo>
                    <a:pt x="728" y="66"/>
                    <a:pt x="1450" y="35"/>
                    <a:pt x="2177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17"/>
            <p:cNvSpPr/>
            <p:nvPr/>
          </p:nvSpPr>
          <p:spPr>
            <a:xfrm>
              <a:off x="4430875" y="1256725"/>
              <a:ext cx="41775" cy="1225"/>
            </a:xfrm>
            <a:custGeom>
              <a:avLst/>
              <a:gdLst/>
              <a:ahLst/>
              <a:cxnLst/>
              <a:rect l="l" t="t" r="r" b="b"/>
              <a:pathLst>
                <a:path w="1671" h="49" fill="none" extrusionOk="0">
                  <a:moveTo>
                    <a:pt x="0" y="0"/>
                  </a:moveTo>
                  <a:cubicBezTo>
                    <a:pt x="557" y="15"/>
                    <a:pt x="1115" y="34"/>
                    <a:pt x="1670" y="4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89" name="Google Shape;4989;p17"/>
          <p:cNvGrpSpPr/>
          <p:nvPr/>
        </p:nvGrpSpPr>
        <p:grpSpPr>
          <a:xfrm rot="-460188">
            <a:off x="7168474" y="244295"/>
            <a:ext cx="916088" cy="776037"/>
            <a:chOff x="652525" y="176550"/>
            <a:chExt cx="6269975" cy="5311425"/>
          </a:xfrm>
        </p:grpSpPr>
        <p:sp>
          <p:nvSpPr>
            <p:cNvPr id="4990" name="Google Shape;4990;p17"/>
            <p:cNvSpPr/>
            <p:nvPr/>
          </p:nvSpPr>
          <p:spPr>
            <a:xfrm>
              <a:off x="2949375" y="1608750"/>
              <a:ext cx="494175" cy="348600"/>
            </a:xfrm>
            <a:custGeom>
              <a:avLst/>
              <a:gdLst/>
              <a:ahLst/>
              <a:cxnLst/>
              <a:rect l="l" t="t" r="r" b="b"/>
              <a:pathLst>
                <a:path w="19767" h="13944" extrusionOk="0">
                  <a:moveTo>
                    <a:pt x="19386" y="1"/>
                  </a:moveTo>
                  <a:cubicBezTo>
                    <a:pt x="18953" y="1"/>
                    <a:pt x="17673" y="244"/>
                    <a:pt x="17511" y="244"/>
                  </a:cubicBezTo>
                  <a:cubicBezTo>
                    <a:pt x="17509" y="244"/>
                    <a:pt x="17507" y="244"/>
                    <a:pt x="17505" y="244"/>
                  </a:cubicBezTo>
                  <a:cubicBezTo>
                    <a:pt x="17228" y="234"/>
                    <a:pt x="16953" y="229"/>
                    <a:pt x="16680" y="229"/>
                  </a:cubicBezTo>
                  <a:cubicBezTo>
                    <a:pt x="14665" y="229"/>
                    <a:pt x="12769" y="496"/>
                    <a:pt x="11036" y="1019"/>
                  </a:cubicBezTo>
                  <a:cubicBezTo>
                    <a:pt x="4877" y="2874"/>
                    <a:pt x="2036" y="7501"/>
                    <a:pt x="892" y="10087"/>
                  </a:cubicBezTo>
                  <a:cubicBezTo>
                    <a:pt x="810" y="10276"/>
                    <a:pt x="0" y="11129"/>
                    <a:pt x="105" y="11306"/>
                  </a:cubicBezTo>
                  <a:cubicBezTo>
                    <a:pt x="119" y="11331"/>
                    <a:pt x="152" y="11342"/>
                    <a:pt x="198" y="11342"/>
                  </a:cubicBezTo>
                  <a:cubicBezTo>
                    <a:pt x="474" y="11342"/>
                    <a:pt x="1223" y="10967"/>
                    <a:pt x="1411" y="10967"/>
                  </a:cubicBezTo>
                  <a:cubicBezTo>
                    <a:pt x="1414" y="10967"/>
                    <a:pt x="1416" y="10967"/>
                    <a:pt x="1418" y="10967"/>
                  </a:cubicBezTo>
                  <a:cubicBezTo>
                    <a:pt x="4564" y="11195"/>
                    <a:pt x="7524" y="11953"/>
                    <a:pt x="10367" y="13294"/>
                  </a:cubicBezTo>
                  <a:lnTo>
                    <a:pt x="10731" y="12765"/>
                  </a:lnTo>
                  <a:lnTo>
                    <a:pt x="10466" y="13335"/>
                  </a:lnTo>
                  <a:cubicBezTo>
                    <a:pt x="10599" y="13398"/>
                    <a:pt x="11103" y="13943"/>
                    <a:pt x="11270" y="13943"/>
                  </a:cubicBezTo>
                  <a:cubicBezTo>
                    <a:pt x="11277" y="13943"/>
                    <a:pt x="11283" y="13942"/>
                    <a:pt x="11288" y="13941"/>
                  </a:cubicBezTo>
                  <a:cubicBezTo>
                    <a:pt x="11317" y="13933"/>
                    <a:pt x="11441" y="13359"/>
                    <a:pt x="11470" y="13344"/>
                  </a:cubicBezTo>
                  <a:cubicBezTo>
                    <a:pt x="11640" y="13267"/>
                    <a:pt x="11288" y="13105"/>
                    <a:pt x="11337" y="12928"/>
                  </a:cubicBezTo>
                  <a:cubicBezTo>
                    <a:pt x="12010" y="10390"/>
                    <a:pt x="13760" y="5513"/>
                    <a:pt x="17929" y="1310"/>
                  </a:cubicBezTo>
                  <a:cubicBezTo>
                    <a:pt x="18172" y="1066"/>
                    <a:pt x="19767" y="268"/>
                    <a:pt x="19522" y="23"/>
                  </a:cubicBezTo>
                  <a:cubicBezTo>
                    <a:pt x="19506" y="8"/>
                    <a:pt x="19458" y="1"/>
                    <a:pt x="19386" y="1"/>
                  </a:cubicBezTo>
                  <a:close/>
                </a:path>
              </a:pathLst>
            </a:custGeom>
            <a:solidFill>
              <a:srgbClr val="F4942E"/>
            </a:solidFill>
            <a:ln w="1817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17"/>
            <p:cNvSpPr/>
            <p:nvPr/>
          </p:nvSpPr>
          <p:spPr>
            <a:xfrm>
              <a:off x="3793275" y="1326150"/>
              <a:ext cx="753300" cy="364725"/>
            </a:xfrm>
            <a:custGeom>
              <a:avLst/>
              <a:gdLst/>
              <a:ahLst/>
              <a:cxnLst/>
              <a:rect l="l" t="t" r="r" b="b"/>
              <a:pathLst>
                <a:path w="30132" h="14589" extrusionOk="0">
                  <a:moveTo>
                    <a:pt x="20169" y="0"/>
                  </a:moveTo>
                  <a:cubicBezTo>
                    <a:pt x="17522" y="0"/>
                    <a:pt x="15063" y="327"/>
                    <a:pt x="12992" y="951"/>
                  </a:cubicBezTo>
                  <a:cubicBezTo>
                    <a:pt x="11686" y="1341"/>
                    <a:pt x="10426" y="1877"/>
                    <a:pt x="9240" y="2551"/>
                  </a:cubicBezTo>
                  <a:cubicBezTo>
                    <a:pt x="4393" y="5307"/>
                    <a:pt x="2000" y="9725"/>
                    <a:pt x="1007" y="12117"/>
                  </a:cubicBezTo>
                  <a:cubicBezTo>
                    <a:pt x="873" y="12437"/>
                    <a:pt x="1" y="13278"/>
                    <a:pt x="321" y="13412"/>
                  </a:cubicBezTo>
                  <a:cubicBezTo>
                    <a:pt x="325" y="13413"/>
                    <a:pt x="330" y="13414"/>
                    <a:pt x="337" y="13414"/>
                  </a:cubicBezTo>
                  <a:cubicBezTo>
                    <a:pt x="505" y="13414"/>
                    <a:pt x="1546" y="12992"/>
                    <a:pt x="1644" y="12985"/>
                  </a:cubicBezTo>
                  <a:cubicBezTo>
                    <a:pt x="2082" y="12944"/>
                    <a:pt x="2525" y="12914"/>
                    <a:pt x="2990" y="12914"/>
                  </a:cubicBezTo>
                  <a:cubicBezTo>
                    <a:pt x="3187" y="12914"/>
                    <a:pt x="3387" y="12920"/>
                    <a:pt x="3593" y="12932"/>
                  </a:cubicBezTo>
                  <a:cubicBezTo>
                    <a:pt x="7713" y="13162"/>
                    <a:pt x="10804" y="13642"/>
                    <a:pt x="13315" y="14030"/>
                  </a:cubicBezTo>
                  <a:cubicBezTo>
                    <a:pt x="15396" y="14347"/>
                    <a:pt x="16974" y="14589"/>
                    <a:pt x="18360" y="14589"/>
                  </a:cubicBezTo>
                  <a:cubicBezTo>
                    <a:pt x="19250" y="14589"/>
                    <a:pt x="20060" y="14489"/>
                    <a:pt x="20872" y="14246"/>
                  </a:cubicBezTo>
                  <a:cubicBezTo>
                    <a:pt x="22159" y="13858"/>
                    <a:pt x="23393" y="13118"/>
                    <a:pt x="24874" y="11841"/>
                  </a:cubicBezTo>
                  <a:cubicBezTo>
                    <a:pt x="26689" y="10278"/>
                    <a:pt x="27501" y="7716"/>
                    <a:pt x="28364" y="4991"/>
                  </a:cubicBezTo>
                  <a:cubicBezTo>
                    <a:pt x="28640" y="4119"/>
                    <a:pt x="29675" y="2665"/>
                    <a:pt x="30010" y="1758"/>
                  </a:cubicBezTo>
                  <a:cubicBezTo>
                    <a:pt x="30131" y="1436"/>
                    <a:pt x="29217" y="1625"/>
                    <a:pt x="28895" y="1508"/>
                  </a:cubicBezTo>
                  <a:cubicBezTo>
                    <a:pt x="28880" y="1501"/>
                    <a:pt x="29777" y="1351"/>
                    <a:pt x="29760" y="1344"/>
                  </a:cubicBezTo>
                  <a:cubicBezTo>
                    <a:pt x="26515" y="433"/>
                    <a:pt x="23217" y="0"/>
                    <a:pt x="20169" y="0"/>
                  </a:cubicBezTo>
                  <a:close/>
                </a:path>
              </a:pathLst>
            </a:custGeom>
            <a:solidFill>
              <a:schemeClr val="accent5"/>
            </a:solidFill>
            <a:ln w="18975" cap="flat" cmpd="sng">
              <a:solidFill>
                <a:schemeClr val="accent5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17"/>
            <p:cNvSpPr/>
            <p:nvPr/>
          </p:nvSpPr>
          <p:spPr>
            <a:xfrm>
              <a:off x="744075" y="1071650"/>
              <a:ext cx="6160475" cy="4388750"/>
            </a:xfrm>
            <a:custGeom>
              <a:avLst/>
              <a:gdLst/>
              <a:ahLst/>
              <a:cxnLst/>
              <a:rect l="l" t="t" r="r" b="b"/>
              <a:pathLst>
                <a:path w="246419" h="175550" extrusionOk="0">
                  <a:moveTo>
                    <a:pt x="216780" y="1"/>
                  </a:moveTo>
                  <a:cubicBezTo>
                    <a:pt x="216726" y="1"/>
                    <a:pt x="216233" y="2437"/>
                    <a:pt x="216184" y="2454"/>
                  </a:cubicBezTo>
                  <a:cubicBezTo>
                    <a:pt x="215983" y="2517"/>
                    <a:pt x="216524" y="3455"/>
                    <a:pt x="216456" y="3654"/>
                  </a:cubicBezTo>
                  <a:cubicBezTo>
                    <a:pt x="216087" y="4943"/>
                    <a:pt x="215642" y="5992"/>
                    <a:pt x="215060" y="6928"/>
                  </a:cubicBezTo>
                  <a:cubicBezTo>
                    <a:pt x="212086" y="11829"/>
                    <a:pt x="206404" y="18439"/>
                    <a:pt x="196254" y="22045"/>
                  </a:cubicBezTo>
                  <a:cubicBezTo>
                    <a:pt x="192157" y="23488"/>
                    <a:pt x="188371" y="24733"/>
                    <a:pt x="184605" y="25972"/>
                  </a:cubicBezTo>
                  <a:cubicBezTo>
                    <a:pt x="182363" y="26699"/>
                    <a:pt x="180191" y="27404"/>
                    <a:pt x="178036" y="28161"/>
                  </a:cubicBezTo>
                  <a:cubicBezTo>
                    <a:pt x="168222" y="31484"/>
                    <a:pt x="158789" y="35110"/>
                    <a:pt x="146197" y="42255"/>
                  </a:cubicBezTo>
                  <a:cubicBezTo>
                    <a:pt x="137525" y="47197"/>
                    <a:pt x="128746" y="50913"/>
                    <a:pt x="118566" y="53979"/>
                  </a:cubicBezTo>
                  <a:cubicBezTo>
                    <a:pt x="112538" y="55794"/>
                    <a:pt x="106653" y="57200"/>
                    <a:pt x="100908" y="58565"/>
                  </a:cubicBezTo>
                  <a:cubicBezTo>
                    <a:pt x="97951" y="59270"/>
                    <a:pt x="95021" y="59971"/>
                    <a:pt x="92103" y="60717"/>
                  </a:cubicBezTo>
                  <a:cubicBezTo>
                    <a:pt x="91249" y="60923"/>
                    <a:pt x="90408" y="61175"/>
                    <a:pt x="89567" y="61430"/>
                  </a:cubicBezTo>
                  <a:cubicBezTo>
                    <a:pt x="82844" y="63454"/>
                    <a:pt x="76913" y="66447"/>
                    <a:pt x="71636" y="69108"/>
                  </a:cubicBezTo>
                  <a:cubicBezTo>
                    <a:pt x="71088" y="69377"/>
                    <a:pt x="70543" y="69646"/>
                    <a:pt x="70019" y="69911"/>
                  </a:cubicBezTo>
                  <a:cubicBezTo>
                    <a:pt x="66018" y="71927"/>
                    <a:pt x="62220" y="73752"/>
                    <a:pt x="58523" y="74865"/>
                  </a:cubicBezTo>
                  <a:cubicBezTo>
                    <a:pt x="56364" y="75514"/>
                    <a:pt x="54352" y="75885"/>
                    <a:pt x="52408" y="76023"/>
                  </a:cubicBezTo>
                  <a:cubicBezTo>
                    <a:pt x="51522" y="76075"/>
                    <a:pt x="50660" y="76099"/>
                    <a:pt x="49816" y="76099"/>
                  </a:cubicBezTo>
                  <a:cubicBezTo>
                    <a:pt x="44603" y="76099"/>
                    <a:pt x="40085" y="75176"/>
                    <a:pt x="34961" y="74104"/>
                  </a:cubicBezTo>
                  <a:cubicBezTo>
                    <a:pt x="29964" y="73071"/>
                    <a:pt x="24287" y="71872"/>
                    <a:pt x="16892" y="71401"/>
                  </a:cubicBezTo>
                  <a:cubicBezTo>
                    <a:pt x="10699" y="71013"/>
                    <a:pt x="5643" y="69266"/>
                    <a:pt x="2262" y="66302"/>
                  </a:cubicBezTo>
                  <a:cubicBezTo>
                    <a:pt x="2092" y="66155"/>
                    <a:pt x="1998" y="65674"/>
                    <a:pt x="1825" y="65674"/>
                  </a:cubicBezTo>
                  <a:cubicBezTo>
                    <a:pt x="1815" y="65674"/>
                    <a:pt x="1805" y="65675"/>
                    <a:pt x="1794" y="65679"/>
                  </a:cubicBezTo>
                  <a:cubicBezTo>
                    <a:pt x="1794" y="65679"/>
                    <a:pt x="1794" y="65679"/>
                    <a:pt x="1794" y="65679"/>
                  </a:cubicBezTo>
                  <a:cubicBezTo>
                    <a:pt x="1731" y="65679"/>
                    <a:pt x="284" y="63044"/>
                    <a:pt x="220" y="63044"/>
                  </a:cubicBezTo>
                  <a:cubicBezTo>
                    <a:pt x="219" y="63044"/>
                    <a:pt x="219" y="63044"/>
                    <a:pt x="219" y="63044"/>
                  </a:cubicBezTo>
                  <a:cubicBezTo>
                    <a:pt x="0" y="63189"/>
                    <a:pt x="1164" y="66660"/>
                    <a:pt x="1244" y="66922"/>
                  </a:cubicBezTo>
                  <a:cubicBezTo>
                    <a:pt x="13419" y="117517"/>
                    <a:pt x="20957" y="148713"/>
                    <a:pt x="23048" y="157143"/>
                  </a:cubicBezTo>
                  <a:cubicBezTo>
                    <a:pt x="25484" y="167144"/>
                    <a:pt x="51921" y="173797"/>
                    <a:pt x="64847" y="174983"/>
                  </a:cubicBezTo>
                  <a:cubicBezTo>
                    <a:pt x="69024" y="175359"/>
                    <a:pt x="72971" y="175550"/>
                    <a:pt x="76796" y="175550"/>
                  </a:cubicBezTo>
                  <a:cubicBezTo>
                    <a:pt x="83818" y="175550"/>
                    <a:pt x="90423" y="174905"/>
                    <a:pt x="97263" y="173574"/>
                  </a:cubicBezTo>
                  <a:cubicBezTo>
                    <a:pt x="97464" y="173540"/>
                    <a:pt x="97685" y="173497"/>
                    <a:pt x="97903" y="173434"/>
                  </a:cubicBezTo>
                  <a:cubicBezTo>
                    <a:pt x="100647" y="172896"/>
                    <a:pt x="103725" y="172074"/>
                    <a:pt x="107588" y="170911"/>
                  </a:cubicBezTo>
                  <a:cubicBezTo>
                    <a:pt x="109845" y="170232"/>
                    <a:pt x="112121" y="169519"/>
                    <a:pt x="114411" y="168778"/>
                  </a:cubicBezTo>
                  <a:cubicBezTo>
                    <a:pt x="116678" y="168041"/>
                    <a:pt x="118997" y="167316"/>
                    <a:pt x="121280" y="166630"/>
                  </a:cubicBezTo>
                  <a:cubicBezTo>
                    <a:pt x="126443" y="165074"/>
                    <a:pt x="130316" y="164117"/>
                    <a:pt x="133841" y="163554"/>
                  </a:cubicBezTo>
                  <a:cubicBezTo>
                    <a:pt x="141047" y="162352"/>
                    <a:pt x="148260" y="160651"/>
                    <a:pt x="155943" y="158336"/>
                  </a:cubicBezTo>
                  <a:cubicBezTo>
                    <a:pt x="171286" y="153716"/>
                    <a:pt x="185901" y="147378"/>
                    <a:pt x="199557" y="141248"/>
                  </a:cubicBezTo>
                  <a:cubicBezTo>
                    <a:pt x="204565" y="139006"/>
                    <a:pt x="209109" y="136616"/>
                    <a:pt x="213232" y="134224"/>
                  </a:cubicBezTo>
                  <a:cubicBezTo>
                    <a:pt x="225943" y="126783"/>
                    <a:pt x="234525" y="118932"/>
                    <a:pt x="239855" y="113059"/>
                  </a:cubicBezTo>
                  <a:cubicBezTo>
                    <a:pt x="240369" y="112511"/>
                    <a:pt x="240864" y="111973"/>
                    <a:pt x="241385" y="111447"/>
                  </a:cubicBezTo>
                  <a:cubicBezTo>
                    <a:pt x="244095" y="108616"/>
                    <a:pt x="246419" y="106161"/>
                    <a:pt x="246038" y="102899"/>
                  </a:cubicBezTo>
                  <a:cubicBezTo>
                    <a:pt x="245217" y="98172"/>
                    <a:pt x="243392" y="91415"/>
                    <a:pt x="241768" y="85411"/>
                  </a:cubicBezTo>
                  <a:cubicBezTo>
                    <a:pt x="240970" y="82507"/>
                    <a:pt x="240219" y="79749"/>
                    <a:pt x="239659" y="77458"/>
                  </a:cubicBezTo>
                  <a:cubicBezTo>
                    <a:pt x="238719" y="73733"/>
                    <a:pt x="238290" y="71350"/>
                    <a:pt x="237858" y="69043"/>
                  </a:cubicBezTo>
                  <a:cubicBezTo>
                    <a:pt x="237293" y="65940"/>
                    <a:pt x="236767" y="62983"/>
                    <a:pt x="235107" y="57040"/>
                  </a:cubicBezTo>
                  <a:cubicBezTo>
                    <a:pt x="232489" y="47767"/>
                    <a:pt x="231362" y="46196"/>
                    <a:pt x="230373" y="44817"/>
                  </a:cubicBezTo>
                  <a:cubicBezTo>
                    <a:pt x="229212" y="43229"/>
                    <a:pt x="228192" y="41833"/>
                    <a:pt x="225758" y="32014"/>
                  </a:cubicBezTo>
                  <a:cubicBezTo>
                    <a:pt x="223121" y="21522"/>
                    <a:pt x="220569" y="12525"/>
                    <a:pt x="217663" y="3656"/>
                  </a:cubicBezTo>
                  <a:cubicBezTo>
                    <a:pt x="217583" y="3392"/>
                    <a:pt x="217042" y="1"/>
                    <a:pt x="216781" y="1"/>
                  </a:cubicBezTo>
                  <a:cubicBezTo>
                    <a:pt x="216781" y="1"/>
                    <a:pt x="216781" y="1"/>
                    <a:pt x="216780" y="1"/>
                  </a:cubicBezTo>
                  <a:close/>
                </a:path>
              </a:pathLst>
            </a:custGeom>
            <a:solidFill>
              <a:schemeClr val="dk1"/>
            </a:solidFill>
            <a:ln w="18175" cap="flat" cmpd="sng">
              <a:solidFill>
                <a:schemeClr val="dk1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17"/>
            <p:cNvSpPr/>
            <p:nvPr/>
          </p:nvSpPr>
          <p:spPr>
            <a:xfrm>
              <a:off x="787400" y="2088450"/>
              <a:ext cx="222600" cy="195150"/>
            </a:xfrm>
            <a:custGeom>
              <a:avLst/>
              <a:gdLst/>
              <a:ahLst/>
              <a:cxnLst/>
              <a:rect l="l" t="t" r="r" b="b"/>
              <a:pathLst>
                <a:path w="8904" h="7806" extrusionOk="0">
                  <a:moveTo>
                    <a:pt x="8240" y="0"/>
                  </a:moveTo>
                  <a:cubicBezTo>
                    <a:pt x="8181" y="0"/>
                    <a:pt x="8121" y="9"/>
                    <a:pt x="8062" y="27"/>
                  </a:cubicBezTo>
                  <a:cubicBezTo>
                    <a:pt x="8011" y="44"/>
                    <a:pt x="7968" y="56"/>
                    <a:pt x="7924" y="95"/>
                  </a:cubicBezTo>
                  <a:cubicBezTo>
                    <a:pt x="4737" y="1947"/>
                    <a:pt x="2928" y="3328"/>
                    <a:pt x="2296" y="3832"/>
                  </a:cubicBezTo>
                  <a:cubicBezTo>
                    <a:pt x="1537" y="4455"/>
                    <a:pt x="820" y="5456"/>
                    <a:pt x="127" y="6896"/>
                  </a:cubicBezTo>
                  <a:cubicBezTo>
                    <a:pt x="1" y="7170"/>
                    <a:pt x="78" y="7512"/>
                    <a:pt x="311" y="7679"/>
                  </a:cubicBezTo>
                  <a:cubicBezTo>
                    <a:pt x="423" y="7767"/>
                    <a:pt x="544" y="7805"/>
                    <a:pt x="668" y="7805"/>
                  </a:cubicBezTo>
                  <a:cubicBezTo>
                    <a:pt x="732" y="7805"/>
                    <a:pt x="796" y="7795"/>
                    <a:pt x="861" y="7776"/>
                  </a:cubicBezTo>
                  <a:cubicBezTo>
                    <a:pt x="953" y="7744"/>
                    <a:pt x="1038" y="7703"/>
                    <a:pt x="1113" y="7647"/>
                  </a:cubicBezTo>
                  <a:cubicBezTo>
                    <a:pt x="2206" y="6588"/>
                    <a:pt x="3311" y="5730"/>
                    <a:pt x="4489" y="4773"/>
                  </a:cubicBezTo>
                  <a:cubicBezTo>
                    <a:pt x="5934" y="3658"/>
                    <a:pt x="7396" y="2509"/>
                    <a:pt x="8707" y="1040"/>
                  </a:cubicBezTo>
                  <a:cubicBezTo>
                    <a:pt x="8903" y="822"/>
                    <a:pt x="8903" y="483"/>
                    <a:pt x="8721" y="221"/>
                  </a:cubicBezTo>
                  <a:cubicBezTo>
                    <a:pt x="8597" y="80"/>
                    <a:pt x="8421" y="0"/>
                    <a:pt x="8240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17"/>
            <p:cNvSpPr/>
            <p:nvPr/>
          </p:nvSpPr>
          <p:spPr>
            <a:xfrm>
              <a:off x="1972275" y="1326250"/>
              <a:ext cx="1152425" cy="764100"/>
            </a:xfrm>
            <a:custGeom>
              <a:avLst/>
              <a:gdLst/>
              <a:ahLst/>
              <a:cxnLst/>
              <a:rect l="l" t="t" r="r" b="b"/>
              <a:pathLst>
                <a:path w="46097" h="30564" extrusionOk="0">
                  <a:moveTo>
                    <a:pt x="45752" y="0"/>
                  </a:moveTo>
                  <a:cubicBezTo>
                    <a:pt x="44860" y="0"/>
                    <a:pt x="41888" y="643"/>
                    <a:pt x="41634" y="680"/>
                  </a:cubicBezTo>
                  <a:cubicBezTo>
                    <a:pt x="39392" y="1003"/>
                    <a:pt x="37179" y="1495"/>
                    <a:pt x="35010" y="2147"/>
                  </a:cubicBezTo>
                  <a:cubicBezTo>
                    <a:pt x="18458" y="7130"/>
                    <a:pt x="7325" y="20354"/>
                    <a:pt x="2163" y="27793"/>
                  </a:cubicBezTo>
                  <a:cubicBezTo>
                    <a:pt x="1964" y="28077"/>
                    <a:pt x="1" y="30362"/>
                    <a:pt x="287" y="30559"/>
                  </a:cubicBezTo>
                  <a:cubicBezTo>
                    <a:pt x="291" y="30562"/>
                    <a:pt x="297" y="30563"/>
                    <a:pt x="305" y="30563"/>
                  </a:cubicBezTo>
                  <a:cubicBezTo>
                    <a:pt x="569" y="30563"/>
                    <a:pt x="2682" y="28802"/>
                    <a:pt x="2858" y="28750"/>
                  </a:cubicBezTo>
                  <a:lnTo>
                    <a:pt x="2895" y="28738"/>
                  </a:lnTo>
                  <a:cubicBezTo>
                    <a:pt x="3246" y="28607"/>
                    <a:pt x="3612" y="28484"/>
                    <a:pt x="3988" y="28372"/>
                  </a:cubicBezTo>
                  <a:cubicBezTo>
                    <a:pt x="5665" y="27868"/>
                    <a:pt x="7353" y="27614"/>
                    <a:pt x="9036" y="27614"/>
                  </a:cubicBezTo>
                  <a:cubicBezTo>
                    <a:pt x="10183" y="27614"/>
                    <a:pt x="11326" y="27732"/>
                    <a:pt x="12461" y="27968"/>
                  </a:cubicBezTo>
                  <a:cubicBezTo>
                    <a:pt x="12564" y="27989"/>
                    <a:pt x="13092" y="28763"/>
                    <a:pt x="13205" y="28763"/>
                  </a:cubicBezTo>
                  <a:cubicBezTo>
                    <a:pt x="13207" y="28763"/>
                    <a:pt x="13209" y="28763"/>
                    <a:pt x="13210" y="28763"/>
                  </a:cubicBezTo>
                  <a:cubicBezTo>
                    <a:pt x="13356" y="28716"/>
                    <a:pt x="13041" y="27817"/>
                    <a:pt x="13123" y="27686"/>
                  </a:cubicBezTo>
                  <a:cubicBezTo>
                    <a:pt x="15244" y="24247"/>
                    <a:pt x="23599" y="12220"/>
                    <a:pt x="42034" y="1846"/>
                  </a:cubicBezTo>
                  <a:cubicBezTo>
                    <a:pt x="42291" y="1698"/>
                    <a:pt x="46096" y="343"/>
                    <a:pt x="46002" y="57"/>
                  </a:cubicBezTo>
                  <a:cubicBezTo>
                    <a:pt x="45988" y="18"/>
                    <a:pt x="45898" y="0"/>
                    <a:pt x="45752" y="0"/>
                  </a:cubicBezTo>
                  <a:close/>
                </a:path>
              </a:pathLst>
            </a:custGeom>
            <a:solidFill>
              <a:srgbClr val="E83C3B"/>
            </a:solidFill>
            <a:ln w="18175" cap="flat" cmpd="sng">
              <a:solidFill>
                <a:srgbClr val="E83C3B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17"/>
            <p:cNvSpPr/>
            <p:nvPr/>
          </p:nvSpPr>
          <p:spPr>
            <a:xfrm>
              <a:off x="715000" y="253900"/>
              <a:ext cx="5437325" cy="2688725"/>
            </a:xfrm>
            <a:custGeom>
              <a:avLst/>
              <a:gdLst/>
              <a:ahLst/>
              <a:cxnLst/>
              <a:rect l="l" t="t" r="r" b="b"/>
              <a:pathLst>
                <a:path w="217493" h="107549" extrusionOk="0">
                  <a:moveTo>
                    <a:pt x="93165" y="28874"/>
                  </a:moveTo>
                  <a:cubicBezTo>
                    <a:pt x="95107" y="28874"/>
                    <a:pt x="97145" y="29258"/>
                    <a:pt x="99262" y="30030"/>
                  </a:cubicBezTo>
                  <a:cubicBezTo>
                    <a:pt x="99434" y="30081"/>
                    <a:pt x="99551" y="30205"/>
                    <a:pt x="99616" y="30343"/>
                  </a:cubicBezTo>
                  <a:cubicBezTo>
                    <a:pt x="99694" y="30503"/>
                    <a:pt x="99711" y="30653"/>
                    <a:pt x="99660" y="30828"/>
                  </a:cubicBezTo>
                  <a:cubicBezTo>
                    <a:pt x="99584" y="31004"/>
                    <a:pt x="99444" y="31155"/>
                    <a:pt x="99250" y="31211"/>
                  </a:cubicBezTo>
                  <a:cubicBezTo>
                    <a:pt x="99191" y="31229"/>
                    <a:pt x="99130" y="31238"/>
                    <a:pt x="99069" y="31238"/>
                  </a:cubicBezTo>
                  <a:cubicBezTo>
                    <a:pt x="98996" y="31238"/>
                    <a:pt x="98923" y="31225"/>
                    <a:pt x="98852" y="31198"/>
                  </a:cubicBezTo>
                  <a:cubicBezTo>
                    <a:pt x="96863" y="30487"/>
                    <a:pt x="94942" y="30125"/>
                    <a:pt x="93115" y="30125"/>
                  </a:cubicBezTo>
                  <a:cubicBezTo>
                    <a:pt x="91844" y="30125"/>
                    <a:pt x="90618" y="30300"/>
                    <a:pt x="89446" y="30653"/>
                  </a:cubicBezTo>
                  <a:cubicBezTo>
                    <a:pt x="84717" y="32078"/>
                    <a:pt x="82477" y="35947"/>
                    <a:pt x="82368" y="36111"/>
                  </a:cubicBezTo>
                  <a:cubicBezTo>
                    <a:pt x="82303" y="36235"/>
                    <a:pt x="82157" y="36359"/>
                    <a:pt x="82012" y="36402"/>
                  </a:cubicBezTo>
                  <a:cubicBezTo>
                    <a:pt x="81953" y="36420"/>
                    <a:pt x="81892" y="36429"/>
                    <a:pt x="81831" y="36429"/>
                  </a:cubicBezTo>
                  <a:cubicBezTo>
                    <a:pt x="81718" y="36429"/>
                    <a:pt x="81607" y="36398"/>
                    <a:pt x="81520" y="36337"/>
                  </a:cubicBezTo>
                  <a:cubicBezTo>
                    <a:pt x="81207" y="36174"/>
                    <a:pt x="81118" y="35784"/>
                    <a:pt x="81268" y="35501"/>
                  </a:cubicBezTo>
                  <a:cubicBezTo>
                    <a:pt x="81309" y="35462"/>
                    <a:pt x="83881" y="31048"/>
                    <a:pt x="89189" y="29451"/>
                  </a:cubicBezTo>
                  <a:cubicBezTo>
                    <a:pt x="90462" y="29067"/>
                    <a:pt x="91790" y="28874"/>
                    <a:pt x="93165" y="28874"/>
                  </a:cubicBezTo>
                  <a:close/>
                  <a:moveTo>
                    <a:pt x="195931" y="26887"/>
                  </a:moveTo>
                  <a:cubicBezTo>
                    <a:pt x="196065" y="26887"/>
                    <a:pt x="196207" y="26938"/>
                    <a:pt x="196321" y="27015"/>
                  </a:cubicBezTo>
                  <a:cubicBezTo>
                    <a:pt x="196454" y="27107"/>
                    <a:pt x="196551" y="27262"/>
                    <a:pt x="196568" y="27412"/>
                  </a:cubicBezTo>
                  <a:cubicBezTo>
                    <a:pt x="196612" y="27737"/>
                    <a:pt x="196415" y="28033"/>
                    <a:pt x="196054" y="28142"/>
                  </a:cubicBezTo>
                  <a:cubicBezTo>
                    <a:pt x="195705" y="28195"/>
                    <a:pt x="195361" y="28273"/>
                    <a:pt x="195024" y="28372"/>
                  </a:cubicBezTo>
                  <a:cubicBezTo>
                    <a:pt x="190821" y="29640"/>
                    <a:pt x="188950" y="34286"/>
                    <a:pt x="188327" y="36230"/>
                  </a:cubicBezTo>
                  <a:cubicBezTo>
                    <a:pt x="188230" y="36521"/>
                    <a:pt x="188383" y="36841"/>
                    <a:pt x="188662" y="36994"/>
                  </a:cubicBezTo>
                  <a:cubicBezTo>
                    <a:pt x="190768" y="37983"/>
                    <a:pt x="192772" y="39340"/>
                    <a:pt x="194629" y="40983"/>
                  </a:cubicBezTo>
                  <a:cubicBezTo>
                    <a:pt x="194743" y="41104"/>
                    <a:pt x="194816" y="41255"/>
                    <a:pt x="194838" y="41417"/>
                  </a:cubicBezTo>
                  <a:cubicBezTo>
                    <a:pt x="194842" y="41599"/>
                    <a:pt x="194782" y="41747"/>
                    <a:pt x="194665" y="41885"/>
                  </a:cubicBezTo>
                  <a:cubicBezTo>
                    <a:pt x="194610" y="41955"/>
                    <a:pt x="194496" y="42016"/>
                    <a:pt x="194399" y="42043"/>
                  </a:cubicBezTo>
                  <a:cubicBezTo>
                    <a:pt x="194332" y="42063"/>
                    <a:pt x="194264" y="42073"/>
                    <a:pt x="194197" y="42073"/>
                  </a:cubicBezTo>
                  <a:cubicBezTo>
                    <a:pt x="194049" y="42073"/>
                    <a:pt x="193907" y="42022"/>
                    <a:pt x="193783" y="41914"/>
                  </a:cubicBezTo>
                  <a:cubicBezTo>
                    <a:pt x="188139" y="36902"/>
                    <a:pt x="182655" y="36075"/>
                    <a:pt x="179647" y="36075"/>
                  </a:cubicBezTo>
                  <a:cubicBezTo>
                    <a:pt x="178255" y="36075"/>
                    <a:pt x="177393" y="36252"/>
                    <a:pt x="177292" y="36274"/>
                  </a:cubicBezTo>
                  <a:cubicBezTo>
                    <a:pt x="177243" y="36285"/>
                    <a:pt x="177195" y="36290"/>
                    <a:pt x="177148" y="36290"/>
                  </a:cubicBezTo>
                  <a:cubicBezTo>
                    <a:pt x="176861" y="36290"/>
                    <a:pt x="176611" y="36091"/>
                    <a:pt x="176552" y="35818"/>
                  </a:cubicBezTo>
                  <a:cubicBezTo>
                    <a:pt x="176482" y="35498"/>
                    <a:pt x="176642" y="35164"/>
                    <a:pt x="176955" y="35067"/>
                  </a:cubicBezTo>
                  <a:lnTo>
                    <a:pt x="176783" y="34490"/>
                  </a:lnTo>
                  <a:lnTo>
                    <a:pt x="177003" y="35050"/>
                  </a:lnTo>
                  <a:cubicBezTo>
                    <a:pt x="177088" y="35037"/>
                    <a:pt x="178071" y="34822"/>
                    <a:pt x="179668" y="34822"/>
                  </a:cubicBezTo>
                  <a:cubicBezTo>
                    <a:pt x="181346" y="34822"/>
                    <a:pt x="183702" y="35059"/>
                    <a:pt x="186408" y="36017"/>
                  </a:cubicBezTo>
                  <a:cubicBezTo>
                    <a:pt x="186476" y="36043"/>
                    <a:pt x="186548" y="36056"/>
                    <a:pt x="186621" y="36056"/>
                  </a:cubicBezTo>
                  <a:cubicBezTo>
                    <a:pt x="186683" y="36056"/>
                    <a:pt x="186745" y="36047"/>
                    <a:pt x="186805" y="36029"/>
                  </a:cubicBezTo>
                  <a:lnTo>
                    <a:pt x="186902" y="36002"/>
                  </a:lnTo>
                  <a:cubicBezTo>
                    <a:pt x="187038" y="35935"/>
                    <a:pt x="187152" y="35796"/>
                    <a:pt x="187207" y="35624"/>
                  </a:cubicBezTo>
                  <a:cubicBezTo>
                    <a:pt x="188058" y="33062"/>
                    <a:pt x="190128" y="28537"/>
                    <a:pt x="194641" y="27180"/>
                  </a:cubicBezTo>
                  <a:cubicBezTo>
                    <a:pt x="195046" y="27061"/>
                    <a:pt x="195451" y="26964"/>
                    <a:pt x="195863" y="26891"/>
                  </a:cubicBezTo>
                  <a:cubicBezTo>
                    <a:pt x="195885" y="26888"/>
                    <a:pt x="195908" y="26887"/>
                    <a:pt x="195931" y="26887"/>
                  </a:cubicBezTo>
                  <a:close/>
                  <a:moveTo>
                    <a:pt x="167151" y="25976"/>
                  </a:moveTo>
                  <a:cubicBezTo>
                    <a:pt x="167355" y="25976"/>
                    <a:pt x="167571" y="26088"/>
                    <a:pt x="167686" y="26264"/>
                  </a:cubicBezTo>
                  <a:cubicBezTo>
                    <a:pt x="167771" y="26394"/>
                    <a:pt x="167819" y="26564"/>
                    <a:pt x="167793" y="26729"/>
                  </a:cubicBezTo>
                  <a:cubicBezTo>
                    <a:pt x="167742" y="26901"/>
                    <a:pt x="167647" y="27034"/>
                    <a:pt x="167519" y="27124"/>
                  </a:cubicBezTo>
                  <a:cubicBezTo>
                    <a:pt x="164193" y="29383"/>
                    <a:pt x="163636" y="33009"/>
                    <a:pt x="163602" y="34982"/>
                  </a:cubicBezTo>
                  <a:cubicBezTo>
                    <a:pt x="163604" y="35164"/>
                    <a:pt x="162887" y="36344"/>
                    <a:pt x="163028" y="36460"/>
                  </a:cubicBezTo>
                  <a:cubicBezTo>
                    <a:pt x="163036" y="36467"/>
                    <a:pt x="163047" y="36470"/>
                    <a:pt x="163060" y="36470"/>
                  </a:cubicBezTo>
                  <a:cubicBezTo>
                    <a:pt x="163278" y="36470"/>
                    <a:pt x="164143" y="35637"/>
                    <a:pt x="164315" y="35605"/>
                  </a:cubicBezTo>
                  <a:cubicBezTo>
                    <a:pt x="165498" y="35455"/>
                    <a:pt x="166791" y="35390"/>
                    <a:pt x="168146" y="35390"/>
                  </a:cubicBezTo>
                  <a:cubicBezTo>
                    <a:pt x="168348" y="35390"/>
                    <a:pt x="168551" y="35391"/>
                    <a:pt x="168755" y="35394"/>
                  </a:cubicBezTo>
                  <a:cubicBezTo>
                    <a:pt x="169104" y="35421"/>
                    <a:pt x="169373" y="35704"/>
                    <a:pt x="169371" y="36044"/>
                  </a:cubicBezTo>
                  <a:cubicBezTo>
                    <a:pt x="169371" y="36305"/>
                    <a:pt x="169199" y="36516"/>
                    <a:pt x="168813" y="36633"/>
                  </a:cubicBezTo>
                  <a:lnTo>
                    <a:pt x="168716" y="36662"/>
                  </a:lnTo>
                  <a:cubicBezTo>
                    <a:pt x="168423" y="36653"/>
                    <a:pt x="168134" y="36649"/>
                    <a:pt x="167850" y="36649"/>
                  </a:cubicBezTo>
                  <a:cubicBezTo>
                    <a:pt x="166139" y="36649"/>
                    <a:pt x="164586" y="36803"/>
                    <a:pt x="163057" y="37083"/>
                  </a:cubicBezTo>
                  <a:cubicBezTo>
                    <a:pt x="162514" y="37195"/>
                    <a:pt x="162002" y="37323"/>
                    <a:pt x="161525" y="37469"/>
                  </a:cubicBezTo>
                  <a:cubicBezTo>
                    <a:pt x="155545" y="39267"/>
                    <a:pt x="154096" y="43843"/>
                    <a:pt x="152705" y="48269"/>
                  </a:cubicBezTo>
                  <a:cubicBezTo>
                    <a:pt x="151771" y="51168"/>
                    <a:pt x="150913" y="53890"/>
                    <a:pt x="148831" y="55669"/>
                  </a:cubicBezTo>
                  <a:cubicBezTo>
                    <a:pt x="147229" y="57041"/>
                    <a:pt x="145809" y="57889"/>
                    <a:pt x="144345" y="58328"/>
                  </a:cubicBezTo>
                  <a:cubicBezTo>
                    <a:pt x="143426" y="58604"/>
                    <a:pt x="142493" y="58714"/>
                    <a:pt x="141495" y="58714"/>
                  </a:cubicBezTo>
                  <a:cubicBezTo>
                    <a:pt x="139964" y="58714"/>
                    <a:pt x="138278" y="58456"/>
                    <a:pt x="136252" y="58146"/>
                  </a:cubicBezTo>
                  <a:cubicBezTo>
                    <a:pt x="133780" y="57766"/>
                    <a:pt x="130733" y="57296"/>
                    <a:pt x="126654" y="57056"/>
                  </a:cubicBezTo>
                  <a:cubicBezTo>
                    <a:pt x="126445" y="57044"/>
                    <a:pt x="126240" y="57038"/>
                    <a:pt x="126036" y="57038"/>
                  </a:cubicBezTo>
                  <a:cubicBezTo>
                    <a:pt x="125096" y="57038"/>
                    <a:pt x="124196" y="57167"/>
                    <a:pt x="123190" y="57470"/>
                  </a:cubicBezTo>
                  <a:cubicBezTo>
                    <a:pt x="123171" y="57469"/>
                    <a:pt x="123151" y="57469"/>
                    <a:pt x="123131" y="57469"/>
                  </a:cubicBezTo>
                  <a:cubicBezTo>
                    <a:pt x="123073" y="57469"/>
                    <a:pt x="123014" y="57473"/>
                    <a:pt x="122960" y="57489"/>
                  </a:cubicBezTo>
                  <a:cubicBezTo>
                    <a:pt x="119680" y="58505"/>
                    <a:pt x="117564" y="61052"/>
                    <a:pt x="115313" y="63745"/>
                  </a:cubicBezTo>
                  <a:cubicBezTo>
                    <a:pt x="113216" y="66264"/>
                    <a:pt x="111071" y="68872"/>
                    <a:pt x="107927" y="69819"/>
                  </a:cubicBezTo>
                  <a:cubicBezTo>
                    <a:pt x="107100" y="70069"/>
                    <a:pt x="106236" y="70194"/>
                    <a:pt x="105328" y="70194"/>
                  </a:cubicBezTo>
                  <a:cubicBezTo>
                    <a:pt x="103443" y="70194"/>
                    <a:pt x="101371" y="69653"/>
                    <a:pt x="99061" y="68564"/>
                  </a:cubicBezTo>
                  <a:cubicBezTo>
                    <a:pt x="95974" y="67092"/>
                    <a:pt x="92585" y="66358"/>
                    <a:pt x="88925" y="66358"/>
                  </a:cubicBezTo>
                  <a:cubicBezTo>
                    <a:pt x="85843" y="66358"/>
                    <a:pt x="82569" y="66878"/>
                    <a:pt x="79123" y="67917"/>
                  </a:cubicBezTo>
                  <a:cubicBezTo>
                    <a:pt x="74779" y="69225"/>
                    <a:pt x="71219" y="71058"/>
                    <a:pt x="68957" y="72340"/>
                  </a:cubicBezTo>
                  <a:cubicBezTo>
                    <a:pt x="68788" y="72471"/>
                    <a:pt x="67411" y="72357"/>
                    <a:pt x="67394" y="72568"/>
                  </a:cubicBezTo>
                  <a:cubicBezTo>
                    <a:pt x="67413" y="72798"/>
                    <a:pt x="68776" y="73310"/>
                    <a:pt x="68965" y="73411"/>
                  </a:cubicBezTo>
                  <a:cubicBezTo>
                    <a:pt x="70225" y="74211"/>
                    <a:pt x="71257" y="74946"/>
                    <a:pt x="72249" y="75799"/>
                  </a:cubicBezTo>
                  <a:cubicBezTo>
                    <a:pt x="72358" y="75898"/>
                    <a:pt x="72431" y="76058"/>
                    <a:pt x="72457" y="76230"/>
                  </a:cubicBezTo>
                  <a:cubicBezTo>
                    <a:pt x="72477" y="76395"/>
                    <a:pt x="72418" y="76555"/>
                    <a:pt x="72302" y="76671"/>
                  </a:cubicBezTo>
                  <a:cubicBezTo>
                    <a:pt x="72229" y="76771"/>
                    <a:pt x="72116" y="76831"/>
                    <a:pt x="72021" y="76860"/>
                  </a:cubicBezTo>
                  <a:cubicBezTo>
                    <a:pt x="71952" y="76881"/>
                    <a:pt x="71882" y="76892"/>
                    <a:pt x="71815" y="76892"/>
                  </a:cubicBezTo>
                  <a:cubicBezTo>
                    <a:pt x="71671" y="76892"/>
                    <a:pt x="71537" y="76845"/>
                    <a:pt x="71437" y="76749"/>
                  </a:cubicBezTo>
                  <a:cubicBezTo>
                    <a:pt x="66945" y="72896"/>
                    <a:pt x="62696" y="71715"/>
                    <a:pt x="59183" y="71715"/>
                  </a:cubicBezTo>
                  <a:cubicBezTo>
                    <a:pt x="57447" y="71715"/>
                    <a:pt x="55890" y="72004"/>
                    <a:pt x="54572" y="72401"/>
                  </a:cubicBezTo>
                  <a:cubicBezTo>
                    <a:pt x="53014" y="72871"/>
                    <a:pt x="51467" y="73571"/>
                    <a:pt x="49887" y="74575"/>
                  </a:cubicBezTo>
                  <a:cubicBezTo>
                    <a:pt x="48173" y="75666"/>
                    <a:pt x="47160" y="76652"/>
                    <a:pt x="47039" y="76768"/>
                  </a:cubicBezTo>
                  <a:cubicBezTo>
                    <a:pt x="46973" y="76856"/>
                    <a:pt x="46884" y="76919"/>
                    <a:pt x="46777" y="76950"/>
                  </a:cubicBezTo>
                  <a:cubicBezTo>
                    <a:pt x="46722" y="76966"/>
                    <a:pt x="46666" y="76974"/>
                    <a:pt x="46610" y="76974"/>
                  </a:cubicBezTo>
                  <a:cubicBezTo>
                    <a:pt x="46447" y="76974"/>
                    <a:pt x="46284" y="76906"/>
                    <a:pt x="46147" y="76771"/>
                  </a:cubicBezTo>
                  <a:cubicBezTo>
                    <a:pt x="45917" y="76526"/>
                    <a:pt x="45904" y="76138"/>
                    <a:pt x="46149" y="75908"/>
                  </a:cubicBezTo>
                  <a:cubicBezTo>
                    <a:pt x="46166" y="75876"/>
                    <a:pt x="47162" y="74921"/>
                    <a:pt x="48910" y="73768"/>
                  </a:cubicBezTo>
                  <a:cubicBezTo>
                    <a:pt x="48985" y="73714"/>
                    <a:pt x="49053" y="73646"/>
                    <a:pt x="49114" y="73574"/>
                  </a:cubicBezTo>
                  <a:cubicBezTo>
                    <a:pt x="50473" y="71225"/>
                    <a:pt x="63111" y="50400"/>
                    <a:pt x="84959" y="43819"/>
                  </a:cubicBezTo>
                  <a:cubicBezTo>
                    <a:pt x="89087" y="42576"/>
                    <a:pt x="93346" y="41921"/>
                    <a:pt x="97517" y="41870"/>
                  </a:cubicBezTo>
                  <a:cubicBezTo>
                    <a:pt x="97619" y="41866"/>
                    <a:pt x="97723" y="41861"/>
                    <a:pt x="97820" y="41832"/>
                  </a:cubicBezTo>
                  <a:lnTo>
                    <a:pt x="97917" y="41805"/>
                  </a:lnTo>
                  <a:cubicBezTo>
                    <a:pt x="103397" y="39132"/>
                    <a:pt x="109302" y="36829"/>
                    <a:pt x="115451" y="34977"/>
                  </a:cubicBezTo>
                  <a:cubicBezTo>
                    <a:pt x="129065" y="30876"/>
                    <a:pt x="144287" y="28802"/>
                    <a:pt x="160742" y="28802"/>
                  </a:cubicBezTo>
                  <a:cubicBezTo>
                    <a:pt x="161755" y="28802"/>
                    <a:pt x="162773" y="28810"/>
                    <a:pt x="163796" y="28825"/>
                  </a:cubicBezTo>
                  <a:cubicBezTo>
                    <a:pt x="163804" y="28827"/>
                    <a:pt x="163812" y="28827"/>
                    <a:pt x="163821" y="28827"/>
                  </a:cubicBezTo>
                  <a:cubicBezTo>
                    <a:pt x="163870" y="28827"/>
                    <a:pt x="163929" y="28811"/>
                    <a:pt x="163970" y="28796"/>
                  </a:cubicBezTo>
                  <a:cubicBezTo>
                    <a:pt x="164113" y="28755"/>
                    <a:pt x="164220" y="28670"/>
                    <a:pt x="164319" y="28561"/>
                  </a:cubicBezTo>
                  <a:cubicBezTo>
                    <a:pt x="164998" y="27597"/>
                    <a:pt x="165846" y="26765"/>
                    <a:pt x="167005" y="25997"/>
                  </a:cubicBezTo>
                  <a:cubicBezTo>
                    <a:pt x="167052" y="25983"/>
                    <a:pt x="167101" y="25976"/>
                    <a:pt x="167151" y="25976"/>
                  </a:cubicBezTo>
                  <a:close/>
                  <a:moveTo>
                    <a:pt x="32178" y="86553"/>
                  </a:moveTo>
                  <a:cubicBezTo>
                    <a:pt x="32448" y="86553"/>
                    <a:pt x="32698" y="86729"/>
                    <a:pt x="32780" y="86999"/>
                  </a:cubicBezTo>
                  <a:cubicBezTo>
                    <a:pt x="32877" y="87336"/>
                    <a:pt x="32690" y="87683"/>
                    <a:pt x="32360" y="87785"/>
                  </a:cubicBezTo>
                  <a:cubicBezTo>
                    <a:pt x="29980" y="88500"/>
                    <a:pt x="27828" y="90640"/>
                    <a:pt x="26412" y="92298"/>
                  </a:cubicBezTo>
                  <a:cubicBezTo>
                    <a:pt x="26296" y="92438"/>
                    <a:pt x="25399" y="92942"/>
                    <a:pt x="25423" y="93117"/>
                  </a:cubicBezTo>
                  <a:cubicBezTo>
                    <a:pt x="25434" y="93196"/>
                    <a:pt x="25649" y="93210"/>
                    <a:pt x="25893" y="93210"/>
                  </a:cubicBezTo>
                  <a:cubicBezTo>
                    <a:pt x="26020" y="93210"/>
                    <a:pt x="26154" y="93206"/>
                    <a:pt x="26272" y="93206"/>
                  </a:cubicBezTo>
                  <a:cubicBezTo>
                    <a:pt x="26421" y="93206"/>
                    <a:pt x="26544" y="93212"/>
                    <a:pt x="26592" y="93238"/>
                  </a:cubicBezTo>
                  <a:cubicBezTo>
                    <a:pt x="27585" y="93815"/>
                    <a:pt x="28511" y="94503"/>
                    <a:pt x="29355" y="95286"/>
                  </a:cubicBezTo>
                  <a:cubicBezTo>
                    <a:pt x="29609" y="95521"/>
                    <a:pt x="29646" y="95904"/>
                    <a:pt x="29408" y="96159"/>
                  </a:cubicBezTo>
                  <a:cubicBezTo>
                    <a:pt x="29333" y="96258"/>
                    <a:pt x="29246" y="96311"/>
                    <a:pt x="29127" y="96348"/>
                  </a:cubicBezTo>
                  <a:cubicBezTo>
                    <a:pt x="29060" y="96368"/>
                    <a:pt x="28993" y="96379"/>
                    <a:pt x="28928" y="96379"/>
                  </a:cubicBezTo>
                  <a:cubicBezTo>
                    <a:pt x="28781" y="96379"/>
                    <a:pt x="28643" y="96326"/>
                    <a:pt x="28536" y="96212"/>
                  </a:cubicBezTo>
                  <a:cubicBezTo>
                    <a:pt x="25486" y="93466"/>
                    <a:pt x="22521" y="92716"/>
                    <a:pt x="20191" y="92716"/>
                  </a:cubicBezTo>
                  <a:cubicBezTo>
                    <a:pt x="18925" y="92716"/>
                    <a:pt x="17847" y="92938"/>
                    <a:pt x="17044" y="93180"/>
                  </a:cubicBezTo>
                  <a:cubicBezTo>
                    <a:pt x="16036" y="93483"/>
                    <a:pt x="15360" y="93844"/>
                    <a:pt x="15045" y="94016"/>
                  </a:cubicBezTo>
                  <a:cubicBezTo>
                    <a:pt x="14982" y="94035"/>
                    <a:pt x="14918" y="94044"/>
                    <a:pt x="14856" y="94044"/>
                  </a:cubicBezTo>
                  <a:cubicBezTo>
                    <a:pt x="14635" y="94044"/>
                    <a:pt x="14432" y="93928"/>
                    <a:pt x="14330" y="93735"/>
                  </a:cubicBezTo>
                  <a:cubicBezTo>
                    <a:pt x="14138" y="93451"/>
                    <a:pt x="14230" y="93056"/>
                    <a:pt x="14545" y="92882"/>
                  </a:cubicBezTo>
                  <a:cubicBezTo>
                    <a:pt x="14545" y="92882"/>
                    <a:pt x="15302" y="92443"/>
                    <a:pt x="16574" y="92063"/>
                  </a:cubicBezTo>
                  <a:cubicBezTo>
                    <a:pt x="17545" y="91770"/>
                    <a:pt x="18799" y="91513"/>
                    <a:pt x="20246" y="91513"/>
                  </a:cubicBezTo>
                  <a:cubicBezTo>
                    <a:pt x="21483" y="91513"/>
                    <a:pt x="22861" y="91701"/>
                    <a:pt x="24321" y="92215"/>
                  </a:cubicBezTo>
                  <a:cubicBezTo>
                    <a:pt x="24445" y="92257"/>
                    <a:pt x="24635" y="92738"/>
                    <a:pt x="24766" y="92738"/>
                  </a:cubicBezTo>
                  <a:cubicBezTo>
                    <a:pt x="24770" y="92738"/>
                    <a:pt x="24774" y="92737"/>
                    <a:pt x="24779" y="92736"/>
                  </a:cubicBezTo>
                  <a:cubicBezTo>
                    <a:pt x="24897" y="92700"/>
                    <a:pt x="24946" y="92106"/>
                    <a:pt x="25019" y="92007"/>
                  </a:cubicBezTo>
                  <a:cubicBezTo>
                    <a:pt x="26063" y="90698"/>
                    <a:pt x="28829" y="87535"/>
                    <a:pt x="31999" y="86580"/>
                  </a:cubicBezTo>
                  <a:cubicBezTo>
                    <a:pt x="32059" y="86562"/>
                    <a:pt x="32119" y="86553"/>
                    <a:pt x="32178" y="86553"/>
                  </a:cubicBezTo>
                  <a:close/>
                  <a:moveTo>
                    <a:pt x="157213" y="1"/>
                  </a:moveTo>
                  <a:cubicBezTo>
                    <a:pt x="156779" y="1"/>
                    <a:pt x="156378" y="51"/>
                    <a:pt x="156018" y="159"/>
                  </a:cubicBezTo>
                  <a:cubicBezTo>
                    <a:pt x="155809" y="225"/>
                    <a:pt x="155606" y="312"/>
                    <a:pt x="155417" y="421"/>
                  </a:cubicBezTo>
                  <a:cubicBezTo>
                    <a:pt x="154115" y="1153"/>
                    <a:pt x="152993" y="1674"/>
                    <a:pt x="151837" y="2021"/>
                  </a:cubicBezTo>
                  <a:cubicBezTo>
                    <a:pt x="150589" y="2396"/>
                    <a:pt x="149401" y="2544"/>
                    <a:pt x="148017" y="2726"/>
                  </a:cubicBezTo>
                  <a:cubicBezTo>
                    <a:pt x="146774" y="2867"/>
                    <a:pt x="145288" y="3051"/>
                    <a:pt x="143349" y="3477"/>
                  </a:cubicBezTo>
                  <a:cubicBezTo>
                    <a:pt x="143331" y="3474"/>
                    <a:pt x="143317" y="3473"/>
                    <a:pt x="143304" y="3473"/>
                  </a:cubicBezTo>
                  <a:cubicBezTo>
                    <a:pt x="143275" y="3473"/>
                    <a:pt x="143254" y="3479"/>
                    <a:pt x="143220" y="3489"/>
                  </a:cubicBezTo>
                  <a:cubicBezTo>
                    <a:pt x="142336" y="3676"/>
                    <a:pt x="141337" y="3926"/>
                    <a:pt x="140195" y="4217"/>
                  </a:cubicBezTo>
                  <a:lnTo>
                    <a:pt x="140169" y="4221"/>
                  </a:lnTo>
                  <a:cubicBezTo>
                    <a:pt x="139907" y="4301"/>
                    <a:pt x="132587" y="4469"/>
                    <a:pt x="136196" y="4823"/>
                  </a:cubicBezTo>
                  <a:cubicBezTo>
                    <a:pt x="136465" y="4849"/>
                    <a:pt x="139875" y="5332"/>
                    <a:pt x="140137" y="5414"/>
                  </a:cubicBezTo>
                  <a:cubicBezTo>
                    <a:pt x="140748" y="5622"/>
                    <a:pt x="141172" y="5811"/>
                    <a:pt x="141431" y="5969"/>
                  </a:cubicBezTo>
                  <a:cubicBezTo>
                    <a:pt x="141562" y="6059"/>
                    <a:pt x="141662" y="6214"/>
                    <a:pt x="141703" y="6359"/>
                  </a:cubicBezTo>
                  <a:cubicBezTo>
                    <a:pt x="141730" y="6534"/>
                    <a:pt x="141701" y="6701"/>
                    <a:pt x="141608" y="6832"/>
                  </a:cubicBezTo>
                  <a:cubicBezTo>
                    <a:pt x="141499" y="6994"/>
                    <a:pt x="141373" y="7086"/>
                    <a:pt x="141276" y="7115"/>
                  </a:cubicBezTo>
                  <a:cubicBezTo>
                    <a:pt x="141219" y="7133"/>
                    <a:pt x="141163" y="7140"/>
                    <a:pt x="141109" y="7140"/>
                  </a:cubicBezTo>
                  <a:cubicBezTo>
                    <a:pt x="140981" y="7140"/>
                    <a:pt x="140863" y="7098"/>
                    <a:pt x="140755" y="7038"/>
                  </a:cubicBezTo>
                  <a:cubicBezTo>
                    <a:pt x="139228" y="6056"/>
                    <a:pt x="133416" y="5189"/>
                    <a:pt x="132759" y="5099"/>
                  </a:cubicBezTo>
                  <a:lnTo>
                    <a:pt x="132454" y="5036"/>
                  </a:lnTo>
                  <a:lnTo>
                    <a:pt x="132357" y="5666"/>
                  </a:lnTo>
                  <a:lnTo>
                    <a:pt x="132153" y="4992"/>
                  </a:lnTo>
                  <a:cubicBezTo>
                    <a:pt x="131702" y="4920"/>
                    <a:pt x="131272" y="4849"/>
                    <a:pt x="130774" y="4849"/>
                  </a:cubicBezTo>
                  <a:cubicBezTo>
                    <a:pt x="130267" y="4849"/>
                    <a:pt x="129691" y="4923"/>
                    <a:pt x="128951" y="5145"/>
                  </a:cubicBezTo>
                  <a:cubicBezTo>
                    <a:pt x="127991" y="5431"/>
                    <a:pt x="126794" y="5976"/>
                    <a:pt x="125158" y="6810"/>
                  </a:cubicBezTo>
                  <a:cubicBezTo>
                    <a:pt x="123934" y="7440"/>
                    <a:pt x="122722" y="7937"/>
                    <a:pt x="121450" y="8320"/>
                  </a:cubicBezTo>
                  <a:cubicBezTo>
                    <a:pt x="119120" y="9018"/>
                    <a:pt x="116956" y="9229"/>
                    <a:pt x="115024" y="9416"/>
                  </a:cubicBezTo>
                  <a:cubicBezTo>
                    <a:pt x="113344" y="9580"/>
                    <a:pt x="111922" y="9721"/>
                    <a:pt x="110576" y="10126"/>
                  </a:cubicBezTo>
                  <a:cubicBezTo>
                    <a:pt x="108919" y="10625"/>
                    <a:pt x="107610" y="11490"/>
                    <a:pt x="106424" y="12867"/>
                  </a:cubicBezTo>
                  <a:cubicBezTo>
                    <a:pt x="106328" y="12976"/>
                    <a:pt x="106252" y="13076"/>
                    <a:pt x="106146" y="13160"/>
                  </a:cubicBezTo>
                  <a:lnTo>
                    <a:pt x="105966" y="13345"/>
                  </a:lnTo>
                  <a:cubicBezTo>
                    <a:pt x="105789" y="13531"/>
                    <a:pt x="102956" y="14588"/>
                    <a:pt x="103053" y="14821"/>
                  </a:cubicBezTo>
                  <a:cubicBezTo>
                    <a:pt x="103068" y="14857"/>
                    <a:pt x="103153" y="14872"/>
                    <a:pt x="103286" y="14872"/>
                  </a:cubicBezTo>
                  <a:cubicBezTo>
                    <a:pt x="104011" y="14872"/>
                    <a:pt x="106175" y="14420"/>
                    <a:pt x="106398" y="14418"/>
                  </a:cubicBezTo>
                  <a:cubicBezTo>
                    <a:pt x="106904" y="14424"/>
                    <a:pt x="107389" y="14427"/>
                    <a:pt x="107854" y="14427"/>
                  </a:cubicBezTo>
                  <a:cubicBezTo>
                    <a:pt x="110240" y="14427"/>
                    <a:pt x="112088" y="14349"/>
                    <a:pt x="113403" y="14193"/>
                  </a:cubicBezTo>
                  <a:cubicBezTo>
                    <a:pt x="113428" y="14190"/>
                    <a:pt x="113453" y="14188"/>
                    <a:pt x="113478" y="14188"/>
                  </a:cubicBezTo>
                  <a:cubicBezTo>
                    <a:pt x="113776" y="14188"/>
                    <a:pt x="114042" y="14421"/>
                    <a:pt x="114093" y="14746"/>
                  </a:cubicBezTo>
                  <a:cubicBezTo>
                    <a:pt x="114132" y="15049"/>
                    <a:pt x="113950" y="15313"/>
                    <a:pt x="113565" y="15427"/>
                  </a:cubicBezTo>
                  <a:lnTo>
                    <a:pt x="113541" y="15434"/>
                  </a:lnTo>
                  <a:cubicBezTo>
                    <a:pt x="111994" y="15610"/>
                    <a:pt x="109824" y="15668"/>
                    <a:pt x="107636" y="15668"/>
                  </a:cubicBezTo>
                  <a:cubicBezTo>
                    <a:pt x="104094" y="15668"/>
                    <a:pt x="100504" y="15516"/>
                    <a:pt x="99439" y="15463"/>
                  </a:cubicBezTo>
                  <a:cubicBezTo>
                    <a:pt x="98828" y="15439"/>
                    <a:pt x="98193" y="15417"/>
                    <a:pt x="97585" y="15393"/>
                  </a:cubicBezTo>
                  <a:cubicBezTo>
                    <a:pt x="96676" y="15336"/>
                    <a:pt x="95757" y="15283"/>
                    <a:pt x="94821" y="15283"/>
                  </a:cubicBezTo>
                  <a:cubicBezTo>
                    <a:pt x="93309" y="15283"/>
                    <a:pt x="91752" y="15422"/>
                    <a:pt x="90122" y="15911"/>
                  </a:cubicBezTo>
                  <a:cubicBezTo>
                    <a:pt x="88513" y="16396"/>
                    <a:pt x="86969" y="17174"/>
                    <a:pt x="85473" y="18306"/>
                  </a:cubicBezTo>
                  <a:cubicBezTo>
                    <a:pt x="82053" y="20854"/>
                    <a:pt x="79494" y="21835"/>
                    <a:pt x="77475" y="22444"/>
                  </a:cubicBezTo>
                  <a:cubicBezTo>
                    <a:pt x="76803" y="22647"/>
                    <a:pt x="76173" y="22810"/>
                    <a:pt x="75538" y="22974"/>
                  </a:cubicBezTo>
                  <a:cubicBezTo>
                    <a:pt x="74932" y="23132"/>
                    <a:pt x="74355" y="23304"/>
                    <a:pt x="73778" y="23476"/>
                  </a:cubicBezTo>
                  <a:cubicBezTo>
                    <a:pt x="71161" y="24264"/>
                    <a:pt x="68691" y="25456"/>
                    <a:pt x="65203" y="28651"/>
                  </a:cubicBezTo>
                  <a:cubicBezTo>
                    <a:pt x="62086" y="31528"/>
                    <a:pt x="59584" y="32517"/>
                    <a:pt x="57951" y="33009"/>
                  </a:cubicBezTo>
                  <a:cubicBezTo>
                    <a:pt x="56991" y="33300"/>
                    <a:pt x="56097" y="33462"/>
                    <a:pt x="55260" y="33637"/>
                  </a:cubicBezTo>
                  <a:cubicBezTo>
                    <a:pt x="54494" y="33787"/>
                    <a:pt x="53801" y="33918"/>
                    <a:pt x="53127" y="34122"/>
                  </a:cubicBezTo>
                  <a:cubicBezTo>
                    <a:pt x="51111" y="34727"/>
                    <a:pt x="49356" y="35859"/>
                    <a:pt x="47356" y="39393"/>
                  </a:cubicBezTo>
                  <a:cubicBezTo>
                    <a:pt x="47024" y="39939"/>
                    <a:pt x="46700" y="40428"/>
                    <a:pt x="46387" y="40862"/>
                  </a:cubicBezTo>
                  <a:cubicBezTo>
                    <a:pt x="46220" y="41095"/>
                    <a:pt x="42969" y="43140"/>
                    <a:pt x="43139" y="43351"/>
                  </a:cubicBezTo>
                  <a:cubicBezTo>
                    <a:pt x="43148" y="43365"/>
                    <a:pt x="43170" y="43371"/>
                    <a:pt x="43203" y="43371"/>
                  </a:cubicBezTo>
                  <a:cubicBezTo>
                    <a:pt x="43708" y="43371"/>
                    <a:pt x="46825" y="41911"/>
                    <a:pt x="47073" y="41834"/>
                  </a:cubicBezTo>
                  <a:cubicBezTo>
                    <a:pt x="49152" y="41182"/>
                    <a:pt x="50885" y="40501"/>
                    <a:pt x="52313" y="39759"/>
                  </a:cubicBezTo>
                  <a:cubicBezTo>
                    <a:pt x="52374" y="39741"/>
                    <a:pt x="52435" y="39732"/>
                    <a:pt x="52494" y="39732"/>
                  </a:cubicBezTo>
                  <a:cubicBezTo>
                    <a:pt x="52713" y="39732"/>
                    <a:pt x="52909" y="39855"/>
                    <a:pt x="53035" y="40065"/>
                  </a:cubicBezTo>
                  <a:cubicBezTo>
                    <a:pt x="53110" y="40225"/>
                    <a:pt x="53127" y="40377"/>
                    <a:pt x="53077" y="40549"/>
                  </a:cubicBezTo>
                  <a:cubicBezTo>
                    <a:pt x="53016" y="40697"/>
                    <a:pt x="52926" y="40831"/>
                    <a:pt x="52764" y="40903"/>
                  </a:cubicBezTo>
                  <a:cubicBezTo>
                    <a:pt x="51259" y="41725"/>
                    <a:pt x="49244" y="42515"/>
                    <a:pt x="46772" y="43259"/>
                  </a:cubicBezTo>
                  <a:cubicBezTo>
                    <a:pt x="42809" y="44452"/>
                    <a:pt x="38982" y="45133"/>
                    <a:pt x="38536" y="45215"/>
                  </a:cubicBezTo>
                  <a:cubicBezTo>
                    <a:pt x="37780" y="45392"/>
                    <a:pt x="37038" y="45538"/>
                    <a:pt x="36340" y="45746"/>
                  </a:cubicBezTo>
                  <a:cubicBezTo>
                    <a:pt x="33771" y="46522"/>
                    <a:pt x="31078" y="48012"/>
                    <a:pt x="28812" y="53621"/>
                  </a:cubicBezTo>
                  <a:cubicBezTo>
                    <a:pt x="28441" y="54569"/>
                    <a:pt x="28046" y="55422"/>
                    <a:pt x="27532" y="56413"/>
                  </a:cubicBezTo>
                  <a:cubicBezTo>
                    <a:pt x="27520" y="56416"/>
                    <a:pt x="27513" y="56433"/>
                    <a:pt x="27515" y="56445"/>
                  </a:cubicBezTo>
                  <a:cubicBezTo>
                    <a:pt x="27440" y="56622"/>
                    <a:pt x="27338" y="56811"/>
                    <a:pt x="27236" y="56997"/>
                  </a:cubicBezTo>
                  <a:cubicBezTo>
                    <a:pt x="27202" y="57063"/>
                    <a:pt x="24352" y="64989"/>
                    <a:pt x="23152" y="67524"/>
                  </a:cubicBezTo>
                  <a:cubicBezTo>
                    <a:pt x="23067" y="67682"/>
                    <a:pt x="22924" y="67800"/>
                    <a:pt x="22755" y="67854"/>
                  </a:cubicBezTo>
                  <a:cubicBezTo>
                    <a:pt x="22696" y="67872"/>
                    <a:pt x="22636" y="67881"/>
                    <a:pt x="22576" y="67881"/>
                  </a:cubicBezTo>
                  <a:cubicBezTo>
                    <a:pt x="22479" y="67881"/>
                    <a:pt x="22383" y="67857"/>
                    <a:pt x="22294" y="67808"/>
                  </a:cubicBezTo>
                  <a:cubicBezTo>
                    <a:pt x="22146" y="67747"/>
                    <a:pt x="22054" y="67621"/>
                    <a:pt x="21979" y="67456"/>
                  </a:cubicBezTo>
                  <a:cubicBezTo>
                    <a:pt x="21928" y="67291"/>
                    <a:pt x="21933" y="67129"/>
                    <a:pt x="22015" y="66976"/>
                  </a:cubicBezTo>
                  <a:cubicBezTo>
                    <a:pt x="22379" y="66184"/>
                    <a:pt x="23237" y="65018"/>
                    <a:pt x="24037" y="62892"/>
                  </a:cubicBezTo>
                  <a:cubicBezTo>
                    <a:pt x="24137" y="62671"/>
                    <a:pt x="26325" y="59109"/>
                    <a:pt x="25627" y="59109"/>
                  </a:cubicBezTo>
                  <a:cubicBezTo>
                    <a:pt x="25561" y="59109"/>
                    <a:pt x="25470" y="59141"/>
                    <a:pt x="25348" y="59210"/>
                  </a:cubicBezTo>
                  <a:cubicBezTo>
                    <a:pt x="25747" y="58607"/>
                    <a:pt x="25886" y="58369"/>
                    <a:pt x="25855" y="58369"/>
                  </a:cubicBezTo>
                  <a:cubicBezTo>
                    <a:pt x="25735" y="58369"/>
                    <a:pt x="23180" y="61780"/>
                    <a:pt x="23026" y="61826"/>
                  </a:cubicBezTo>
                  <a:cubicBezTo>
                    <a:pt x="22978" y="61840"/>
                    <a:pt x="22929" y="61855"/>
                    <a:pt x="22890" y="61891"/>
                  </a:cubicBezTo>
                  <a:cubicBezTo>
                    <a:pt x="22285" y="62230"/>
                    <a:pt x="21700" y="62458"/>
                    <a:pt x="21140" y="62681"/>
                  </a:cubicBezTo>
                  <a:cubicBezTo>
                    <a:pt x="19085" y="63510"/>
                    <a:pt x="17754" y="64225"/>
                    <a:pt x="16353" y="68523"/>
                  </a:cubicBezTo>
                  <a:cubicBezTo>
                    <a:pt x="14490" y="74165"/>
                    <a:pt x="11276" y="76703"/>
                    <a:pt x="8180" y="79127"/>
                  </a:cubicBezTo>
                  <a:cubicBezTo>
                    <a:pt x="5706" y="81078"/>
                    <a:pt x="2904" y="83257"/>
                    <a:pt x="591" y="87489"/>
                  </a:cubicBezTo>
                  <a:cubicBezTo>
                    <a:pt x="0" y="90574"/>
                    <a:pt x="553" y="93447"/>
                    <a:pt x="2174" y="95786"/>
                  </a:cubicBezTo>
                  <a:cubicBezTo>
                    <a:pt x="5000" y="99896"/>
                    <a:pt x="10658" y="102412"/>
                    <a:pt x="18128" y="102885"/>
                  </a:cubicBezTo>
                  <a:cubicBezTo>
                    <a:pt x="25627" y="103348"/>
                    <a:pt x="31330" y="104538"/>
                    <a:pt x="36384" y="105583"/>
                  </a:cubicBezTo>
                  <a:cubicBezTo>
                    <a:pt x="41423" y="106630"/>
                    <a:pt x="45860" y="107548"/>
                    <a:pt x="50942" y="107548"/>
                  </a:cubicBezTo>
                  <a:cubicBezTo>
                    <a:pt x="51776" y="107548"/>
                    <a:pt x="52627" y="107524"/>
                    <a:pt x="53501" y="107471"/>
                  </a:cubicBezTo>
                  <a:cubicBezTo>
                    <a:pt x="55328" y="107364"/>
                    <a:pt x="57236" y="107000"/>
                    <a:pt x="59301" y="106380"/>
                  </a:cubicBezTo>
                  <a:cubicBezTo>
                    <a:pt x="60682" y="105965"/>
                    <a:pt x="62035" y="105471"/>
                    <a:pt x="63356" y="104897"/>
                  </a:cubicBezTo>
                  <a:lnTo>
                    <a:pt x="63453" y="104868"/>
                  </a:lnTo>
                  <a:cubicBezTo>
                    <a:pt x="66296" y="103699"/>
                    <a:pt x="69205" y="102221"/>
                    <a:pt x="72229" y="100706"/>
                  </a:cubicBezTo>
                  <a:cubicBezTo>
                    <a:pt x="77521" y="98013"/>
                    <a:pt x="83500" y="95007"/>
                    <a:pt x="90442" y="92916"/>
                  </a:cubicBezTo>
                  <a:cubicBezTo>
                    <a:pt x="91256" y="92671"/>
                    <a:pt x="92100" y="92416"/>
                    <a:pt x="92953" y="92213"/>
                  </a:cubicBezTo>
                  <a:cubicBezTo>
                    <a:pt x="95799" y="91486"/>
                    <a:pt x="98634" y="90817"/>
                    <a:pt x="101485" y="90114"/>
                  </a:cubicBezTo>
                  <a:lnTo>
                    <a:pt x="101780" y="90051"/>
                  </a:lnTo>
                  <a:cubicBezTo>
                    <a:pt x="107428" y="88718"/>
                    <a:pt x="113289" y="87317"/>
                    <a:pt x="119317" y="85501"/>
                  </a:cubicBezTo>
                  <a:cubicBezTo>
                    <a:pt x="129448" y="82452"/>
                    <a:pt x="138154" y="78756"/>
                    <a:pt x="146744" y="73889"/>
                  </a:cubicBezTo>
                  <a:cubicBezTo>
                    <a:pt x="160473" y="66087"/>
                    <a:pt x="170881" y="62301"/>
                    <a:pt x="181376" y="58798"/>
                  </a:cubicBezTo>
                  <a:cubicBezTo>
                    <a:pt x="182711" y="58372"/>
                    <a:pt x="184042" y="57916"/>
                    <a:pt x="185380" y="57487"/>
                  </a:cubicBezTo>
                  <a:cubicBezTo>
                    <a:pt x="189098" y="56263"/>
                    <a:pt x="192908" y="55010"/>
                    <a:pt x="197004" y="53565"/>
                  </a:cubicBezTo>
                  <a:cubicBezTo>
                    <a:pt x="206775" y="50099"/>
                    <a:pt x="212270" y="43732"/>
                    <a:pt x="215135" y="38993"/>
                  </a:cubicBezTo>
                  <a:cubicBezTo>
                    <a:pt x="217011" y="35915"/>
                    <a:pt x="217493" y="32468"/>
                    <a:pt x="216451" y="29274"/>
                  </a:cubicBezTo>
                  <a:cubicBezTo>
                    <a:pt x="215774" y="27282"/>
                    <a:pt x="214533" y="25510"/>
                    <a:pt x="212776" y="24102"/>
                  </a:cubicBezTo>
                  <a:cubicBezTo>
                    <a:pt x="211654" y="23338"/>
                    <a:pt x="210563" y="23277"/>
                    <a:pt x="209264" y="23222"/>
                  </a:cubicBezTo>
                  <a:cubicBezTo>
                    <a:pt x="206719" y="23125"/>
                    <a:pt x="203827" y="23001"/>
                    <a:pt x="200366" y="16973"/>
                  </a:cubicBezTo>
                  <a:lnTo>
                    <a:pt x="199959" y="16229"/>
                  </a:lnTo>
                  <a:cubicBezTo>
                    <a:pt x="197702" y="11996"/>
                    <a:pt x="189784" y="6656"/>
                    <a:pt x="183460" y="6656"/>
                  </a:cubicBezTo>
                  <a:cubicBezTo>
                    <a:pt x="182538" y="6656"/>
                    <a:pt x="181650" y="6769"/>
                    <a:pt x="180818" y="7016"/>
                  </a:cubicBezTo>
                  <a:lnTo>
                    <a:pt x="181000" y="7617"/>
                  </a:lnTo>
                  <a:lnTo>
                    <a:pt x="180421" y="7084"/>
                  </a:lnTo>
                  <a:lnTo>
                    <a:pt x="180397" y="7089"/>
                  </a:lnTo>
                  <a:cubicBezTo>
                    <a:pt x="180157" y="7162"/>
                    <a:pt x="179975" y="7346"/>
                    <a:pt x="179946" y="7591"/>
                  </a:cubicBezTo>
                  <a:cubicBezTo>
                    <a:pt x="179914" y="7838"/>
                    <a:pt x="180018" y="8095"/>
                    <a:pt x="180237" y="8209"/>
                  </a:cubicBezTo>
                  <a:cubicBezTo>
                    <a:pt x="183225" y="10138"/>
                    <a:pt x="185593" y="12254"/>
                    <a:pt x="187261" y="14501"/>
                  </a:cubicBezTo>
                  <a:cubicBezTo>
                    <a:pt x="187476" y="14775"/>
                    <a:pt x="187411" y="15163"/>
                    <a:pt x="186955" y="15480"/>
                  </a:cubicBezTo>
                  <a:cubicBezTo>
                    <a:pt x="186894" y="15498"/>
                    <a:pt x="186833" y="15507"/>
                    <a:pt x="186773" y="15507"/>
                  </a:cubicBezTo>
                  <a:cubicBezTo>
                    <a:pt x="186573" y="15507"/>
                    <a:pt x="186385" y="15410"/>
                    <a:pt x="186255" y="15247"/>
                  </a:cubicBezTo>
                  <a:cubicBezTo>
                    <a:pt x="181727" y="9176"/>
                    <a:pt x="173244" y="6049"/>
                    <a:pt x="173115" y="5984"/>
                  </a:cubicBezTo>
                  <a:cubicBezTo>
                    <a:pt x="171113" y="5249"/>
                    <a:pt x="169017" y="4284"/>
                    <a:pt x="167039" y="3363"/>
                  </a:cubicBezTo>
                  <a:cubicBezTo>
                    <a:pt x="163453" y="1711"/>
                    <a:pt x="159756" y="1"/>
                    <a:pt x="15721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17"/>
            <p:cNvSpPr/>
            <p:nvPr/>
          </p:nvSpPr>
          <p:spPr>
            <a:xfrm>
              <a:off x="5816600" y="731475"/>
              <a:ext cx="97225" cy="65700"/>
            </a:xfrm>
            <a:custGeom>
              <a:avLst/>
              <a:gdLst/>
              <a:ahLst/>
              <a:cxnLst/>
              <a:rect l="l" t="t" r="r" b="b"/>
              <a:pathLst>
                <a:path w="3889" h="2628" extrusionOk="0">
                  <a:moveTo>
                    <a:pt x="697" y="0"/>
                  </a:moveTo>
                  <a:cubicBezTo>
                    <a:pt x="630" y="0"/>
                    <a:pt x="563" y="12"/>
                    <a:pt x="503" y="30"/>
                  </a:cubicBezTo>
                  <a:cubicBezTo>
                    <a:pt x="386" y="66"/>
                    <a:pt x="255" y="156"/>
                    <a:pt x="163" y="289"/>
                  </a:cubicBezTo>
                  <a:cubicBezTo>
                    <a:pt x="1" y="524"/>
                    <a:pt x="28" y="880"/>
                    <a:pt x="277" y="1096"/>
                  </a:cubicBezTo>
                  <a:cubicBezTo>
                    <a:pt x="1114" y="1865"/>
                    <a:pt x="1984" y="2335"/>
                    <a:pt x="3033" y="2597"/>
                  </a:cubicBezTo>
                  <a:cubicBezTo>
                    <a:pt x="3087" y="2617"/>
                    <a:pt x="3145" y="2628"/>
                    <a:pt x="3203" y="2628"/>
                  </a:cubicBezTo>
                  <a:cubicBezTo>
                    <a:pt x="3253" y="2628"/>
                    <a:pt x="3303" y="2620"/>
                    <a:pt x="3351" y="2604"/>
                  </a:cubicBezTo>
                  <a:cubicBezTo>
                    <a:pt x="3545" y="2548"/>
                    <a:pt x="3685" y="2403"/>
                    <a:pt x="3760" y="2221"/>
                  </a:cubicBezTo>
                  <a:cubicBezTo>
                    <a:pt x="3889" y="1947"/>
                    <a:pt x="3763" y="1617"/>
                    <a:pt x="3501" y="1460"/>
                  </a:cubicBezTo>
                  <a:cubicBezTo>
                    <a:pt x="2704" y="990"/>
                    <a:pt x="1877" y="505"/>
                    <a:pt x="961" y="76"/>
                  </a:cubicBezTo>
                  <a:cubicBezTo>
                    <a:pt x="885" y="22"/>
                    <a:pt x="791" y="0"/>
                    <a:pt x="697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17"/>
            <p:cNvSpPr/>
            <p:nvPr/>
          </p:nvSpPr>
          <p:spPr>
            <a:xfrm>
              <a:off x="2307675" y="997850"/>
              <a:ext cx="2508525" cy="1059725"/>
            </a:xfrm>
            <a:custGeom>
              <a:avLst/>
              <a:gdLst/>
              <a:ahLst/>
              <a:cxnLst/>
              <a:rect l="l" t="t" r="r" b="b"/>
              <a:pathLst>
                <a:path w="100341" h="42389" extrusionOk="0">
                  <a:moveTo>
                    <a:pt x="100084" y="0"/>
                  </a:moveTo>
                  <a:cubicBezTo>
                    <a:pt x="99756" y="0"/>
                    <a:pt x="98934" y="321"/>
                    <a:pt x="98780" y="323"/>
                  </a:cubicBezTo>
                  <a:cubicBezTo>
                    <a:pt x="98246" y="319"/>
                    <a:pt x="97713" y="317"/>
                    <a:pt x="97181" y="317"/>
                  </a:cubicBezTo>
                  <a:cubicBezTo>
                    <a:pt x="80782" y="317"/>
                    <a:pt x="65610" y="2380"/>
                    <a:pt x="52052" y="6463"/>
                  </a:cubicBezTo>
                  <a:cubicBezTo>
                    <a:pt x="19015" y="16412"/>
                    <a:pt x="4732" y="35328"/>
                    <a:pt x="1144" y="40883"/>
                  </a:cubicBezTo>
                  <a:cubicBezTo>
                    <a:pt x="1035" y="41048"/>
                    <a:pt x="0" y="41232"/>
                    <a:pt x="59" y="41423"/>
                  </a:cubicBezTo>
                  <a:cubicBezTo>
                    <a:pt x="134" y="41583"/>
                    <a:pt x="1270" y="41734"/>
                    <a:pt x="1450" y="41811"/>
                  </a:cubicBezTo>
                  <a:cubicBezTo>
                    <a:pt x="1888" y="41964"/>
                    <a:pt x="2303" y="42129"/>
                    <a:pt x="2759" y="42332"/>
                  </a:cubicBezTo>
                  <a:cubicBezTo>
                    <a:pt x="2830" y="42370"/>
                    <a:pt x="2913" y="42389"/>
                    <a:pt x="2998" y="42389"/>
                  </a:cubicBezTo>
                  <a:cubicBezTo>
                    <a:pt x="3061" y="42389"/>
                    <a:pt x="3125" y="42379"/>
                    <a:pt x="3185" y="42359"/>
                  </a:cubicBezTo>
                  <a:cubicBezTo>
                    <a:pt x="3234" y="42345"/>
                    <a:pt x="3272" y="42308"/>
                    <a:pt x="3345" y="42284"/>
                  </a:cubicBezTo>
                  <a:cubicBezTo>
                    <a:pt x="4940" y="41225"/>
                    <a:pt x="9315" y="38626"/>
                    <a:pt x="15028" y="36906"/>
                  </a:cubicBezTo>
                  <a:cubicBezTo>
                    <a:pt x="18295" y="35921"/>
                    <a:pt x="21458" y="35388"/>
                    <a:pt x="24481" y="35342"/>
                  </a:cubicBezTo>
                  <a:cubicBezTo>
                    <a:pt x="24553" y="35320"/>
                    <a:pt x="24609" y="35330"/>
                    <a:pt x="24658" y="35315"/>
                  </a:cubicBezTo>
                  <a:cubicBezTo>
                    <a:pt x="24843" y="35492"/>
                    <a:pt x="24953" y="35559"/>
                    <a:pt x="25016" y="35559"/>
                  </a:cubicBezTo>
                  <a:cubicBezTo>
                    <a:pt x="25186" y="35559"/>
                    <a:pt x="25009" y="35063"/>
                    <a:pt x="25067" y="34930"/>
                  </a:cubicBezTo>
                  <a:cubicBezTo>
                    <a:pt x="26027" y="32468"/>
                    <a:pt x="29096" y="26488"/>
                    <a:pt x="36442" y="24275"/>
                  </a:cubicBezTo>
                  <a:cubicBezTo>
                    <a:pt x="38301" y="23715"/>
                    <a:pt x="40315" y="23429"/>
                    <a:pt x="42470" y="23429"/>
                  </a:cubicBezTo>
                  <a:cubicBezTo>
                    <a:pt x="43516" y="23429"/>
                    <a:pt x="44595" y="23497"/>
                    <a:pt x="45706" y="23633"/>
                  </a:cubicBezTo>
                  <a:cubicBezTo>
                    <a:pt x="45729" y="23640"/>
                    <a:pt x="45754" y="23643"/>
                    <a:pt x="45778" y="23643"/>
                  </a:cubicBezTo>
                  <a:cubicBezTo>
                    <a:pt x="45842" y="23643"/>
                    <a:pt x="45908" y="23623"/>
                    <a:pt x="45961" y="23609"/>
                  </a:cubicBezTo>
                  <a:cubicBezTo>
                    <a:pt x="46033" y="23587"/>
                    <a:pt x="46106" y="23565"/>
                    <a:pt x="46169" y="23519"/>
                  </a:cubicBezTo>
                  <a:cubicBezTo>
                    <a:pt x="48389" y="21856"/>
                    <a:pt x="50934" y="20567"/>
                    <a:pt x="53743" y="19721"/>
                  </a:cubicBezTo>
                  <a:cubicBezTo>
                    <a:pt x="56553" y="18875"/>
                    <a:pt x="59643" y="18441"/>
                    <a:pt x="62966" y="18436"/>
                  </a:cubicBezTo>
                  <a:cubicBezTo>
                    <a:pt x="62972" y="18436"/>
                    <a:pt x="62977" y="18436"/>
                    <a:pt x="62982" y="18436"/>
                  </a:cubicBezTo>
                  <a:cubicBezTo>
                    <a:pt x="63051" y="18436"/>
                    <a:pt x="63097" y="18422"/>
                    <a:pt x="63165" y="18402"/>
                  </a:cubicBezTo>
                  <a:cubicBezTo>
                    <a:pt x="63266" y="18373"/>
                    <a:pt x="63356" y="18317"/>
                    <a:pt x="63431" y="18245"/>
                  </a:cubicBezTo>
                  <a:cubicBezTo>
                    <a:pt x="64798" y="16786"/>
                    <a:pt x="66345" y="15561"/>
                    <a:pt x="68044" y="14604"/>
                  </a:cubicBezTo>
                  <a:cubicBezTo>
                    <a:pt x="69309" y="13877"/>
                    <a:pt x="70654" y="13295"/>
                    <a:pt x="72053" y="12873"/>
                  </a:cubicBezTo>
                  <a:cubicBezTo>
                    <a:pt x="74128" y="12249"/>
                    <a:pt x="76378" y="11936"/>
                    <a:pt x="78791" y="11936"/>
                  </a:cubicBezTo>
                  <a:cubicBezTo>
                    <a:pt x="81903" y="11936"/>
                    <a:pt x="85288" y="12457"/>
                    <a:pt x="88922" y="13501"/>
                  </a:cubicBezTo>
                  <a:cubicBezTo>
                    <a:pt x="89036" y="13541"/>
                    <a:pt x="89421" y="13977"/>
                    <a:pt x="89532" y="13977"/>
                  </a:cubicBezTo>
                  <a:cubicBezTo>
                    <a:pt x="89535" y="13977"/>
                    <a:pt x="89538" y="13977"/>
                    <a:pt x="89541" y="13976"/>
                  </a:cubicBezTo>
                  <a:cubicBezTo>
                    <a:pt x="89710" y="13925"/>
                    <a:pt x="89579" y="13332"/>
                    <a:pt x="89637" y="13181"/>
                  </a:cubicBezTo>
                  <a:cubicBezTo>
                    <a:pt x="91349" y="9735"/>
                    <a:pt x="93828" y="7626"/>
                    <a:pt x="97503" y="6521"/>
                  </a:cubicBezTo>
                  <a:cubicBezTo>
                    <a:pt x="97692" y="6463"/>
                    <a:pt x="98157" y="6346"/>
                    <a:pt x="98181" y="6341"/>
                  </a:cubicBezTo>
                  <a:cubicBezTo>
                    <a:pt x="99066" y="6266"/>
                    <a:pt x="98625" y="6000"/>
                    <a:pt x="98620" y="5711"/>
                  </a:cubicBezTo>
                  <a:cubicBezTo>
                    <a:pt x="98606" y="4618"/>
                    <a:pt x="98702" y="2936"/>
                    <a:pt x="99347" y="1169"/>
                  </a:cubicBezTo>
                  <a:cubicBezTo>
                    <a:pt x="99422" y="965"/>
                    <a:pt x="100341" y="212"/>
                    <a:pt x="100210" y="42"/>
                  </a:cubicBezTo>
                  <a:cubicBezTo>
                    <a:pt x="100193" y="13"/>
                    <a:pt x="100148" y="0"/>
                    <a:pt x="100084" y="0"/>
                  </a:cubicBezTo>
                  <a:close/>
                </a:path>
              </a:pathLst>
            </a:custGeom>
            <a:solidFill>
              <a:srgbClr val="E83C3B"/>
            </a:solidFill>
            <a:ln w="19050" cap="flat" cmpd="sng">
              <a:solidFill>
                <a:srgbClr val="E83C3B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17"/>
            <p:cNvSpPr/>
            <p:nvPr/>
          </p:nvSpPr>
          <p:spPr>
            <a:xfrm>
              <a:off x="3249200" y="1479900"/>
              <a:ext cx="632875" cy="497450"/>
            </a:xfrm>
            <a:custGeom>
              <a:avLst/>
              <a:gdLst/>
              <a:ahLst/>
              <a:cxnLst/>
              <a:rect l="l" t="t" r="r" b="b"/>
              <a:pathLst>
                <a:path w="25315" h="19898" extrusionOk="0">
                  <a:moveTo>
                    <a:pt x="24988" y="0"/>
                  </a:moveTo>
                  <a:cubicBezTo>
                    <a:pt x="24720" y="0"/>
                    <a:pt x="23336" y="512"/>
                    <a:pt x="23208" y="521"/>
                  </a:cubicBezTo>
                  <a:cubicBezTo>
                    <a:pt x="20782" y="671"/>
                    <a:pt x="18482" y="1066"/>
                    <a:pt x="16376" y="1702"/>
                  </a:cubicBezTo>
                  <a:cubicBezTo>
                    <a:pt x="4441" y="5296"/>
                    <a:pt x="791" y="16089"/>
                    <a:pt x="76" y="19163"/>
                  </a:cubicBezTo>
                  <a:cubicBezTo>
                    <a:pt x="0" y="19487"/>
                    <a:pt x="580" y="19323"/>
                    <a:pt x="897" y="19417"/>
                  </a:cubicBezTo>
                  <a:cubicBezTo>
                    <a:pt x="1985" y="19738"/>
                    <a:pt x="2997" y="19898"/>
                    <a:pt x="3953" y="19898"/>
                  </a:cubicBezTo>
                  <a:cubicBezTo>
                    <a:pt x="4738" y="19898"/>
                    <a:pt x="5485" y="19790"/>
                    <a:pt x="6203" y="19575"/>
                  </a:cubicBezTo>
                  <a:cubicBezTo>
                    <a:pt x="8956" y="18743"/>
                    <a:pt x="10910" y="16397"/>
                    <a:pt x="12982" y="13913"/>
                  </a:cubicBezTo>
                  <a:cubicBezTo>
                    <a:pt x="14994" y="11491"/>
                    <a:pt x="17275" y="8752"/>
                    <a:pt x="20642" y="7485"/>
                  </a:cubicBezTo>
                  <a:cubicBezTo>
                    <a:pt x="20823" y="7419"/>
                    <a:pt x="21027" y="7485"/>
                    <a:pt x="21085" y="7301"/>
                  </a:cubicBezTo>
                  <a:cubicBezTo>
                    <a:pt x="21352" y="6440"/>
                    <a:pt x="22091" y="3965"/>
                    <a:pt x="23766" y="1496"/>
                  </a:cubicBezTo>
                  <a:cubicBezTo>
                    <a:pt x="23960" y="1207"/>
                    <a:pt x="25315" y="201"/>
                    <a:pt x="25026" y="7"/>
                  </a:cubicBezTo>
                  <a:cubicBezTo>
                    <a:pt x="25019" y="2"/>
                    <a:pt x="25006" y="0"/>
                    <a:pt x="24988" y="0"/>
                  </a:cubicBezTo>
                  <a:close/>
                </a:path>
              </a:pathLst>
            </a:custGeom>
            <a:solidFill>
              <a:srgbClr val="F4942E"/>
            </a:solidFill>
            <a:ln w="1817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17"/>
            <p:cNvSpPr/>
            <p:nvPr/>
          </p:nvSpPr>
          <p:spPr>
            <a:xfrm>
              <a:off x="787350" y="2088500"/>
              <a:ext cx="222575" cy="195100"/>
            </a:xfrm>
            <a:custGeom>
              <a:avLst/>
              <a:gdLst/>
              <a:ahLst/>
              <a:cxnLst/>
              <a:rect l="l" t="t" r="r" b="b"/>
              <a:pathLst>
                <a:path w="8903" h="7804" extrusionOk="0">
                  <a:moveTo>
                    <a:pt x="8241" y="0"/>
                  </a:moveTo>
                  <a:cubicBezTo>
                    <a:pt x="8180" y="0"/>
                    <a:pt x="8119" y="9"/>
                    <a:pt x="8059" y="27"/>
                  </a:cubicBezTo>
                  <a:cubicBezTo>
                    <a:pt x="8011" y="42"/>
                    <a:pt x="7967" y="54"/>
                    <a:pt x="7924" y="93"/>
                  </a:cubicBezTo>
                  <a:cubicBezTo>
                    <a:pt x="4736" y="1945"/>
                    <a:pt x="2928" y="3326"/>
                    <a:pt x="2295" y="3833"/>
                  </a:cubicBezTo>
                  <a:cubicBezTo>
                    <a:pt x="1537" y="4453"/>
                    <a:pt x="819" y="5457"/>
                    <a:pt x="126" y="6894"/>
                  </a:cubicBezTo>
                  <a:cubicBezTo>
                    <a:pt x="0" y="7168"/>
                    <a:pt x="78" y="7510"/>
                    <a:pt x="310" y="7677"/>
                  </a:cubicBezTo>
                  <a:cubicBezTo>
                    <a:pt x="423" y="7764"/>
                    <a:pt x="543" y="7804"/>
                    <a:pt x="665" y="7804"/>
                  </a:cubicBezTo>
                  <a:cubicBezTo>
                    <a:pt x="730" y="7804"/>
                    <a:pt x="795" y="7792"/>
                    <a:pt x="861" y="7771"/>
                  </a:cubicBezTo>
                  <a:cubicBezTo>
                    <a:pt x="953" y="7740"/>
                    <a:pt x="1037" y="7699"/>
                    <a:pt x="1113" y="7643"/>
                  </a:cubicBezTo>
                  <a:cubicBezTo>
                    <a:pt x="2206" y="6584"/>
                    <a:pt x="3309" y="5726"/>
                    <a:pt x="4489" y="4768"/>
                  </a:cubicBezTo>
                  <a:cubicBezTo>
                    <a:pt x="5934" y="3653"/>
                    <a:pt x="7393" y="2505"/>
                    <a:pt x="8706" y="1036"/>
                  </a:cubicBezTo>
                  <a:cubicBezTo>
                    <a:pt x="8903" y="820"/>
                    <a:pt x="8903" y="481"/>
                    <a:pt x="8721" y="221"/>
                  </a:cubicBezTo>
                  <a:cubicBezTo>
                    <a:pt x="8597" y="79"/>
                    <a:pt x="8422" y="0"/>
                    <a:pt x="8241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17"/>
            <p:cNvSpPr/>
            <p:nvPr/>
          </p:nvSpPr>
          <p:spPr>
            <a:xfrm>
              <a:off x="5816675" y="731475"/>
              <a:ext cx="97025" cy="65700"/>
            </a:xfrm>
            <a:custGeom>
              <a:avLst/>
              <a:gdLst/>
              <a:ahLst/>
              <a:cxnLst/>
              <a:rect l="l" t="t" r="r" b="b"/>
              <a:pathLst>
                <a:path w="3881" h="2628" extrusionOk="0">
                  <a:moveTo>
                    <a:pt x="701" y="0"/>
                  </a:moveTo>
                  <a:cubicBezTo>
                    <a:pt x="633" y="0"/>
                    <a:pt x="566" y="11"/>
                    <a:pt x="505" y="30"/>
                  </a:cubicBezTo>
                  <a:cubicBezTo>
                    <a:pt x="386" y="66"/>
                    <a:pt x="255" y="156"/>
                    <a:pt x="165" y="289"/>
                  </a:cubicBezTo>
                  <a:cubicBezTo>
                    <a:pt x="0" y="524"/>
                    <a:pt x="27" y="880"/>
                    <a:pt x="277" y="1096"/>
                  </a:cubicBezTo>
                  <a:cubicBezTo>
                    <a:pt x="1113" y="1865"/>
                    <a:pt x="1988" y="2335"/>
                    <a:pt x="3028" y="2597"/>
                  </a:cubicBezTo>
                  <a:cubicBezTo>
                    <a:pt x="3082" y="2617"/>
                    <a:pt x="3140" y="2628"/>
                    <a:pt x="3197" y="2628"/>
                  </a:cubicBezTo>
                  <a:cubicBezTo>
                    <a:pt x="3248" y="2628"/>
                    <a:pt x="3298" y="2620"/>
                    <a:pt x="3345" y="2604"/>
                  </a:cubicBezTo>
                  <a:cubicBezTo>
                    <a:pt x="3539" y="2548"/>
                    <a:pt x="3680" y="2403"/>
                    <a:pt x="3755" y="2221"/>
                  </a:cubicBezTo>
                  <a:cubicBezTo>
                    <a:pt x="3881" y="1947"/>
                    <a:pt x="3757" y="1617"/>
                    <a:pt x="3500" y="1460"/>
                  </a:cubicBezTo>
                  <a:cubicBezTo>
                    <a:pt x="2703" y="990"/>
                    <a:pt x="1876" y="505"/>
                    <a:pt x="960" y="73"/>
                  </a:cubicBezTo>
                  <a:cubicBezTo>
                    <a:pt x="886" y="21"/>
                    <a:pt x="793" y="0"/>
                    <a:pt x="701" y="0"/>
                  </a:cubicBezTo>
                  <a:close/>
                </a:path>
              </a:pathLst>
            </a:custGeom>
            <a:solidFill>
              <a:srgbClr val="0E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17"/>
            <p:cNvSpPr/>
            <p:nvPr/>
          </p:nvSpPr>
          <p:spPr>
            <a:xfrm>
              <a:off x="4295500" y="253900"/>
              <a:ext cx="1856825" cy="1470200"/>
            </a:xfrm>
            <a:custGeom>
              <a:avLst/>
              <a:gdLst/>
              <a:ahLst/>
              <a:cxnLst/>
              <a:rect l="l" t="t" r="r" b="b"/>
              <a:pathLst>
                <a:path w="74273" h="58808" extrusionOk="0">
                  <a:moveTo>
                    <a:pt x="13993" y="1"/>
                  </a:moveTo>
                  <a:cubicBezTo>
                    <a:pt x="13559" y="1"/>
                    <a:pt x="13158" y="51"/>
                    <a:pt x="12798" y="159"/>
                  </a:cubicBezTo>
                  <a:cubicBezTo>
                    <a:pt x="12589" y="225"/>
                    <a:pt x="12386" y="312"/>
                    <a:pt x="12197" y="421"/>
                  </a:cubicBezTo>
                  <a:cubicBezTo>
                    <a:pt x="10895" y="1150"/>
                    <a:pt x="9768" y="1674"/>
                    <a:pt x="8617" y="2021"/>
                  </a:cubicBezTo>
                  <a:cubicBezTo>
                    <a:pt x="7369" y="2396"/>
                    <a:pt x="6186" y="2544"/>
                    <a:pt x="4797" y="2726"/>
                  </a:cubicBezTo>
                  <a:cubicBezTo>
                    <a:pt x="3534" y="2871"/>
                    <a:pt x="2022" y="3065"/>
                    <a:pt x="0" y="3489"/>
                  </a:cubicBezTo>
                  <a:cubicBezTo>
                    <a:pt x="0" y="3489"/>
                    <a:pt x="904" y="3457"/>
                    <a:pt x="2318" y="3457"/>
                  </a:cubicBezTo>
                  <a:cubicBezTo>
                    <a:pt x="5808" y="3457"/>
                    <a:pt x="12406" y="3656"/>
                    <a:pt x="16177" y="5036"/>
                  </a:cubicBezTo>
                  <a:cubicBezTo>
                    <a:pt x="21475" y="6975"/>
                    <a:pt x="17512" y="18852"/>
                    <a:pt x="26706" y="18890"/>
                  </a:cubicBezTo>
                  <a:cubicBezTo>
                    <a:pt x="35902" y="18895"/>
                    <a:pt x="42354" y="25803"/>
                    <a:pt x="37152" y="28707"/>
                  </a:cubicBezTo>
                  <a:cubicBezTo>
                    <a:pt x="31958" y="31632"/>
                    <a:pt x="26837" y="36526"/>
                    <a:pt x="30901" y="39859"/>
                  </a:cubicBezTo>
                  <a:cubicBezTo>
                    <a:pt x="34661" y="42944"/>
                    <a:pt x="45660" y="52858"/>
                    <a:pt x="38156" y="58808"/>
                  </a:cubicBezTo>
                  <a:cubicBezTo>
                    <a:pt x="39494" y="58377"/>
                    <a:pt x="40824" y="57926"/>
                    <a:pt x="42160" y="57494"/>
                  </a:cubicBezTo>
                  <a:cubicBezTo>
                    <a:pt x="45878" y="56270"/>
                    <a:pt x="49688" y="55017"/>
                    <a:pt x="53784" y="53575"/>
                  </a:cubicBezTo>
                  <a:cubicBezTo>
                    <a:pt x="63557" y="50109"/>
                    <a:pt x="69050" y="43739"/>
                    <a:pt x="71915" y="39001"/>
                  </a:cubicBezTo>
                  <a:cubicBezTo>
                    <a:pt x="73791" y="35922"/>
                    <a:pt x="74273" y="32478"/>
                    <a:pt x="73231" y="29281"/>
                  </a:cubicBezTo>
                  <a:cubicBezTo>
                    <a:pt x="72550" y="27286"/>
                    <a:pt x="71309" y="25512"/>
                    <a:pt x="69549" y="24104"/>
                  </a:cubicBezTo>
                  <a:cubicBezTo>
                    <a:pt x="68432" y="23343"/>
                    <a:pt x="67338" y="23280"/>
                    <a:pt x="66037" y="23227"/>
                  </a:cubicBezTo>
                  <a:cubicBezTo>
                    <a:pt x="63497" y="23125"/>
                    <a:pt x="60605" y="23001"/>
                    <a:pt x="57139" y="16976"/>
                  </a:cubicBezTo>
                  <a:lnTo>
                    <a:pt x="56734" y="16234"/>
                  </a:lnTo>
                  <a:cubicBezTo>
                    <a:pt x="54475" y="11999"/>
                    <a:pt x="46559" y="6658"/>
                    <a:pt x="40234" y="6658"/>
                  </a:cubicBezTo>
                  <a:cubicBezTo>
                    <a:pt x="39312" y="6658"/>
                    <a:pt x="38423" y="6771"/>
                    <a:pt x="37591" y="7019"/>
                  </a:cubicBezTo>
                  <a:lnTo>
                    <a:pt x="37773" y="7620"/>
                  </a:lnTo>
                  <a:lnTo>
                    <a:pt x="37194" y="7086"/>
                  </a:lnTo>
                  <a:lnTo>
                    <a:pt x="37169" y="7091"/>
                  </a:lnTo>
                  <a:cubicBezTo>
                    <a:pt x="36932" y="7164"/>
                    <a:pt x="36750" y="7351"/>
                    <a:pt x="36718" y="7595"/>
                  </a:cubicBezTo>
                  <a:cubicBezTo>
                    <a:pt x="36689" y="7840"/>
                    <a:pt x="36791" y="8095"/>
                    <a:pt x="37009" y="8213"/>
                  </a:cubicBezTo>
                  <a:cubicBezTo>
                    <a:pt x="40000" y="10140"/>
                    <a:pt x="42363" y="12259"/>
                    <a:pt x="44036" y="14503"/>
                  </a:cubicBezTo>
                  <a:cubicBezTo>
                    <a:pt x="44252" y="14780"/>
                    <a:pt x="44184" y="15163"/>
                    <a:pt x="43731" y="15485"/>
                  </a:cubicBezTo>
                  <a:cubicBezTo>
                    <a:pt x="43669" y="15504"/>
                    <a:pt x="43608" y="15513"/>
                    <a:pt x="43547" y="15513"/>
                  </a:cubicBezTo>
                  <a:cubicBezTo>
                    <a:pt x="43348" y="15513"/>
                    <a:pt x="43160" y="15414"/>
                    <a:pt x="43030" y="15252"/>
                  </a:cubicBezTo>
                  <a:cubicBezTo>
                    <a:pt x="38502" y="9176"/>
                    <a:pt x="30019" y="6049"/>
                    <a:pt x="29895" y="5984"/>
                  </a:cubicBezTo>
                  <a:cubicBezTo>
                    <a:pt x="27896" y="5249"/>
                    <a:pt x="25797" y="4284"/>
                    <a:pt x="23819" y="3363"/>
                  </a:cubicBezTo>
                  <a:cubicBezTo>
                    <a:pt x="20237" y="1711"/>
                    <a:pt x="16537" y="1"/>
                    <a:pt x="1399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17"/>
            <p:cNvSpPr/>
            <p:nvPr/>
          </p:nvSpPr>
          <p:spPr>
            <a:xfrm>
              <a:off x="652525" y="672325"/>
              <a:ext cx="5536525" cy="2301750"/>
            </a:xfrm>
            <a:custGeom>
              <a:avLst/>
              <a:gdLst/>
              <a:ahLst/>
              <a:cxnLst/>
              <a:rect l="l" t="t" r="r" b="b"/>
              <a:pathLst>
                <a:path w="221461" h="92070" fill="none" extrusionOk="0">
                  <a:moveTo>
                    <a:pt x="203452" y="1"/>
                  </a:moveTo>
                  <a:cubicBezTo>
                    <a:pt x="208561" y="1792"/>
                    <a:pt x="213210" y="4919"/>
                    <a:pt x="215668" y="6877"/>
                  </a:cubicBezTo>
                  <a:cubicBezTo>
                    <a:pt x="220518" y="10743"/>
                    <a:pt x="221461" y="17174"/>
                    <a:pt x="218176" y="22588"/>
                  </a:cubicBezTo>
                  <a:cubicBezTo>
                    <a:pt x="215198" y="27497"/>
                    <a:pt x="209618" y="33915"/>
                    <a:pt x="199702" y="37422"/>
                  </a:cubicBezTo>
                  <a:cubicBezTo>
                    <a:pt x="182181" y="43625"/>
                    <a:pt x="169676" y="46259"/>
                    <a:pt x="149544" y="57695"/>
                  </a:cubicBezTo>
                  <a:cubicBezTo>
                    <a:pt x="129412" y="69128"/>
                    <a:pt x="112305" y="71804"/>
                    <a:pt x="95607" y="76082"/>
                  </a:cubicBezTo>
                  <a:cubicBezTo>
                    <a:pt x="78912" y="80360"/>
                    <a:pt x="67709" y="90646"/>
                    <a:pt x="56034" y="91359"/>
                  </a:cubicBezTo>
                  <a:cubicBezTo>
                    <a:pt x="44353" y="92069"/>
                    <a:pt x="36660" y="87772"/>
                    <a:pt x="20588" y="86759"/>
                  </a:cubicBezTo>
                  <a:cubicBezTo>
                    <a:pt x="6811" y="85893"/>
                    <a:pt x="0" y="78212"/>
                    <a:pt x="2795" y="69142"/>
                  </a:cubicBezTo>
                  <a:cubicBezTo>
                    <a:pt x="3692" y="66234"/>
                    <a:pt x="5054" y="61798"/>
                    <a:pt x="7303" y="59993"/>
                  </a:cubicBezTo>
                  <a:cubicBezTo>
                    <a:pt x="9143" y="58519"/>
                    <a:pt x="12505" y="56279"/>
                    <a:pt x="17391" y="537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17"/>
            <p:cNvSpPr/>
            <p:nvPr/>
          </p:nvSpPr>
          <p:spPr>
            <a:xfrm>
              <a:off x="710325" y="981000"/>
              <a:ext cx="6212175" cy="4506975"/>
            </a:xfrm>
            <a:custGeom>
              <a:avLst/>
              <a:gdLst/>
              <a:ahLst/>
              <a:cxnLst/>
              <a:rect l="l" t="t" r="r" b="b"/>
              <a:pathLst>
                <a:path w="248487" h="180279" fill="none" extrusionOk="0">
                  <a:moveTo>
                    <a:pt x="217222" y="1"/>
                  </a:moveTo>
                  <a:cubicBezTo>
                    <a:pt x="221405" y="12001"/>
                    <a:pt x="224646" y="23272"/>
                    <a:pt x="227702" y="35480"/>
                  </a:cubicBezTo>
                  <a:cubicBezTo>
                    <a:pt x="232489" y="54607"/>
                    <a:pt x="231714" y="41399"/>
                    <a:pt x="237044" y="60499"/>
                  </a:cubicBezTo>
                  <a:cubicBezTo>
                    <a:pt x="239943" y="70892"/>
                    <a:pt x="239463" y="72288"/>
                    <a:pt x="241603" y="80932"/>
                  </a:cubicBezTo>
                  <a:cubicBezTo>
                    <a:pt x="243350" y="87992"/>
                    <a:pt x="246766" y="99338"/>
                    <a:pt x="247999" y="106500"/>
                  </a:cubicBezTo>
                  <a:lnTo>
                    <a:pt x="247999" y="106500"/>
                  </a:lnTo>
                  <a:cubicBezTo>
                    <a:pt x="248486" y="110667"/>
                    <a:pt x="244763" y="113692"/>
                    <a:pt x="241668" y="117105"/>
                  </a:cubicBezTo>
                  <a:cubicBezTo>
                    <a:pt x="234610" y="124887"/>
                    <a:pt x="221985" y="136122"/>
                    <a:pt x="201147" y="145456"/>
                  </a:cubicBezTo>
                  <a:cubicBezTo>
                    <a:pt x="179507" y="155149"/>
                    <a:pt x="158541" y="163971"/>
                    <a:pt x="135285" y="167786"/>
                  </a:cubicBezTo>
                  <a:cubicBezTo>
                    <a:pt x="123564" y="169711"/>
                    <a:pt x="110393" y="175545"/>
                    <a:pt x="98734" y="177814"/>
                  </a:cubicBezTo>
                  <a:cubicBezTo>
                    <a:pt x="87648" y="179971"/>
                    <a:pt x="77635" y="180279"/>
                    <a:pt x="66127" y="179227"/>
                  </a:cubicBezTo>
                  <a:cubicBezTo>
                    <a:pt x="54657" y="178175"/>
                    <a:pt x="26408" y="171650"/>
                    <a:pt x="23776" y="160917"/>
                  </a:cubicBezTo>
                  <a:cubicBezTo>
                    <a:pt x="20043" y="145705"/>
                    <a:pt x="0" y="62482"/>
                    <a:pt x="0" y="62482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17"/>
            <p:cNvSpPr/>
            <p:nvPr/>
          </p:nvSpPr>
          <p:spPr>
            <a:xfrm>
              <a:off x="713100" y="176550"/>
              <a:ext cx="5331200" cy="2261125"/>
            </a:xfrm>
            <a:custGeom>
              <a:avLst/>
              <a:gdLst/>
              <a:ahLst/>
              <a:cxnLst/>
              <a:rect l="l" t="t" r="r" b="b"/>
              <a:pathLst>
                <a:path w="213248" h="90445" fill="none" extrusionOk="0">
                  <a:moveTo>
                    <a:pt x="213247" y="26708"/>
                  </a:moveTo>
                  <a:cubicBezTo>
                    <a:pt x="209473" y="24032"/>
                    <a:pt x="205804" y="28798"/>
                    <a:pt x="200578" y="19020"/>
                  </a:cubicBezTo>
                  <a:cubicBezTo>
                    <a:pt x="197844" y="13906"/>
                    <a:pt x="187494" y="7505"/>
                    <a:pt x="180720" y="9514"/>
                  </a:cubicBezTo>
                  <a:cubicBezTo>
                    <a:pt x="173945" y="11523"/>
                    <a:pt x="160367" y="0"/>
                    <a:pt x="155195" y="2960"/>
                  </a:cubicBezTo>
                  <a:cubicBezTo>
                    <a:pt x="150020" y="5924"/>
                    <a:pt x="148871" y="4332"/>
                    <a:pt x="139624" y="6826"/>
                  </a:cubicBezTo>
                  <a:cubicBezTo>
                    <a:pt x="130377" y="9320"/>
                    <a:pt x="133235" y="5042"/>
                    <a:pt x="124950" y="9349"/>
                  </a:cubicBezTo>
                  <a:cubicBezTo>
                    <a:pt x="116668" y="13659"/>
                    <a:pt x="110778" y="9979"/>
                    <a:pt x="106033" y="15564"/>
                  </a:cubicBezTo>
                  <a:cubicBezTo>
                    <a:pt x="101287" y="21148"/>
                    <a:pt x="94083" y="14262"/>
                    <a:pt x="85164" y="20915"/>
                  </a:cubicBezTo>
                  <a:cubicBezTo>
                    <a:pt x="76247" y="27569"/>
                    <a:pt x="73440" y="23376"/>
                    <a:pt x="64847" y="31306"/>
                  </a:cubicBezTo>
                  <a:cubicBezTo>
                    <a:pt x="56255" y="39239"/>
                    <a:pt x="52164" y="32921"/>
                    <a:pt x="46877" y="42189"/>
                  </a:cubicBezTo>
                  <a:cubicBezTo>
                    <a:pt x="41591" y="51458"/>
                    <a:pt x="33597" y="43411"/>
                    <a:pt x="28306" y="56499"/>
                  </a:cubicBezTo>
                  <a:cubicBezTo>
                    <a:pt x="23013" y="69588"/>
                    <a:pt x="19156" y="61301"/>
                    <a:pt x="15824" y="71430"/>
                  </a:cubicBezTo>
                  <a:cubicBezTo>
                    <a:pt x="12491" y="81559"/>
                    <a:pt x="5059" y="81009"/>
                    <a:pt x="1" y="9044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17"/>
            <p:cNvSpPr/>
            <p:nvPr/>
          </p:nvSpPr>
          <p:spPr>
            <a:xfrm>
              <a:off x="1879750" y="1868475"/>
              <a:ext cx="630950" cy="293850"/>
            </a:xfrm>
            <a:custGeom>
              <a:avLst/>
              <a:gdLst/>
              <a:ahLst/>
              <a:cxnLst/>
              <a:rect l="l" t="t" r="r" b="b"/>
              <a:pathLst>
                <a:path w="25238" h="11754" fill="none" extrusionOk="0">
                  <a:moveTo>
                    <a:pt x="0" y="11754"/>
                  </a:moveTo>
                  <a:cubicBezTo>
                    <a:pt x="0" y="11754"/>
                    <a:pt x="11615" y="1"/>
                    <a:pt x="25237" y="1168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17"/>
            <p:cNvSpPr/>
            <p:nvPr/>
          </p:nvSpPr>
          <p:spPr>
            <a:xfrm>
              <a:off x="2386150" y="1144075"/>
              <a:ext cx="2547375" cy="987900"/>
            </a:xfrm>
            <a:custGeom>
              <a:avLst/>
              <a:gdLst/>
              <a:ahLst/>
              <a:cxnLst/>
              <a:rect l="l" t="t" r="r" b="b"/>
              <a:pathLst>
                <a:path w="101895" h="39516" fill="none" extrusionOk="0">
                  <a:moveTo>
                    <a:pt x="0" y="37320"/>
                  </a:moveTo>
                  <a:cubicBezTo>
                    <a:pt x="0" y="37320"/>
                    <a:pt x="17389" y="25244"/>
                    <a:pt x="32484" y="32380"/>
                  </a:cubicBezTo>
                  <a:cubicBezTo>
                    <a:pt x="47577" y="39516"/>
                    <a:pt x="46780" y="20094"/>
                    <a:pt x="59841" y="20838"/>
                  </a:cubicBezTo>
                  <a:cubicBezTo>
                    <a:pt x="72903" y="21579"/>
                    <a:pt x="75550" y="24779"/>
                    <a:pt x="81568" y="19597"/>
                  </a:cubicBezTo>
                  <a:cubicBezTo>
                    <a:pt x="87584" y="14417"/>
                    <a:pt x="83035" y="0"/>
                    <a:pt x="101894" y="42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17"/>
            <p:cNvSpPr/>
            <p:nvPr/>
          </p:nvSpPr>
          <p:spPr>
            <a:xfrm>
              <a:off x="4767225" y="919250"/>
              <a:ext cx="126900" cy="246225"/>
            </a:xfrm>
            <a:custGeom>
              <a:avLst/>
              <a:gdLst/>
              <a:ahLst/>
              <a:cxnLst/>
              <a:rect l="l" t="t" r="r" b="b"/>
              <a:pathLst>
                <a:path w="5076" h="9849" fill="none" extrusionOk="0">
                  <a:moveTo>
                    <a:pt x="934" y="9849"/>
                  </a:moveTo>
                  <a:cubicBezTo>
                    <a:pt x="934" y="9849"/>
                    <a:pt x="1" y="3423"/>
                    <a:pt x="5076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17"/>
            <p:cNvSpPr/>
            <p:nvPr/>
          </p:nvSpPr>
          <p:spPr>
            <a:xfrm>
              <a:off x="2302400" y="953675"/>
              <a:ext cx="2524225" cy="1091650"/>
            </a:xfrm>
            <a:custGeom>
              <a:avLst/>
              <a:gdLst/>
              <a:ahLst/>
              <a:cxnLst/>
              <a:rect l="l" t="t" r="r" b="b"/>
              <a:pathLst>
                <a:path w="100969" h="43666" fill="none" extrusionOk="0">
                  <a:moveTo>
                    <a:pt x="0" y="43666"/>
                  </a:moveTo>
                  <a:cubicBezTo>
                    <a:pt x="0" y="43666"/>
                    <a:pt x="23099" y="1"/>
                    <a:pt x="100969" y="146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17"/>
            <p:cNvSpPr/>
            <p:nvPr/>
          </p:nvSpPr>
          <p:spPr>
            <a:xfrm>
              <a:off x="1953200" y="1316150"/>
              <a:ext cx="1202475" cy="789700"/>
            </a:xfrm>
            <a:custGeom>
              <a:avLst/>
              <a:gdLst/>
              <a:ahLst/>
              <a:cxnLst/>
              <a:rect l="l" t="t" r="r" b="b"/>
              <a:pathLst>
                <a:path w="48099" h="31588" fill="none" extrusionOk="0">
                  <a:moveTo>
                    <a:pt x="0" y="31588"/>
                  </a:moveTo>
                  <a:cubicBezTo>
                    <a:pt x="0" y="31588"/>
                    <a:pt x="17255" y="423"/>
                    <a:pt x="48098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17"/>
            <p:cNvSpPr/>
            <p:nvPr/>
          </p:nvSpPr>
          <p:spPr>
            <a:xfrm>
              <a:off x="3785525" y="1157350"/>
              <a:ext cx="766550" cy="518700"/>
            </a:xfrm>
            <a:custGeom>
              <a:avLst/>
              <a:gdLst/>
              <a:ahLst/>
              <a:cxnLst/>
              <a:rect l="l" t="t" r="r" b="b"/>
              <a:pathLst>
                <a:path w="30662" h="20748" fill="none" extrusionOk="0">
                  <a:moveTo>
                    <a:pt x="1" y="20748"/>
                  </a:moveTo>
                  <a:cubicBezTo>
                    <a:pt x="1" y="20748"/>
                    <a:pt x="4972" y="0"/>
                    <a:pt x="30662" y="800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17"/>
            <p:cNvSpPr/>
            <p:nvPr/>
          </p:nvSpPr>
          <p:spPr>
            <a:xfrm>
              <a:off x="3240050" y="1468125"/>
              <a:ext cx="656500" cy="503025"/>
            </a:xfrm>
            <a:custGeom>
              <a:avLst/>
              <a:gdLst/>
              <a:ahLst/>
              <a:cxnLst/>
              <a:rect l="l" t="t" r="r" b="b"/>
              <a:pathLst>
                <a:path w="26260" h="20121" fill="none" extrusionOk="0">
                  <a:moveTo>
                    <a:pt x="0" y="20121"/>
                  </a:moveTo>
                  <a:cubicBezTo>
                    <a:pt x="0" y="20121"/>
                    <a:pt x="2904" y="1"/>
                    <a:pt x="26260" y="24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17"/>
            <p:cNvSpPr/>
            <p:nvPr/>
          </p:nvSpPr>
          <p:spPr>
            <a:xfrm>
              <a:off x="2941500" y="1546125"/>
              <a:ext cx="518650" cy="351100"/>
            </a:xfrm>
            <a:custGeom>
              <a:avLst/>
              <a:gdLst/>
              <a:ahLst/>
              <a:cxnLst/>
              <a:rect l="l" t="t" r="r" b="b"/>
              <a:pathLst>
                <a:path w="20746" h="14044" fill="none" extrusionOk="0">
                  <a:moveTo>
                    <a:pt x="0" y="14044"/>
                  </a:moveTo>
                  <a:cubicBezTo>
                    <a:pt x="0" y="14044"/>
                    <a:pt x="3864" y="0"/>
                    <a:pt x="20746" y="23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17"/>
            <p:cNvSpPr/>
            <p:nvPr/>
          </p:nvSpPr>
          <p:spPr>
            <a:xfrm>
              <a:off x="1674400" y="1263250"/>
              <a:ext cx="352425" cy="106150"/>
            </a:xfrm>
            <a:custGeom>
              <a:avLst/>
              <a:gdLst/>
              <a:ahLst/>
              <a:cxnLst/>
              <a:rect l="l" t="t" r="r" b="b"/>
              <a:pathLst>
                <a:path w="14097" h="4246" fill="none" extrusionOk="0">
                  <a:moveTo>
                    <a:pt x="0" y="4245"/>
                  </a:moveTo>
                  <a:cubicBezTo>
                    <a:pt x="0" y="4245"/>
                    <a:pt x="9102" y="2660"/>
                    <a:pt x="14097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17"/>
            <p:cNvSpPr/>
            <p:nvPr/>
          </p:nvSpPr>
          <p:spPr>
            <a:xfrm>
              <a:off x="1279300" y="1673800"/>
              <a:ext cx="101775" cy="261800"/>
            </a:xfrm>
            <a:custGeom>
              <a:avLst/>
              <a:gdLst/>
              <a:ahLst/>
              <a:cxnLst/>
              <a:rect l="l" t="t" r="r" b="b"/>
              <a:pathLst>
                <a:path w="4071" h="10472" fill="none" extrusionOk="0">
                  <a:moveTo>
                    <a:pt x="4071" y="0"/>
                  </a:moveTo>
                  <a:cubicBezTo>
                    <a:pt x="4071" y="0"/>
                    <a:pt x="1186" y="7999"/>
                    <a:pt x="1" y="1047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17"/>
            <p:cNvSpPr/>
            <p:nvPr/>
          </p:nvSpPr>
          <p:spPr>
            <a:xfrm>
              <a:off x="3202350" y="624475"/>
              <a:ext cx="349175" cy="12550"/>
            </a:xfrm>
            <a:custGeom>
              <a:avLst/>
              <a:gdLst/>
              <a:ahLst/>
              <a:cxnLst/>
              <a:rect l="l" t="t" r="r" b="b"/>
              <a:pathLst>
                <a:path w="13967" h="502" fill="none" extrusionOk="0">
                  <a:moveTo>
                    <a:pt x="1" y="34"/>
                  </a:moveTo>
                  <a:cubicBezTo>
                    <a:pt x="1" y="34"/>
                    <a:pt x="9560" y="502"/>
                    <a:pt x="13967" y="0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17"/>
            <p:cNvSpPr/>
            <p:nvPr/>
          </p:nvSpPr>
          <p:spPr>
            <a:xfrm>
              <a:off x="5049225" y="389475"/>
              <a:ext cx="334775" cy="236400"/>
            </a:xfrm>
            <a:custGeom>
              <a:avLst/>
              <a:gdLst/>
              <a:ahLst/>
              <a:cxnLst/>
              <a:rect l="l" t="t" r="r" b="b"/>
              <a:pathLst>
                <a:path w="13391" h="9456" fill="none" extrusionOk="0">
                  <a:moveTo>
                    <a:pt x="1" y="1"/>
                  </a:moveTo>
                  <a:cubicBezTo>
                    <a:pt x="1" y="1"/>
                    <a:pt x="8748" y="3215"/>
                    <a:pt x="13390" y="945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17"/>
            <p:cNvSpPr/>
            <p:nvPr/>
          </p:nvSpPr>
          <p:spPr>
            <a:xfrm>
              <a:off x="4024825" y="363850"/>
              <a:ext cx="217250" cy="52625"/>
            </a:xfrm>
            <a:custGeom>
              <a:avLst/>
              <a:gdLst/>
              <a:ahLst/>
              <a:cxnLst/>
              <a:rect l="l" t="t" r="r" b="b"/>
              <a:pathLst>
                <a:path w="8690" h="2105" fill="none" extrusionOk="0">
                  <a:moveTo>
                    <a:pt x="0" y="0"/>
                  </a:moveTo>
                  <a:cubicBezTo>
                    <a:pt x="0" y="0"/>
                    <a:pt x="6872" y="953"/>
                    <a:pt x="8689" y="210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17"/>
            <p:cNvSpPr/>
            <p:nvPr/>
          </p:nvSpPr>
          <p:spPr>
            <a:xfrm>
              <a:off x="1086375" y="2484675"/>
              <a:ext cx="352275" cy="163075"/>
            </a:xfrm>
            <a:custGeom>
              <a:avLst/>
              <a:gdLst/>
              <a:ahLst/>
              <a:cxnLst/>
              <a:rect l="l" t="t" r="r" b="b"/>
              <a:pathLst>
                <a:path w="14091" h="6523" fill="none" extrusionOk="0">
                  <a:moveTo>
                    <a:pt x="1" y="4194"/>
                  </a:moveTo>
                  <a:cubicBezTo>
                    <a:pt x="1" y="4194"/>
                    <a:pt x="6882" y="1"/>
                    <a:pt x="14090" y="652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17"/>
            <p:cNvSpPr/>
            <p:nvPr/>
          </p:nvSpPr>
          <p:spPr>
            <a:xfrm>
              <a:off x="1339175" y="2433650"/>
              <a:ext cx="180425" cy="148250"/>
            </a:xfrm>
            <a:custGeom>
              <a:avLst/>
              <a:gdLst/>
              <a:ahLst/>
              <a:cxnLst/>
              <a:rect l="l" t="t" r="r" b="b"/>
              <a:pathLst>
                <a:path w="7217" h="5930" fill="none" extrusionOk="0">
                  <a:moveTo>
                    <a:pt x="1" y="5929"/>
                  </a:moveTo>
                  <a:cubicBezTo>
                    <a:pt x="1" y="5929"/>
                    <a:pt x="3316" y="1176"/>
                    <a:pt x="721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17"/>
            <p:cNvSpPr/>
            <p:nvPr/>
          </p:nvSpPr>
          <p:spPr>
            <a:xfrm>
              <a:off x="5143775" y="1097600"/>
              <a:ext cx="426550" cy="192775"/>
            </a:xfrm>
            <a:custGeom>
              <a:avLst/>
              <a:gdLst/>
              <a:ahLst/>
              <a:cxnLst/>
              <a:rect l="l" t="t" r="r" b="b"/>
              <a:pathLst>
                <a:path w="17062" h="7711" fill="none" extrusionOk="0">
                  <a:moveTo>
                    <a:pt x="0" y="1927"/>
                  </a:moveTo>
                  <a:cubicBezTo>
                    <a:pt x="0" y="1927"/>
                    <a:pt x="8389" y="0"/>
                    <a:pt x="17061" y="771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17"/>
            <p:cNvSpPr/>
            <p:nvPr/>
          </p:nvSpPr>
          <p:spPr>
            <a:xfrm>
              <a:off x="5401050" y="941925"/>
              <a:ext cx="212650" cy="239850"/>
            </a:xfrm>
            <a:custGeom>
              <a:avLst/>
              <a:gdLst/>
              <a:ahLst/>
              <a:cxnLst/>
              <a:rect l="l" t="t" r="r" b="b"/>
              <a:pathLst>
                <a:path w="8506" h="9594" fill="none" extrusionOk="0">
                  <a:moveTo>
                    <a:pt x="1" y="9594"/>
                  </a:moveTo>
                  <a:cubicBezTo>
                    <a:pt x="1" y="9594"/>
                    <a:pt x="1787" y="1057"/>
                    <a:pt x="8506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17"/>
            <p:cNvSpPr/>
            <p:nvPr/>
          </p:nvSpPr>
          <p:spPr>
            <a:xfrm>
              <a:off x="2760625" y="912100"/>
              <a:ext cx="430850" cy="236900"/>
            </a:xfrm>
            <a:custGeom>
              <a:avLst/>
              <a:gdLst/>
              <a:ahLst/>
              <a:cxnLst/>
              <a:rect l="l" t="t" r="r" b="b"/>
              <a:pathLst>
                <a:path w="17234" h="9476" fill="none" extrusionOk="0">
                  <a:moveTo>
                    <a:pt x="0" y="9476"/>
                  </a:moveTo>
                  <a:cubicBezTo>
                    <a:pt x="0" y="9476"/>
                    <a:pt x="5345" y="1"/>
                    <a:pt x="17234" y="428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17"/>
            <p:cNvSpPr/>
            <p:nvPr/>
          </p:nvSpPr>
          <p:spPr>
            <a:xfrm>
              <a:off x="1578100" y="4721775"/>
              <a:ext cx="321800" cy="243575"/>
            </a:xfrm>
            <a:custGeom>
              <a:avLst/>
              <a:gdLst/>
              <a:ahLst/>
              <a:cxnLst/>
              <a:rect l="l" t="t" r="r" b="b"/>
              <a:pathLst>
                <a:path w="12872" h="9743" fill="none" extrusionOk="0">
                  <a:moveTo>
                    <a:pt x="1" y="1"/>
                  </a:moveTo>
                  <a:lnTo>
                    <a:pt x="12871" y="9742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17"/>
            <p:cNvSpPr/>
            <p:nvPr/>
          </p:nvSpPr>
          <p:spPr>
            <a:xfrm>
              <a:off x="1388025" y="4288775"/>
              <a:ext cx="1124675" cy="825700"/>
            </a:xfrm>
            <a:custGeom>
              <a:avLst/>
              <a:gdLst/>
              <a:ahLst/>
              <a:cxnLst/>
              <a:rect l="l" t="t" r="r" b="b"/>
              <a:pathLst>
                <a:path w="44987" h="33028" fill="none" extrusionOk="0">
                  <a:moveTo>
                    <a:pt x="0" y="0"/>
                  </a:moveTo>
                  <a:cubicBezTo>
                    <a:pt x="13537" y="12871"/>
                    <a:pt x="28652" y="23967"/>
                    <a:pt x="44986" y="3302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17"/>
            <p:cNvSpPr/>
            <p:nvPr/>
          </p:nvSpPr>
          <p:spPr>
            <a:xfrm>
              <a:off x="1180600" y="3613250"/>
              <a:ext cx="1938575" cy="1543700"/>
            </a:xfrm>
            <a:custGeom>
              <a:avLst/>
              <a:gdLst/>
              <a:ahLst/>
              <a:cxnLst/>
              <a:rect l="l" t="t" r="r" b="b"/>
              <a:pathLst>
                <a:path w="77543" h="61748" fill="none" extrusionOk="0">
                  <a:moveTo>
                    <a:pt x="1" y="1"/>
                  </a:moveTo>
                  <a:cubicBezTo>
                    <a:pt x="22115" y="24767"/>
                    <a:pt x="48457" y="45741"/>
                    <a:pt x="77543" y="6174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17"/>
            <p:cNvSpPr/>
            <p:nvPr/>
          </p:nvSpPr>
          <p:spPr>
            <a:xfrm>
              <a:off x="1286575" y="3247750"/>
              <a:ext cx="2205275" cy="1623725"/>
            </a:xfrm>
            <a:custGeom>
              <a:avLst/>
              <a:gdLst/>
              <a:ahLst/>
              <a:cxnLst/>
              <a:rect l="l" t="t" r="r" b="b"/>
              <a:pathLst>
                <a:path w="88211" h="64949" fill="none" extrusionOk="0">
                  <a:moveTo>
                    <a:pt x="1" y="1"/>
                  </a:moveTo>
                  <a:cubicBezTo>
                    <a:pt x="25841" y="26001"/>
                    <a:pt x="55710" y="47992"/>
                    <a:pt x="88210" y="6494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17"/>
            <p:cNvSpPr/>
            <p:nvPr/>
          </p:nvSpPr>
          <p:spPr>
            <a:xfrm>
              <a:off x="1841100" y="3194550"/>
              <a:ext cx="2229600" cy="1584825"/>
            </a:xfrm>
            <a:custGeom>
              <a:avLst/>
              <a:gdLst/>
              <a:ahLst/>
              <a:cxnLst/>
              <a:rect l="l" t="t" r="r" b="b"/>
              <a:pathLst>
                <a:path w="89184" h="63393" fill="none" extrusionOk="0">
                  <a:moveTo>
                    <a:pt x="0" y="0"/>
                  </a:moveTo>
                  <a:cubicBezTo>
                    <a:pt x="28405" y="22937"/>
                    <a:pt x="58191" y="44104"/>
                    <a:pt x="89184" y="6339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17"/>
            <p:cNvSpPr/>
            <p:nvPr/>
          </p:nvSpPr>
          <p:spPr>
            <a:xfrm>
              <a:off x="2395425" y="3137050"/>
              <a:ext cx="2276750" cy="1562875"/>
            </a:xfrm>
            <a:custGeom>
              <a:avLst/>
              <a:gdLst/>
              <a:ahLst/>
              <a:cxnLst/>
              <a:rect l="l" t="t" r="r" b="b"/>
              <a:pathLst>
                <a:path w="91070" h="62515" fill="none" extrusionOk="0">
                  <a:moveTo>
                    <a:pt x="0" y="0"/>
                  </a:moveTo>
                  <a:cubicBezTo>
                    <a:pt x="28906" y="22876"/>
                    <a:pt x="59335" y="43760"/>
                    <a:pt x="91070" y="6251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17"/>
            <p:cNvSpPr/>
            <p:nvPr/>
          </p:nvSpPr>
          <p:spPr>
            <a:xfrm>
              <a:off x="2985300" y="2986350"/>
              <a:ext cx="2210350" cy="1489450"/>
            </a:xfrm>
            <a:custGeom>
              <a:avLst/>
              <a:gdLst/>
              <a:ahLst/>
              <a:cxnLst/>
              <a:rect l="l" t="t" r="r" b="b"/>
              <a:pathLst>
                <a:path w="88414" h="59578" fill="none" extrusionOk="0">
                  <a:moveTo>
                    <a:pt x="1" y="0"/>
                  </a:moveTo>
                  <a:cubicBezTo>
                    <a:pt x="28689" y="20990"/>
                    <a:pt x="58160" y="40851"/>
                    <a:pt x="88414" y="5957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17"/>
            <p:cNvSpPr/>
            <p:nvPr/>
          </p:nvSpPr>
          <p:spPr>
            <a:xfrm>
              <a:off x="3603625" y="2806325"/>
              <a:ext cx="2019825" cy="1387450"/>
            </a:xfrm>
            <a:custGeom>
              <a:avLst/>
              <a:gdLst/>
              <a:ahLst/>
              <a:cxnLst/>
              <a:rect l="l" t="t" r="r" b="b"/>
              <a:pathLst>
                <a:path w="80793" h="55498" fill="none" extrusionOk="0">
                  <a:moveTo>
                    <a:pt x="0" y="0"/>
                  </a:moveTo>
                  <a:cubicBezTo>
                    <a:pt x="24973" y="21199"/>
                    <a:pt x="52044" y="39794"/>
                    <a:pt x="80793" y="55498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17"/>
            <p:cNvSpPr/>
            <p:nvPr/>
          </p:nvSpPr>
          <p:spPr>
            <a:xfrm>
              <a:off x="4183400" y="2741175"/>
              <a:ext cx="1847450" cy="1220725"/>
            </a:xfrm>
            <a:custGeom>
              <a:avLst/>
              <a:gdLst/>
              <a:ahLst/>
              <a:cxnLst/>
              <a:rect l="l" t="t" r="r" b="b"/>
              <a:pathLst>
                <a:path w="73898" h="48829" fill="none" extrusionOk="0">
                  <a:moveTo>
                    <a:pt x="0" y="1"/>
                  </a:moveTo>
                  <a:cubicBezTo>
                    <a:pt x="23855" y="17418"/>
                    <a:pt x="48486" y="33694"/>
                    <a:pt x="73897" y="48828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17"/>
            <p:cNvSpPr/>
            <p:nvPr/>
          </p:nvSpPr>
          <p:spPr>
            <a:xfrm>
              <a:off x="4559500" y="2542125"/>
              <a:ext cx="1757725" cy="1137150"/>
            </a:xfrm>
            <a:custGeom>
              <a:avLst/>
              <a:gdLst/>
              <a:ahLst/>
              <a:cxnLst/>
              <a:rect l="l" t="t" r="r" b="b"/>
              <a:pathLst>
                <a:path w="70309" h="45486" fill="none" extrusionOk="0">
                  <a:moveTo>
                    <a:pt x="1" y="0"/>
                  </a:moveTo>
                  <a:cubicBezTo>
                    <a:pt x="23165" y="15576"/>
                    <a:pt x="46601" y="30737"/>
                    <a:pt x="70308" y="4548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17"/>
            <p:cNvSpPr/>
            <p:nvPr/>
          </p:nvSpPr>
          <p:spPr>
            <a:xfrm>
              <a:off x="5058075" y="2349800"/>
              <a:ext cx="1486675" cy="958325"/>
            </a:xfrm>
            <a:custGeom>
              <a:avLst/>
              <a:gdLst/>
              <a:ahLst/>
              <a:cxnLst/>
              <a:rect l="l" t="t" r="r" b="b"/>
              <a:pathLst>
                <a:path w="59467" h="38333" fill="none" extrusionOk="0">
                  <a:moveTo>
                    <a:pt x="1" y="0"/>
                  </a:moveTo>
                  <a:cubicBezTo>
                    <a:pt x="19534" y="13215"/>
                    <a:pt x="39354" y="25995"/>
                    <a:pt x="59466" y="3833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17"/>
            <p:cNvSpPr/>
            <p:nvPr/>
          </p:nvSpPr>
          <p:spPr>
            <a:xfrm>
              <a:off x="5507525" y="2167825"/>
              <a:ext cx="774900" cy="522300"/>
            </a:xfrm>
            <a:custGeom>
              <a:avLst/>
              <a:gdLst/>
              <a:ahLst/>
              <a:cxnLst/>
              <a:rect l="l" t="t" r="r" b="b"/>
              <a:pathLst>
                <a:path w="30996" h="20892" fill="none" extrusionOk="0">
                  <a:moveTo>
                    <a:pt x="0" y="0"/>
                  </a:moveTo>
                  <a:cubicBezTo>
                    <a:pt x="10071" y="7345"/>
                    <a:pt x="20401" y="14308"/>
                    <a:pt x="30996" y="2089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17"/>
            <p:cNvSpPr/>
            <p:nvPr/>
          </p:nvSpPr>
          <p:spPr>
            <a:xfrm>
              <a:off x="5890475" y="2051425"/>
              <a:ext cx="211075" cy="133275"/>
            </a:xfrm>
            <a:custGeom>
              <a:avLst/>
              <a:gdLst/>
              <a:ahLst/>
              <a:cxnLst/>
              <a:rect l="l" t="t" r="r" b="b"/>
              <a:pathLst>
                <a:path w="8443" h="5331" fill="none" extrusionOk="0">
                  <a:moveTo>
                    <a:pt x="1" y="0"/>
                  </a:moveTo>
                  <a:cubicBezTo>
                    <a:pt x="2655" y="2019"/>
                    <a:pt x="5481" y="3803"/>
                    <a:pt x="8443" y="533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17"/>
            <p:cNvSpPr/>
            <p:nvPr/>
          </p:nvSpPr>
          <p:spPr>
            <a:xfrm>
              <a:off x="5950950" y="1740625"/>
              <a:ext cx="78975" cy="50500"/>
            </a:xfrm>
            <a:custGeom>
              <a:avLst/>
              <a:gdLst/>
              <a:ahLst/>
              <a:cxnLst/>
              <a:rect l="l" t="t" r="r" b="b"/>
              <a:pathLst>
                <a:path w="3159" h="2020" fill="none" extrusionOk="0">
                  <a:moveTo>
                    <a:pt x="1" y="1"/>
                  </a:moveTo>
                  <a:cubicBezTo>
                    <a:pt x="1053" y="674"/>
                    <a:pt x="2104" y="1346"/>
                    <a:pt x="3159" y="202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17"/>
            <p:cNvSpPr/>
            <p:nvPr/>
          </p:nvSpPr>
          <p:spPr>
            <a:xfrm>
              <a:off x="1941200" y="2501225"/>
              <a:ext cx="281475" cy="204900"/>
            </a:xfrm>
            <a:custGeom>
              <a:avLst/>
              <a:gdLst/>
              <a:ahLst/>
              <a:cxnLst/>
              <a:rect l="l" t="t" r="r" b="b"/>
              <a:pathLst>
                <a:path w="11259" h="8196" fill="none" extrusionOk="0">
                  <a:moveTo>
                    <a:pt x="97" y="8195"/>
                  </a:moveTo>
                  <a:cubicBezTo>
                    <a:pt x="0" y="5570"/>
                    <a:pt x="1462" y="2984"/>
                    <a:pt x="3689" y="1590"/>
                  </a:cubicBezTo>
                  <a:cubicBezTo>
                    <a:pt x="5917" y="199"/>
                    <a:pt x="8806" y="0"/>
                    <a:pt x="11259" y="93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17"/>
            <p:cNvSpPr/>
            <p:nvPr/>
          </p:nvSpPr>
          <p:spPr>
            <a:xfrm>
              <a:off x="1603250" y="1675125"/>
              <a:ext cx="255000" cy="128250"/>
            </a:xfrm>
            <a:custGeom>
              <a:avLst/>
              <a:gdLst/>
              <a:ahLst/>
              <a:cxnLst/>
              <a:rect l="l" t="t" r="r" b="b"/>
              <a:pathLst>
                <a:path w="10200" h="5130" fill="none" extrusionOk="0">
                  <a:moveTo>
                    <a:pt x="175" y="5129"/>
                  </a:moveTo>
                  <a:cubicBezTo>
                    <a:pt x="1" y="4245"/>
                    <a:pt x="410" y="3343"/>
                    <a:pt x="965" y="2628"/>
                  </a:cubicBezTo>
                  <a:cubicBezTo>
                    <a:pt x="2024" y="1258"/>
                    <a:pt x="3658" y="352"/>
                    <a:pt x="5379" y="177"/>
                  </a:cubicBezTo>
                  <a:cubicBezTo>
                    <a:pt x="7100" y="1"/>
                    <a:pt x="8884" y="558"/>
                    <a:pt x="10200" y="168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17"/>
            <p:cNvSpPr/>
            <p:nvPr/>
          </p:nvSpPr>
          <p:spPr>
            <a:xfrm>
              <a:off x="1880900" y="1538725"/>
              <a:ext cx="76200" cy="24575"/>
            </a:xfrm>
            <a:custGeom>
              <a:avLst/>
              <a:gdLst/>
              <a:ahLst/>
              <a:cxnLst/>
              <a:rect l="l" t="t" r="r" b="b"/>
              <a:pathLst>
                <a:path w="3048" h="983" fill="none" extrusionOk="0">
                  <a:moveTo>
                    <a:pt x="0" y="982"/>
                  </a:moveTo>
                  <a:cubicBezTo>
                    <a:pt x="764" y="182"/>
                    <a:pt x="2092" y="1"/>
                    <a:pt x="3047" y="5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17"/>
            <p:cNvSpPr/>
            <p:nvPr/>
          </p:nvSpPr>
          <p:spPr>
            <a:xfrm>
              <a:off x="1334400" y="2170250"/>
              <a:ext cx="206150" cy="62075"/>
            </a:xfrm>
            <a:custGeom>
              <a:avLst/>
              <a:gdLst/>
              <a:ahLst/>
              <a:cxnLst/>
              <a:rect l="l" t="t" r="r" b="b"/>
              <a:pathLst>
                <a:path w="8246" h="2483" fill="none" extrusionOk="0">
                  <a:moveTo>
                    <a:pt x="0" y="2482"/>
                  </a:moveTo>
                  <a:cubicBezTo>
                    <a:pt x="899" y="1205"/>
                    <a:pt x="2366" y="340"/>
                    <a:pt x="3919" y="170"/>
                  </a:cubicBezTo>
                  <a:cubicBezTo>
                    <a:pt x="5476" y="0"/>
                    <a:pt x="7092" y="529"/>
                    <a:pt x="8246" y="1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17"/>
            <p:cNvSpPr/>
            <p:nvPr/>
          </p:nvSpPr>
          <p:spPr>
            <a:xfrm>
              <a:off x="2810925" y="2212350"/>
              <a:ext cx="293775" cy="147150"/>
            </a:xfrm>
            <a:custGeom>
              <a:avLst/>
              <a:gdLst/>
              <a:ahLst/>
              <a:cxnLst/>
              <a:rect l="l" t="t" r="r" b="b"/>
              <a:pathLst>
                <a:path w="11751" h="5886" fill="none" extrusionOk="0">
                  <a:moveTo>
                    <a:pt x="381" y="5886"/>
                  </a:moveTo>
                  <a:cubicBezTo>
                    <a:pt x="0" y="4834"/>
                    <a:pt x="594" y="3678"/>
                    <a:pt x="1343" y="2847"/>
                  </a:cubicBezTo>
                  <a:cubicBezTo>
                    <a:pt x="2618" y="1431"/>
                    <a:pt x="4409" y="493"/>
                    <a:pt x="6297" y="246"/>
                  </a:cubicBezTo>
                  <a:cubicBezTo>
                    <a:pt x="8185" y="1"/>
                    <a:pt x="10156" y="452"/>
                    <a:pt x="11751" y="14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17"/>
            <p:cNvSpPr/>
            <p:nvPr/>
          </p:nvSpPr>
          <p:spPr>
            <a:xfrm>
              <a:off x="3245075" y="2255675"/>
              <a:ext cx="65650" cy="15075"/>
            </a:xfrm>
            <a:custGeom>
              <a:avLst/>
              <a:gdLst/>
              <a:ahLst/>
              <a:cxnLst/>
              <a:rect l="l" t="t" r="r" b="b"/>
              <a:pathLst>
                <a:path w="2626" h="603" fill="none" extrusionOk="0">
                  <a:moveTo>
                    <a:pt x="1" y="532"/>
                  </a:moveTo>
                  <a:cubicBezTo>
                    <a:pt x="771" y="1"/>
                    <a:pt x="1886" y="30"/>
                    <a:pt x="2626" y="6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17"/>
            <p:cNvSpPr/>
            <p:nvPr/>
          </p:nvSpPr>
          <p:spPr>
            <a:xfrm>
              <a:off x="4814125" y="1458850"/>
              <a:ext cx="287850" cy="198425"/>
            </a:xfrm>
            <a:custGeom>
              <a:avLst/>
              <a:gdLst/>
              <a:ahLst/>
              <a:cxnLst/>
              <a:rect l="l" t="t" r="r" b="b"/>
              <a:pathLst>
                <a:path w="11514" h="7937" fill="none" extrusionOk="0">
                  <a:moveTo>
                    <a:pt x="638" y="7937"/>
                  </a:moveTo>
                  <a:cubicBezTo>
                    <a:pt x="1" y="6310"/>
                    <a:pt x="597" y="4383"/>
                    <a:pt x="1782" y="3096"/>
                  </a:cubicBezTo>
                  <a:cubicBezTo>
                    <a:pt x="2967" y="1812"/>
                    <a:pt x="4642" y="1077"/>
                    <a:pt x="6334" y="636"/>
                  </a:cubicBezTo>
                  <a:cubicBezTo>
                    <a:pt x="8023" y="192"/>
                    <a:pt x="9812" y="1"/>
                    <a:pt x="11514" y="38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17"/>
            <p:cNvSpPr/>
            <p:nvPr/>
          </p:nvSpPr>
          <p:spPr>
            <a:xfrm>
              <a:off x="5833650" y="1069850"/>
              <a:ext cx="101400" cy="54725"/>
            </a:xfrm>
            <a:custGeom>
              <a:avLst/>
              <a:gdLst/>
              <a:ahLst/>
              <a:cxnLst/>
              <a:rect l="l" t="t" r="r" b="b"/>
              <a:pathLst>
                <a:path w="4056" h="2189" fill="none" extrusionOk="0">
                  <a:moveTo>
                    <a:pt x="0" y="2189"/>
                  </a:moveTo>
                  <a:cubicBezTo>
                    <a:pt x="851" y="836"/>
                    <a:pt x="2460" y="0"/>
                    <a:pt x="4055" y="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17"/>
            <p:cNvSpPr/>
            <p:nvPr/>
          </p:nvSpPr>
          <p:spPr>
            <a:xfrm>
              <a:off x="4407300" y="615550"/>
              <a:ext cx="361900" cy="139475"/>
            </a:xfrm>
            <a:custGeom>
              <a:avLst/>
              <a:gdLst/>
              <a:ahLst/>
              <a:cxnLst/>
              <a:rect l="l" t="t" r="r" b="b"/>
              <a:pathLst>
                <a:path w="14476" h="5579" fill="none" extrusionOk="0">
                  <a:moveTo>
                    <a:pt x="0" y="5578"/>
                  </a:moveTo>
                  <a:cubicBezTo>
                    <a:pt x="807" y="2776"/>
                    <a:pt x="3524" y="740"/>
                    <a:pt x="6418" y="369"/>
                  </a:cubicBezTo>
                  <a:cubicBezTo>
                    <a:pt x="9312" y="1"/>
                    <a:pt x="12274" y="1140"/>
                    <a:pt x="14475" y="305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17"/>
            <p:cNvSpPr/>
            <p:nvPr/>
          </p:nvSpPr>
          <p:spPr>
            <a:xfrm>
              <a:off x="3736750" y="735850"/>
              <a:ext cx="140850" cy="134525"/>
            </a:xfrm>
            <a:custGeom>
              <a:avLst/>
              <a:gdLst/>
              <a:ahLst/>
              <a:cxnLst/>
              <a:rect l="l" t="t" r="r" b="b"/>
              <a:pathLst>
                <a:path w="5634" h="5381" fill="none" extrusionOk="0">
                  <a:moveTo>
                    <a:pt x="277" y="5381"/>
                  </a:moveTo>
                  <a:cubicBezTo>
                    <a:pt x="0" y="3978"/>
                    <a:pt x="638" y="2487"/>
                    <a:pt x="1704" y="1532"/>
                  </a:cubicBezTo>
                  <a:cubicBezTo>
                    <a:pt x="2771" y="579"/>
                    <a:pt x="4206" y="112"/>
                    <a:pt x="563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17"/>
            <p:cNvSpPr/>
            <p:nvPr/>
          </p:nvSpPr>
          <p:spPr>
            <a:xfrm>
              <a:off x="2370625" y="1173875"/>
              <a:ext cx="115525" cy="34700"/>
            </a:xfrm>
            <a:custGeom>
              <a:avLst/>
              <a:gdLst/>
              <a:ahLst/>
              <a:cxnLst/>
              <a:rect l="l" t="t" r="r" b="b"/>
              <a:pathLst>
                <a:path w="4621" h="1388" fill="none" extrusionOk="0">
                  <a:moveTo>
                    <a:pt x="1" y="1387"/>
                  </a:moveTo>
                  <a:cubicBezTo>
                    <a:pt x="1319" y="432"/>
                    <a:pt x="3006" y="1"/>
                    <a:pt x="4620" y="20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17"/>
            <p:cNvSpPr/>
            <p:nvPr/>
          </p:nvSpPr>
          <p:spPr>
            <a:xfrm>
              <a:off x="2625200" y="1416275"/>
              <a:ext cx="618625" cy="380800"/>
            </a:xfrm>
            <a:custGeom>
              <a:avLst/>
              <a:gdLst/>
              <a:ahLst/>
              <a:cxnLst/>
              <a:rect l="l" t="t" r="r" b="b"/>
              <a:pathLst>
                <a:path w="24745" h="15232" fill="none" extrusionOk="0">
                  <a:moveTo>
                    <a:pt x="0" y="15231"/>
                  </a:moveTo>
                  <a:cubicBezTo>
                    <a:pt x="7029" y="8462"/>
                    <a:pt x="15532" y="3226"/>
                    <a:pt x="24745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17"/>
            <p:cNvSpPr/>
            <p:nvPr/>
          </p:nvSpPr>
          <p:spPr>
            <a:xfrm>
              <a:off x="2844675" y="1641200"/>
              <a:ext cx="156400" cy="66725"/>
            </a:xfrm>
            <a:custGeom>
              <a:avLst/>
              <a:gdLst/>
              <a:ahLst/>
              <a:cxnLst/>
              <a:rect l="l" t="t" r="r" b="b"/>
              <a:pathLst>
                <a:path w="6256" h="2669" fill="none" extrusionOk="0">
                  <a:moveTo>
                    <a:pt x="0" y="2669"/>
                  </a:moveTo>
                  <a:cubicBezTo>
                    <a:pt x="2014" y="1622"/>
                    <a:pt x="4104" y="730"/>
                    <a:pt x="6256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17"/>
            <p:cNvSpPr/>
            <p:nvPr/>
          </p:nvSpPr>
          <p:spPr>
            <a:xfrm>
              <a:off x="4087525" y="1384575"/>
              <a:ext cx="298225" cy="72300"/>
            </a:xfrm>
            <a:custGeom>
              <a:avLst/>
              <a:gdLst/>
              <a:ahLst/>
              <a:cxnLst/>
              <a:rect l="l" t="t" r="r" b="b"/>
              <a:pathLst>
                <a:path w="11929" h="2892" fill="none" extrusionOk="0">
                  <a:moveTo>
                    <a:pt x="1" y="2892"/>
                  </a:moveTo>
                  <a:cubicBezTo>
                    <a:pt x="3479" y="633"/>
                    <a:pt x="7963" y="0"/>
                    <a:pt x="11928" y="120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17"/>
            <p:cNvSpPr/>
            <p:nvPr/>
          </p:nvSpPr>
          <p:spPr>
            <a:xfrm>
              <a:off x="4242775" y="1468550"/>
              <a:ext cx="40575" cy="8525"/>
            </a:xfrm>
            <a:custGeom>
              <a:avLst/>
              <a:gdLst/>
              <a:ahLst/>
              <a:cxnLst/>
              <a:rect l="l" t="t" r="r" b="b"/>
              <a:pathLst>
                <a:path w="1623" h="341" fill="none" extrusionOk="0">
                  <a:moveTo>
                    <a:pt x="1" y="1"/>
                  </a:moveTo>
                  <a:cubicBezTo>
                    <a:pt x="541" y="115"/>
                    <a:pt x="1079" y="229"/>
                    <a:pt x="1622" y="3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17"/>
            <p:cNvSpPr/>
            <p:nvPr/>
          </p:nvSpPr>
          <p:spPr>
            <a:xfrm>
              <a:off x="4241925" y="1562900"/>
              <a:ext cx="43100" cy="6100"/>
            </a:xfrm>
            <a:custGeom>
              <a:avLst/>
              <a:gdLst/>
              <a:ahLst/>
              <a:cxnLst/>
              <a:rect l="l" t="t" r="r" b="b"/>
              <a:pathLst>
                <a:path w="1724" h="244" fill="none" extrusionOk="0">
                  <a:moveTo>
                    <a:pt x="1" y="243"/>
                  </a:moveTo>
                  <a:cubicBezTo>
                    <a:pt x="575" y="161"/>
                    <a:pt x="1149" y="81"/>
                    <a:pt x="1724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17"/>
            <p:cNvSpPr/>
            <p:nvPr/>
          </p:nvSpPr>
          <p:spPr>
            <a:xfrm>
              <a:off x="4293000" y="1077350"/>
              <a:ext cx="292350" cy="30925"/>
            </a:xfrm>
            <a:custGeom>
              <a:avLst/>
              <a:gdLst/>
              <a:ahLst/>
              <a:cxnLst/>
              <a:rect l="l" t="t" r="r" b="b"/>
              <a:pathLst>
                <a:path w="11694" h="1237" fill="none" extrusionOk="0">
                  <a:moveTo>
                    <a:pt x="1" y="1237"/>
                  </a:moveTo>
                  <a:cubicBezTo>
                    <a:pt x="3828" y="330"/>
                    <a:pt x="7769" y="1"/>
                    <a:pt x="11693" y="26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17"/>
            <p:cNvSpPr/>
            <p:nvPr/>
          </p:nvSpPr>
          <p:spPr>
            <a:xfrm>
              <a:off x="4436500" y="1169700"/>
              <a:ext cx="54425" cy="2575"/>
            </a:xfrm>
            <a:custGeom>
              <a:avLst/>
              <a:gdLst/>
              <a:ahLst/>
              <a:cxnLst/>
              <a:rect l="l" t="t" r="r" b="b"/>
              <a:pathLst>
                <a:path w="2177" h="103" fill="none" extrusionOk="0">
                  <a:moveTo>
                    <a:pt x="0" y="102"/>
                  </a:moveTo>
                  <a:cubicBezTo>
                    <a:pt x="728" y="66"/>
                    <a:pt x="1450" y="35"/>
                    <a:pt x="2177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17"/>
            <p:cNvSpPr/>
            <p:nvPr/>
          </p:nvSpPr>
          <p:spPr>
            <a:xfrm>
              <a:off x="4430875" y="1256725"/>
              <a:ext cx="41775" cy="1225"/>
            </a:xfrm>
            <a:custGeom>
              <a:avLst/>
              <a:gdLst/>
              <a:ahLst/>
              <a:cxnLst/>
              <a:rect l="l" t="t" r="r" b="b"/>
              <a:pathLst>
                <a:path w="1671" h="49" fill="none" extrusionOk="0">
                  <a:moveTo>
                    <a:pt x="0" y="0"/>
                  </a:moveTo>
                  <a:cubicBezTo>
                    <a:pt x="557" y="15"/>
                    <a:pt x="1115" y="34"/>
                    <a:pt x="1670" y="4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56" name="Google Shape;5056;p17"/>
          <p:cNvGrpSpPr/>
          <p:nvPr/>
        </p:nvGrpSpPr>
        <p:grpSpPr>
          <a:xfrm rot="900155" flipH="1">
            <a:off x="4502370" y="3902861"/>
            <a:ext cx="1011680" cy="909368"/>
            <a:chOff x="857425" y="178550"/>
            <a:chExt cx="5911650" cy="5313800"/>
          </a:xfrm>
        </p:grpSpPr>
        <p:sp>
          <p:nvSpPr>
            <p:cNvPr id="5057" name="Google Shape;5057;p17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143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17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17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143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17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143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17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17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rgbClr val="E83C3B"/>
            </a:solidFill>
            <a:ln w="14325" cap="flat" cmpd="sng">
              <a:solidFill>
                <a:srgbClr val="E83C3B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17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17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17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17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17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17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17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17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17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17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17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17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17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17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17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17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17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17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17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17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17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17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17"/>
            <p:cNvSpPr/>
            <p:nvPr/>
          </p:nvSpPr>
          <p:spPr>
            <a:xfrm>
              <a:off x="1313525" y="2793125"/>
              <a:ext cx="96525" cy="399725"/>
            </a:xfrm>
            <a:custGeom>
              <a:avLst/>
              <a:gdLst/>
              <a:ahLst/>
              <a:cxnLst/>
              <a:rect l="l" t="t" r="r" b="b"/>
              <a:pathLst>
                <a:path w="3861" h="15989" fill="none" extrusionOk="0">
                  <a:moveTo>
                    <a:pt x="0" y="1"/>
                  </a:moveTo>
                  <a:lnTo>
                    <a:pt x="3861" y="15988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17"/>
            <p:cNvSpPr/>
            <p:nvPr/>
          </p:nvSpPr>
          <p:spPr>
            <a:xfrm>
              <a:off x="1499150" y="2548675"/>
              <a:ext cx="389925" cy="1235450"/>
            </a:xfrm>
            <a:custGeom>
              <a:avLst/>
              <a:gdLst/>
              <a:ahLst/>
              <a:cxnLst/>
              <a:rect l="l" t="t" r="r" b="b"/>
              <a:pathLst>
                <a:path w="15597" h="49418" fill="none" extrusionOk="0">
                  <a:moveTo>
                    <a:pt x="1" y="1"/>
                  </a:moveTo>
                  <a:cubicBezTo>
                    <a:pt x="3069" y="17072"/>
                    <a:pt x="8311" y="33680"/>
                    <a:pt x="15596" y="4941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17"/>
            <p:cNvSpPr/>
            <p:nvPr/>
          </p:nvSpPr>
          <p:spPr>
            <a:xfrm>
              <a:off x="1784975" y="2268025"/>
              <a:ext cx="527475" cy="1885925"/>
            </a:xfrm>
            <a:custGeom>
              <a:avLst/>
              <a:gdLst/>
              <a:ahLst/>
              <a:cxnLst/>
              <a:rect l="l" t="t" r="r" b="b"/>
              <a:pathLst>
                <a:path w="21099" h="75437" fill="none" extrusionOk="0">
                  <a:moveTo>
                    <a:pt x="0" y="0"/>
                  </a:moveTo>
                  <a:cubicBezTo>
                    <a:pt x="4209" y="25853"/>
                    <a:pt x="11284" y="51153"/>
                    <a:pt x="21099" y="7543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17"/>
            <p:cNvSpPr/>
            <p:nvPr/>
          </p:nvSpPr>
          <p:spPr>
            <a:xfrm>
              <a:off x="1990075" y="1654525"/>
              <a:ext cx="691075" cy="2751900"/>
            </a:xfrm>
            <a:custGeom>
              <a:avLst/>
              <a:gdLst/>
              <a:ahLst/>
              <a:cxnLst/>
              <a:rect l="l" t="t" r="r" b="b"/>
              <a:pathLst>
                <a:path w="27643" h="110076" fill="none" extrusionOk="0">
                  <a:moveTo>
                    <a:pt x="1" y="0"/>
                  </a:moveTo>
                  <a:cubicBezTo>
                    <a:pt x="4212" y="37712"/>
                    <a:pt x="13536" y="74850"/>
                    <a:pt x="27643" y="11007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17"/>
            <p:cNvSpPr/>
            <p:nvPr/>
          </p:nvSpPr>
          <p:spPr>
            <a:xfrm>
              <a:off x="2282475" y="1378550"/>
              <a:ext cx="962750" cy="3204350"/>
            </a:xfrm>
            <a:custGeom>
              <a:avLst/>
              <a:gdLst/>
              <a:ahLst/>
              <a:cxnLst/>
              <a:rect l="l" t="t" r="r" b="b"/>
              <a:pathLst>
                <a:path w="38510" h="128174" fill="none" extrusionOk="0">
                  <a:moveTo>
                    <a:pt x="1" y="1"/>
                  </a:moveTo>
                  <a:cubicBezTo>
                    <a:pt x="9165" y="43793"/>
                    <a:pt x="18522" y="88146"/>
                    <a:pt x="38509" y="128174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17"/>
            <p:cNvSpPr/>
            <p:nvPr/>
          </p:nvSpPr>
          <p:spPr>
            <a:xfrm>
              <a:off x="2852550" y="1976825"/>
              <a:ext cx="1012525" cy="3014225"/>
            </a:xfrm>
            <a:custGeom>
              <a:avLst/>
              <a:gdLst/>
              <a:ahLst/>
              <a:cxnLst/>
              <a:rect l="l" t="t" r="r" b="b"/>
              <a:pathLst>
                <a:path w="40501" h="120569" fill="none" extrusionOk="0">
                  <a:moveTo>
                    <a:pt x="1" y="0"/>
                  </a:moveTo>
                  <a:cubicBezTo>
                    <a:pt x="9193" y="41510"/>
                    <a:pt x="22770" y="81927"/>
                    <a:pt x="40500" y="12056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17"/>
            <p:cNvSpPr/>
            <p:nvPr/>
          </p:nvSpPr>
          <p:spPr>
            <a:xfrm>
              <a:off x="3360325" y="2308000"/>
              <a:ext cx="1048600" cy="2807800"/>
            </a:xfrm>
            <a:custGeom>
              <a:avLst/>
              <a:gdLst/>
              <a:ahLst/>
              <a:cxnLst/>
              <a:rect l="l" t="t" r="r" b="b"/>
              <a:pathLst>
                <a:path w="41944" h="112312" fill="none" extrusionOk="0">
                  <a:moveTo>
                    <a:pt x="0" y="0"/>
                  </a:moveTo>
                  <a:cubicBezTo>
                    <a:pt x="11250" y="38401"/>
                    <a:pt x="25266" y="75934"/>
                    <a:pt x="41943" y="112312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17"/>
            <p:cNvSpPr/>
            <p:nvPr/>
          </p:nvSpPr>
          <p:spPr>
            <a:xfrm>
              <a:off x="3933150" y="2614900"/>
              <a:ext cx="943200" cy="2467625"/>
            </a:xfrm>
            <a:custGeom>
              <a:avLst/>
              <a:gdLst/>
              <a:ahLst/>
              <a:cxnLst/>
              <a:rect l="l" t="t" r="r" b="b"/>
              <a:pathLst>
                <a:path w="37728" h="98705" fill="none" extrusionOk="0">
                  <a:moveTo>
                    <a:pt x="0" y="0"/>
                  </a:moveTo>
                  <a:cubicBezTo>
                    <a:pt x="9875" y="33872"/>
                    <a:pt x="22492" y="66884"/>
                    <a:pt x="37728" y="987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17"/>
            <p:cNvSpPr/>
            <p:nvPr/>
          </p:nvSpPr>
          <p:spPr>
            <a:xfrm>
              <a:off x="4510500" y="2944800"/>
              <a:ext cx="849100" cy="2018150"/>
            </a:xfrm>
            <a:custGeom>
              <a:avLst/>
              <a:gdLst/>
              <a:ahLst/>
              <a:cxnLst/>
              <a:rect l="l" t="t" r="r" b="b"/>
              <a:pathLst>
                <a:path w="33964" h="80726" fill="none" extrusionOk="0">
                  <a:moveTo>
                    <a:pt x="1" y="1"/>
                  </a:moveTo>
                  <a:cubicBezTo>
                    <a:pt x="8773" y="27913"/>
                    <a:pt x="20142" y="54939"/>
                    <a:pt x="33964" y="8072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17"/>
            <p:cNvSpPr/>
            <p:nvPr/>
          </p:nvSpPr>
          <p:spPr>
            <a:xfrm>
              <a:off x="5064075" y="3186975"/>
              <a:ext cx="486150" cy="1232700"/>
            </a:xfrm>
            <a:custGeom>
              <a:avLst/>
              <a:gdLst/>
              <a:ahLst/>
              <a:cxnLst/>
              <a:rect l="l" t="t" r="r" b="b"/>
              <a:pathLst>
                <a:path w="19446" h="49308" fill="none" extrusionOk="0">
                  <a:moveTo>
                    <a:pt x="1" y="1"/>
                  </a:moveTo>
                  <a:cubicBezTo>
                    <a:pt x="5245" y="16897"/>
                    <a:pt x="11745" y="33379"/>
                    <a:pt x="19445" y="4930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17"/>
            <p:cNvSpPr/>
            <p:nvPr/>
          </p:nvSpPr>
          <p:spPr>
            <a:xfrm>
              <a:off x="5591600" y="3317625"/>
              <a:ext cx="207675" cy="625150"/>
            </a:xfrm>
            <a:custGeom>
              <a:avLst/>
              <a:gdLst/>
              <a:ahLst/>
              <a:cxnLst/>
              <a:rect l="l" t="t" r="r" b="b"/>
              <a:pathLst>
                <a:path w="8307" h="25006" fill="none" extrusionOk="0">
                  <a:moveTo>
                    <a:pt x="1" y="0"/>
                  </a:moveTo>
                  <a:cubicBezTo>
                    <a:pt x="3195" y="8189"/>
                    <a:pt x="5967" y="16533"/>
                    <a:pt x="8306" y="250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17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17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17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17"/>
            <p:cNvSpPr/>
            <p:nvPr/>
          </p:nvSpPr>
          <p:spPr>
            <a:xfrm>
              <a:off x="3627925" y="991700"/>
              <a:ext cx="274550" cy="65725"/>
            </a:xfrm>
            <a:custGeom>
              <a:avLst/>
              <a:gdLst/>
              <a:ahLst/>
              <a:cxnLst/>
              <a:rect l="l" t="t" r="r" b="b"/>
              <a:pathLst>
                <a:path w="10982" h="2629" fill="none" extrusionOk="0">
                  <a:moveTo>
                    <a:pt x="0" y="2629"/>
                  </a:moveTo>
                  <a:cubicBezTo>
                    <a:pt x="3196" y="539"/>
                    <a:pt x="7357" y="1"/>
                    <a:pt x="10981" y="121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17"/>
            <p:cNvSpPr/>
            <p:nvPr/>
          </p:nvSpPr>
          <p:spPr>
            <a:xfrm>
              <a:off x="3821525" y="1124250"/>
              <a:ext cx="60725" cy="18525"/>
            </a:xfrm>
            <a:custGeom>
              <a:avLst/>
              <a:gdLst/>
              <a:ahLst/>
              <a:cxnLst/>
              <a:rect l="l" t="t" r="r" b="b"/>
              <a:pathLst>
                <a:path w="2429" h="741" fill="none" extrusionOk="0">
                  <a:moveTo>
                    <a:pt x="0" y="273"/>
                  </a:moveTo>
                  <a:cubicBezTo>
                    <a:pt x="820" y="0"/>
                    <a:pt x="1771" y="184"/>
                    <a:pt x="2429" y="7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17"/>
            <p:cNvSpPr/>
            <p:nvPr/>
          </p:nvSpPr>
          <p:spPr>
            <a:xfrm>
              <a:off x="3866825" y="1242125"/>
              <a:ext cx="65325" cy="20025"/>
            </a:xfrm>
            <a:custGeom>
              <a:avLst/>
              <a:gdLst/>
              <a:ahLst/>
              <a:cxnLst/>
              <a:rect l="l" t="t" r="r" b="b"/>
              <a:pathLst>
                <a:path w="2613" h="801" fill="none" extrusionOk="0">
                  <a:moveTo>
                    <a:pt x="0" y="1"/>
                  </a:moveTo>
                  <a:cubicBezTo>
                    <a:pt x="926" y="35"/>
                    <a:pt x="1826" y="310"/>
                    <a:pt x="2612" y="80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17"/>
            <p:cNvSpPr/>
            <p:nvPr/>
          </p:nvSpPr>
          <p:spPr>
            <a:xfrm>
              <a:off x="3982525" y="1389725"/>
              <a:ext cx="24200" cy="7425"/>
            </a:xfrm>
            <a:custGeom>
              <a:avLst/>
              <a:gdLst/>
              <a:ahLst/>
              <a:cxnLst/>
              <a:rect l="l" t="t" r="r" b="b"/>
              <a:pathLst>
                <a:path w="968" h="297" fill="none" extrusionOk="0">
                  <a:moveTo>
                    <a:pt x="0" y="1"/>
                  </a:moveTo>
                  <a:cubicBezTo>
                    <a:pt x="321" y="99"/>
                    <a:pt x="646" y="195"/>
                    <a:pt x="967" y="29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17"/>
            <p:cNvSpPr/>
            <p:nvPr/>
          </p:nvSpPr>
          <p:spPr>
            <a:xfrm>
              <a:off x="4870775" y="1653325"/>
              <a:ext cx="180575" cy="397650"/>
            </a:xfrm>
            <a:custGeom>
              <a:avLst/>
              <a:gdLst/>
              <a:ahLst/>
              <a:cxnLst/>
              <a:rect l="l" t="t" r="r" b="b"/>
              <a:pathLst>
                <a:path w="7223" h="15906" fill="none" extrusionOk="0">
                  <a:moveTo>
                    <a:pt x="1" y="0"/>
                  </a:moveTo>
                  <a:cubicBezTo>
                    <a:pt x="1985" y="1893"/>
                    <a:pt x="4037" y="3886"/>
                    <a:pt x="4936" y="6479"/>
                  </a:cubicBezTo>
                  <a:cubicBezTo>
                    <a:pt x="6001" y="9566"/>
                    <a:pt x="5332" y="13247"/>
                    <a:pt x="7222" y="159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17"/>
            <p:cNvSpPr/>
            <p:nvPr/>
          </p:nvSpPr>
          <p:spPr>
            <a:xfrm>
              <a:off x="4892200" y="1837925"/>
              <a:ext cx="12400" cy="65250"/>
            </a:xfrm>
            <a:custGeom>
              <a:avLst/>
              <a:gdLst/>
              <a:ahLst/>
              <a:cxnLst/>
              <a:rect l="l" t="t" r="r" b="b"/>
              <a:pathLst>
                <a:path w="496" h="2610" fill="none" extrusionOk="0">
                  <a:moveTo>
                    <a:pt x="0" y="0"/>
                  </a:moveTo>
                  <a:cubicBezTo>
                    <a:pt x="165" y="869"/>
                    <a:pt x="328" y="1739"/>
                    <a:pt x="495" y="261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17"/>
            <p:cNvSpPr/>
            <p:nvPr/>
          </p:nvSpPr>
          <p:spPr>
            <a:xfrm>
              <a:off x="4734175" y="1820050"/>
              <a:ext cx="28375" cy="56850"/>
            </a:xfrm>
            <a:custGeom>
              <a:avLst/>
              <a:gdLst/>
              <a:ahLst/>
              <a:cxnLst/>
              <a:rect l="l" t="t" r="r" b="b"/>
              <a:pathLst>
                <a:path w="1135" h="2274" fill="none" extrusionOk="0">
                  <a:moveTo>
                    <a:pt x="0" y="1"/>
                  </a:moveTo>
                  <a:cubicBezTo>
                    <a:pt x="378" y="759"/>
                    <a:pt x="756" y="1515"/>
                    <a:pt x="1134" y="227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17"/>
            <p:cNvSpPr/>
            <p:nvPr/>
          </p:nvSpPr>
          <p:spPr>
            <a:xfrm>
              <a:off x="4531700" y="1756700"/>
              <a:ext cx="39600" cy="50025"/>
            </a:xfrm>
            <a:custGeom>
              <a:avLst/>
              <a:gdLst/>
              <a:ahLst/>
              <a:cxnLst/>
              <a:rect l="l" t="t" r="r" b="b"/>
              <a:pathLst>
                <a:path w="1584" h="2001" fill="none" extrusionOk="0">
                  <a:moveTo>
                    <a:pt x="0" y="1"/>
                  </a:moveTo>
                  <a:cubicBezTo>
                    <a:pt x="449" y="727"/>
                    <a:pt x="979" y="1398"/>
                    <a:pt x="1583" y="200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17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17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17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17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17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17"/>
            <p:cNvSpPr/>
            <p:nvPr/>
          </p:nvSpPr>
          <p:spPr>
            <a:xfrm>
              <a:off x="5262100" y="1735675"/>
              <a:ext cx="190925" cy="341350"/>
            </a:xfrm>
            <a:custGeom>
              <a:avLst/>
              <a:gdLst/>
              <a:ahLst/>
              <a:cxnLst/>
              <a:rect l="l" t="t" r="r" b="b"/>
              <a:pathLst>
                <a:path w="7637" h="13654" fill="none" extrusionOk="0">
                  <a:moveTo>
                    <a:pt x="0" y="1"/>
                  </a:moveTo>
                  <a:cubicBezTo>
                    <a:pt x="2995" y="4287"/>
                    <a:pt x="5552" y="8863"/>
                    <a:pt x="7636" y="1365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17"/>
            <p:cNvSpPr/>
            <p:nvPr/>
          </p:nvSpPr>
          <p:spPr>
            <a:xfrm>
              <a:off x="5270625" y="1928425"/>
              <a:ext cx="60050" cy="99000"/>
            </a:xfrm>
            <a:custGeom>
              <a:avLst/>
              <a:gdLst/>
              <a:ahLst/>
              <a:cxnLst/>
              <a:rect l="l" t="t" r="r" b="b"/>
              <a:pathLst>
                <a:path w="2402" h="3960" fill="none" extrusionOk="0">
                  <a:moveTo>
                    <a:pt x="1" y="0"/>
                  </a:moveTo>
                  <a:cubicBezTo>
                    <a:pt x="800" y="1322"/>
                    <a:pt x="1602" y="2642"/>
                    <a:pt x="2402" y="395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17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15" name="Google Shape;5115;p17"/>
          <p:cNvGrpSpPr/>
          <p:nvPr/>
        </p:nvGrpSpPr>
        <p:grpSpPr>
          <a:xfrm rot="-696228">
            <a:off x="7117773" y="336127"/>
            <a:ext cx="3539133" cy="2979802"/>
            <a:chOff x="7237779" y="513725"/>
            <a:chExt cx="3247588" cy="2734333"/>
          </a:xfrm>
        </p:grpSpPr>
        <p:sp>
          <p:nvSpPr>
            <p:cNvPr id="5116" name="Google Shape;5116;p17"/>
            <p:cNvSpPr/>
            <p:nvPr/>
          </p:nvSpPr>
          <p:spPr>
            <a:xfrm rot="-2554074" flipH="1">
              <a:off x="10182386" y="1853083"/>
              <a:ext cx="251704" cy="250089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17"/>
            <p:cNvSpPr/>
            <p:nvPr/>
          </p:nvSpPr>
          <p:spPr>
            <a:xfrm rot="-2554074" flipH="1">
              <a:off x="9903176" y="1819800"/>
              <a:ext cx="284593" cy="290956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17"/>
            <p:cNvSpPr/>
            <p:nvPr/>
          </p:nvSpPr>
          <p:spPr>
            <a:xfrm rot="-2554074" flipH="1">
              <a:off x="7661968" y="910263"/>
              <a:ext cx="1890647" cy="1943785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17"/>
            <p:cNvSpPr/>
            <p:nvPr/>
          </p:nvSpPr>
          <p:spPr>
            <a:xfrm rot="-2554074" flipH="1">
              <a:off x="9962336" y="1792284"/>
              <a:ext cx="201580" cy="252605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17"/>
            <p:cNvSpPr/>
            <p:nvPr/>
          </p:nvSpPr>
          <p:spPr>
            <a:xfrm rot="-2554074" flipH="1">
              <a:off x="10250609" y="1822481"/>
              <a:ext cx="167570" cy="238141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17"/>
            <p:cNvSpPr/>
            <p:nvPr/>
          </p:nvSpPr>
          <p:spPr>
            <a:xfrm rot="-2554074" flipH="1">
              <a:off x="7648910" y="900515"/>
              <a:ext cx="1904292" cy="1960755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17"/>
            <p:cNvSpPr/>
            <p:nvPr/>
          </p:nvSpPr>
          <p:spPr>
            <a:xfrm rot="-2554074" flipH="1">
              <a:off x="9936402" y="1909646"/>
              <a:ext cx="246093" cy="207659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17"/>
            <p:cNvSpPr/>
            <p:nvPr/>
          </p:nvSpPr>
          <p:spPr>
            <a:xfrm rot="-2554074" flipH="1">
              <a:off x="10215236" y="1935742"/>
              <a:ext cx="232067" cy="17311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17"/>
            <p:cNvSpPr/>
            <p:nvPr/>
          </p:nvSpPr>
          <p:spPr>
            <a:xfrm rot="-2554074" flipH="1">
              <a:off x="10130852" y="1921202"/>
              <a:ext cx="10710" cy="47606"/>
            </a:xfrm>
            <a:custGeom>
              <a:avLst/>
              <a:gdLst/>
              <a:ahLst/>
              <a:cxnLst/>
              <a:rect l="l" t="t" r="r" b="b"/>
              <a:pathLst>
                <a:path w="985" h="4295" fill="none" extrusionOk="0">
                  <a:moveTo>
                    <a:pt x="985" y="0"/>
                  </a:moveTo>
                  <a:cubicBezTo>
                    <a:pt x="484" y="1388"/>
                    <a:pt x="152" y="2827"/>
                    <a:pt x="0" y="429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17"/>
            <p:cNvSpPr/>
            <p:nvPr/>
          </p:nvSpPr>
          <p:spPr>
            <a:xfrm rot="-2554074" flipH="1">
              <a:off x="10099334" y="1907499"/>
              <a:ext cx="22148" cy="107083"/>
            </a:xfrm>
            <a:custGeom>
              <a:avLst/>
              <a:gdLst/>
              <a:ahLst/>
              <a:cxnLst/>
              <a:rect l="l" t="t" r="r" b="b"/>
              <a:pathLst>
                <a:path w="2037" h="9661" fill="none" extrusionOk="0">
                  <a:moveTo>
                    <a:pt x="2036" y="0"/>
                  </a:moveTo>
                  <a:cubicBezTo>
                    <a:pt x="1162" y="3174"/>
                    <a:pt x="486" y="6404"/>
                    <a:pt x="1" y="96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17"/>
            <p:cNvSpPr/>
            <p:nvPr/>
          </p:nvSpPr>
          <p:spPr>
            <a:xfrm rot="-2554074" flipH="1">
              <a:off x="10045944" y="1907496"/>
              <a:ext cx="23985" cy="105354"/>
            </a:xfrm>
            <a:custGeom>
              <a:avLst/>
              <a:gdLst/>
              <a:ahLst/>
              <a:cxnLst/>
              <a:rect l="l" t="t" r="r" b="b"/>
              <a:pathLst>
                <a:path w="2206" h="9505" fill="none" extrusionOk="0">
                  <a:moveTo>
                    <a:pt x="2205" y="1"/>
                  </a:moveTo>
                  <a:cubicBezTo>
                    <a:pt x="1468" y="3167"/>
                    <a:pt x="735" y="6335"/>
                    <a:pt x="0" y="950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17"/>
            <p:cNvSpPr/>
            <p:nvPr/>
          </p:nvSpPr>
          <p:spPr>
            <a:xfrm rot="-2554074" flipH="1">
              <a:off x="10002813" y="1922929"/>
              <a:ext cx="23007" cy="89559"/>
            </a:xfrm>
            <a:custGeom>
              <a:avLst/>
              <a:gdLst/>
              <a:ahLst/>
              <a:cxnLst/>
              <a:rect l="l" t="t" r="r" b="b"/>
              <a:pathLst>
                <a:path w="2116" h="8080" fill="none" extrusionOk="0">
                  <a:moveTo>
                    <a:pt x="2115" y="0"/>
                  </a:moveTo>
                  <a:cubicBezTo>
                    <a:pt x="1411" y="2691"/>
                    <a:pt x="704" y="5387"/>
                    <a:pt x="0" y="80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17"/>
            <p:cNvSpPr/>
            <p:nvPr/>
          </p:nvSpPr>
          <p:spPr>
            <a:xfrm rot="-2554074" flipH="1">
              <a:off x="9965947" y="1956190"/>
              <a:ext cx="6437" cy="25072"/>
            </a:xfrm>
            <a:custGeom>
              <a:avLst/>
              <a:gdLst/>
              <a:ahLst/>
              <a:cxnLst/>
              <a:rect l="l" t="t" r="r" b="b"/>
              <a:pathLst>
                <a:path w="592" h="2262" fill="none" extrusionOk="0">
                  <a:moveTo>
                    <a:pt x="591" y="0"/>
                  </a:moveTo>
                  <a:lnTo>
                    <a:pt x="0" y="2262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17"/>
            <p:cNvSpPr/>
            <p:nvPr/>
          </p:nvSpPr>
          <p:spPr>
            <a:xfrm rot="-2554074" flipH="1">
              <a:off x="9943111" y="1982687"/>
              <a:ext cx="4838" cy="15074"/>
            </a:xfrm>
            <a:custGeom>
              <a:avLst/>
              <a:gdLst/>
              <a:ahLst/>
              <a:cxnLst/>
              <a:rect l="l" t="t" r="r" b="b"/>
              <a:pathLst>
                <a:path w="445" h="1360" fill="none" extrusionOk="0">
                  <a:moveTo>
                    <a:pt x="445" y="0"/>
                  </a:moveTo>
                  <a:lnTo>
                    <a:pt x="0" y="1360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17"/>
            <p:cNvSpPr/>
            <p:nvPr/>
          </p:nvSpPr>
          <p:spPr>
            <a:xfrm rot="-2554074" flipH="1">
              <a:off x="9930925" y="1995992"/>
              <a:ext cx="1598" cy="6706"/>
            </a:xfrm>
            <a:custGeom>
              <a:avLst/>
              <a:gdLst/>
              <a:ahLst/>
              <a:cxnLst/>
              <a:rect l="l" t="t" r="r" b="b"/>
              <a:pathLst>
                <a:path w="147" h="605" fill="none" extrusionOk="0">
                  <a:moveTo>
                    <a:pt x="147" y="1"/>
                  </a:moveTo>
                  <a:lnTo>
                    <a:pt x="1" y="605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1" name="Google Shape;5131;p17"/>
          <p:cNvGrpSpPr/>
          <p:nvPr/>
        </p:nvGrpSpPr>
        <p:grpSpPr>
          <a:xfrm rot="5565946">
            <a:off x="2174295" y="46736"/>
            <a:ext cx="343803" cy="283734"/>
            <a:chOff x="1154850" y="1916575"/>
            <a:chExt cx="1658950" cy="1369100"/>
          </a:xfrm>
        </p:grpSpPr>
        <p:sp>
          <p:nvSpPr>
            <p:cNvPr id="5132" name="Google Shape;5132;p17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17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4" name="Google Shape;5134;p17"/>
          <p:cNvGrpSpPr/>
          <p:nvPr/>
        </p:nvGrpSpPr>
        <p:grpSpPr>
          <a:xfrm rot="-3100877">
            <a:off x="1425047" y="3983901"/>
            <a:ext cx="343811" cy="283741"/>
            <a:chOff x="1154850" y="1916575"/>
            <a:chExt cx="1658950" cy="1369100"/>
          </a:xfrm>
        </p:grpSpPr>
        <p:sp>
          <p:nvSpPr>
            <p:cNvPr id="5135" name="Google Shape;5135;p17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17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7" name="Google Shape;5137;p17"/>
          <p:cNvGrpSpPr/>
          <p:nvPr/>
        </p:nvGrpSpPr>
        <p:grpSpPr>
          <a:xfrm rot="-9302211">
            <a:off x="7917063" y="3486187"/>
            <a:ext cx="322021" cy="264886"/>
            <a:chOff x="4968050" y="4573150"/>
            <a:chExt cx="1315625" cy="1082200"/>
          </a:xfrm>
        </p:grpSpPr>
        <p:grpSp>
          <p:nvGrpSpPr>
            <p:cNvPr id="5138" name="Google Shape;5138;p17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5139" name="Google Shape;5139;p17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17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141" name="Google Shape;5141;p17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42" name="Google Shape;5142;p17"/>
          <p:cNvGrpSpPr/>
          <p:nvPr/>
        </p:nvGrpSpPr>
        <p:grpSpPr>
          <a:xfrm rot="-594950">
            <a:off x="195540" y="3397480"/>
            <a:ext cx="1414558" cy="1719141"/>
            <a:chOff x="1260150" y="-357200"/>
            <a:chExt cx="4971200" cy="6041600"/>
          </a:xfrm>
        </p:grpSpPr>
        <p:sp>
          <p:nvSpPr>
            <p:cNvPr id="5143" name="Google Shape;5143;p17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17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17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17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17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17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17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17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17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17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17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17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17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17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17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17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17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17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17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17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17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17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17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17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17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17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17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17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17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17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17"/>
            <p:cNvSpPr/>
            <p:nvPr/>
          </p:nvSpPr>
          <p:spPr>
            <a:xfrm>
              <a:off x="4939750" y="4726375"/>
              <a:ext cx="131925" cy="598700"/>
            </a:xfrm>
            <a:custGeom>
              <a:avLst/>
              <a:gdLst/>
              <a:ahLst/>
              <a:cxnLst/>
              <a:rect l="l" t="t" r="r" b="b"/>
              <a:pathLst>
                <a:path w="5277" h="23948" fill="none" extrusionOk="0">
                  <a:moveTo>
                    <a:pt x="5277" y="0"/>
                  </a:moveTo>
                  <a:cubicBezTo>
                    <a:pt x="4581" y="8180"/>
                    <a:pt x="2805" y="16233"/>
                    <a:pt x="0" y="239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17"/>
            <p:cNvSpPr/>
            <p:nvPr/>
          </p:nvSpPr>
          <p:spPr>
            <a:xfrm>
              <a:off x="5055025" y="5115300"/>
              <a:ext cx="41150" cy="179000"/>
            </a:xfrm>
            <a:custGeom>
              <a:avLst/>
              <a:gdLst/>
              <a:ahLst/>
              <a:cxnLst/>
              <a:rect l="l" t="t" r="r" b="b"/>
              <a:pathLst>
                <a:path w="1646" h="7160" fill="none" extrusionOk="0">
                  <a:moveTo>
                    <a:pt x="1646" y="0"/>
                  </a:moveTo>
                  <a:cubicBezTo>
                    <a:pt x="1097" y="2386"/>
                    <a:pt x="551" y="4771"/>
                    <a:pt x="1" y="715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17"/>
            <p:cNvSpPr/>
            <p:nvPr/>
          </p:nvSpPr>
          <p:spPr>
            <a:xfrm>
              <a:off x="5429425" y="4838675"/>
              <a:ext cx="32675" cy="463600"/>
            </a:xfrm>
            <a:custGeom>
              <a:avLst/>
              <a:gdLst/>
              <a:ahLst/>
              <a:cxnLst/>
              <a:rect l="l" t="t" r="r" b="b"/>
              <a:pathLst>
                <a:path w="1307" h="18544" fill="none" extrusionOk="0">
                  <a:moveTo>
                    <a:pt x="1" y="1"/>
                  </a:moveTo>
                  <a:cubicBezTo>
                    <a:pt x="1306" y="6067"/>
                    <a:pt x="922" y="12352"/>
                    <a:pt x="531" y="1854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17"/>
            <p:cNvSpPr/>
            <p:nvPr/>
          </p:nvSpPr>
          <p:spPr>
            <a:xfrm>
              <a:off x="5795550" y="4652450"/>
              <a:ext cx="117475" cy="346050"/>
            </a:xfrm>
            <a:custGeom>
              <a:avLst/>
              <a:gdLst/>
              <a:ahLst/>
              <a:cxnLst/>
              <a:rect l="l" t="t" r="r" b="b"/>
              <a:pathLst>
                <a:path w="4699" h="13842" fill="none" extrusionOk="0">
                  <a:moveTo>
                    <a:pt x="1" y="1"/>
                  </a:moveTo>
                  <a:cubicBezTo>
                    <a:pt x="2079" y="4426"/>
                    <a:pt x="3655" y="9066"/>
                    <a:pt x="4698" y="1384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17"/>
            <p:cNvSpPr/>
            <p:nvPr/>
          </p:nvSpPr>
          <p:spPr>
            <a:xfrm>
              <a:off x="5983775" y="4541725"/>
              <a:ext cx="92975" cy="211325"/>
            </a:xfrm>
            <a:custGeom>
              <a:avLst/>
              <a:gdLst/>
              <a:ahLst/>
              <a:cxnLst/>
              <a:rect l="l" t="t" r="r" b="b"/>
              <a:pathLst>
                <a:path w="3719" h="8453" fill="none" extrusionOk="0">
                  <a:moveTo>
                    <a:pt x="1" y="0"/>
                  </a:moveTo>
                  <a:cubicBezTo>
                    <a:pt x="1588" y="2652"/>
                    <a:pt x="2836" y="5492"/>
                    <a:pt x="3718" y="845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17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17"/>
            <p:cNvSpPr/>
            <p:nvPr/>
          </p:nvSpPr>
          <p:spPr>
            <a:xfrm>
              <a:off x="5896225" y="4354675"/>
              <a:ext cx="27025" cy="65550"/>
            </a:xfrm>
            <a:custGeom>
              <a:avLst/>
              <a:gdLst/>
              <a:ahLst/>
              <a:cxnLst/>
              <a:rect l="l" t="t" r="r" b="b"/>
              <a:pathLst>
                <a:path w="1081" h="2622" fill="none" extrusionOk="0">
                  <a:moveTo>
                    <a:pt x="0" y="0"/>
                  </a:moveTo>
                  <a:cubicBezTo>
                    <a:pt x="362" y="874"/>
                    <a:pt x="720" y="1750"/>
                    <a:pt x="1080" y="262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17"/>
            <p:cNvSpPr/>
            <p:nvPr/>
          </p:nvSpPr>
          <p:spPr>
            <a:xfrm>
              <a:off x="4781850" y="3172900"/>
              <a:ext cx="31325" cy="62725"/>
            </a:xfrm>
            <a:custGeom>
              <a:avLst/>
              <a:gdLst/>
              <a:ahLst/>
              <a:cxnLst/>
              <a:rect l="l" t="t" r="r" b="b"/>
              <a:pathLst>
                <a:path w="1253" h="2509" fill="none" extrusionOk="0">
                  <a:moveTo>
                    <a:pt x="1" y="0"/>
                  </a:moveTo>
                  <a:cubicBezTo>
                    <a:pt x="418" y="835"/>
                    <a:pt x="837" y="1672"/>
                    <a:pt x="1253" y="250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17"/>
            <p:cNvSpPr/>
            <p:nvPr/>
          </p:nvSpPr>
          <p:spPr>
            <a:xfrm>
              <a:off x="4859800" y="3114425"/>
              <a:ext cx="14500" cy="46225"/>
            </a:xfrm>
            <a:custGeom>
              <a:avLst/>
              <a:gdLst/>
              <a:ahLst/>
              <a:cxnLst/>
              <a:rect l="l" t="t" r="r" b="b"/>
              <a:pathLst>
                <a:path w="580" h="1849" fill="none" extrusionOk="0">
                  <a:moveTo>
                    <a:pt x="1" y="1"/>
                  </a:moveTo>
                  <a:cubicBezTo>
                    <a:pt x="195" y="617"/>
                    <a:pt x="385" y="1230"/>
                    <a:pt x="580" y="18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17"/>
            <p:cNvSpPr/>
            <p:nvPr/>
          </p:nvSpPr>
          <p:spPr>
            <a:xfrm>
              <a:off x="4894175" y="3404700"/>
              <a:ext cx="800" cy="100275"/>
            </a:xfrm>
            <a:custGeom>
              <a:avLst/>
              <a:gdLst/>
              <a:ahLst/>
              <a:cxnLst/>
              <a:rect l="l" t="t" r="r" b="b"/>
              <a:pathLst>
                <a:path w="32" h="4011" fill="none" extrusionOk="0">
                  <a:moveTo>
                    <a:pt x="0" y="0"/>
                  </a:moveTo>
                  <a:cubicBezTo>
                    <a:pt x="11" y="1338"/>
                    <a:pt x="21" y="2672"/>
                    <a:pt x="31" y="401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17"/>
            <p:cNvSpPr/>
            <p:nvPr/>
          </p:nvSpPr>
          <p:spPr>
            <a:xfrm>
              <a:off x="5251950" y="3123025"/>
              <a:ext cx="12400" cy="125900"/>
            </a:xfrm>
            <a:custGeom>
              <a:avLst/>
              <a:gdLst/>
              <a:ahLst/>
              <a:cxnLst/>
              <a:rect l="l" t="t" r="r" b="b"/>
              <a:pathLst>
                <a:path w="496" h="5036" fill="none" extrusionOk="0">
                  <a:moveTo>
                    <a:pt x="1" y="0"/>
                  </a:moveTo>
                  <a:cubicBezTo>
                    <a:pt x="275" y="1664"/>
                    <a:pt x="441" y="3348"/>
                    <a:pt x="496" y="5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17"/>
            <p:cNvSpPr/>
            <p:nvPr/>
          </p:nvSpPr>
          <p:spPr>
            <a:xfrm>
              <a:off x="5271075" y="3458350"/>
              <a:ext cx="7200" cy="72050"/>
            </a:xfrm>
            <a:custGeom>
              <a:avLst/>
              <a:gdLst/>
              <a:ahLst/>
              <a:cxnLst/>
              <a:rect l="l" t="t" r="r" b="b"/>
              <a:pathLst>
                <a:path w="288" h="2882" fill="none" extrusionOk="0">
                  <a:moveTo>
                    <a:pt x="287" y="1"/>
                  </a:moveTo>
                  <a:cubicBezTo>
                    <a:pt x="193" y="962"/>
                    <a:pt x="95" y="1922"/>
                    <a:pt x="1" y="288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17"/>
            <p:cNvSpPr/>
            <p:nvPr/>
          </p:nvSpPr>
          <p:spPr>
            <a:xfrm>
              <a:off x="2699200" y="1577675"/>
              <a:ext cx="319750" cy="226150"/>
            </a:xfrm>
            <a:custGeom>
              <a:avLst/>
              <a:gdLst/>
              <a:ahLst/>
              <a:cxnLst/>
              <a:rect l="l" t="t" r="r" b="b"/>
              <a:pathLst>
                <a:path w="12790" h="9046" fill="none" extrusionOk="0">
                  <a:moveTo>
                    <a:pt x="1" y="1"/>
                  </a:moveTo>
                  <a:cubicBezTo>
                    <a:pt x="4379" y="2851"/>
                    <a:pt x="8643" y="5864"/>
                    <a:pt x="12790" y="904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17"/>
            <p:cNvSpPr/>
            <p:nvPr/>
          </p:nvSpPr>
          <p:spPr>
            <a:xfrm>
              <a:off x="2982300" y="1666075"/>
              <a:ext cx="58250" cy="44575"/>
            </a:xfrm>
            <a:custGeom>
              <a:avLst/>
              <a:gdLst/>
              <a:ahLst/>
              <a:cxnLst/>
              <a:rect l="l" t="t" r="r" b="b"/>
              <a:pathLst>
                <a:path w="2330" h="1783" fill="none" extrusionOk="0">
                  <a:moveTo>
                    <a:pt x="1" y="0"/>
                  </a:moveTo>
                  <a:cubicBezTo>
                    <a:pt x="776" y="594"/>
                    <a:pt x="1554" y="1187"/>
                    <a:pt x="2329" y="178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17"/>
            <p:cNvSpPr/>
            <p:nvPr/>
          </p:nvSpPr>
          <p:spPr>
            <a:xfrm>
              <a:off x="3038275" y="1617375"/>
              <a:ext cx="68200" cy="26875"/>
            </a:xfrm>
            <a:custGeom>
              <a:avLst/>
              <a:gdLst/>
              <a:ahLst/>
              <a:cxnLst/>
              <a:rect l="l" t="t" r="r" b="b"/>
              <a:pathLst>
                <a:path w="2728" h="1075" fill="none" extrusionOk="0">
                  <a:moveTo>
                    <a:pt x="0" y="0"/>
                  </a:moveTo>
                  <a:cubicBezTo>
                    <a:pt x="909" y="359"/>
                    <a:pt x="1819" y="717"/>
                    <a:pt x="2727" y="10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17"/>
            <p:cNvSpPr/>
            <p:nvPr/>
          </p:nvSpPr>
          <p:spPr>
            <a:xfrm>
              <a:off x="3721350" y="2183800"/>
              <a:ext cx="378150" cy="443775"/>
            </a:xfrm>
            <a:custGeom>
              <a:avLst/>
              <a:gdLst/>
              <a:ahLst/>
              <a:cxnLst/>
              <a:rect l="l" t="t" r="r" b="b"/>
              <a:pathLst>
                <a:path w="15126" h="17751" fill="none" extrusionOk="0">
                  <a:moveTo>
                    <a:pt x="0" y="0"/>
                  </a:moveTo>
                  <a:cubicBezTo>
                    <a:pt x="5330" y="5665"/>
                    <a:pt x="10371" y="11580"/>
                    <a:pt x="15126" y="1775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17"/>
            <p:cNvSpPr/>
            <p:nvPr/>
          </p:nvSpPr>
          <p:spPr>
            <a:xfrm>
              <a:off x="4047200" y="2411150"/>
              <a:ext cx="19625" cy="37150"/>
            </a:xfrm>
            <a:custGeom>
              <a:avLst/>
              <a:gdLst/>
              <a:ahLst/>
              <a:cxnLst/>
              <a:rect l="l" t="t" r="r" b="b"/>
              <a:pathLst>
                <a:path w="785" h="1486" fill="none" extrusionOk="0">
                  <a:moveTo>
                    <a:pt x="1" y="0"/>
                  </a:moveTo>
                  <a:cubicBezTo>
                    <a:pt x="263" y="497"/>
                    <a:pt x="523" y="990"/>
                    <a:pt x="785" y="148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17"/>
            <p:cNvSpPr/>
            <p:nvPr/>
          </p:nvSpPr>
          <p:spPr>
            <a:xfrm>
              <a:off x="4139175" y="2348800"/>
              <a:ext cx="74250" cy="100875"/>
            </a:xfrm>
            <a:custGeom>
              <a:avLst/>
              <a:gdLst/>
              <a:ahLst/>
              <a:cxnLst/>
              <a:rect l="l" t="t" r="r" b="b"/>
              <a:pathLst>
                <a:path w="2970" h="4035" fill="none" extrusionOk="0">
                  <a:moveTo>
                    <a:pt x="1" y="0"/>
                  </a:moveTo>
                  <a:cubicBezTo>
                    <a:pt x="706" y="1533"/>
                    <a:pt x="1717" y="2905"/>
                    <a:pt x="2969" y="4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17"/>
            <p:cNvSpPr/>
            <p:nvPr/>
          </p:nvSpPr>
          <p:spPr>
            <a:xfrm>
              <a:off x="4293750" y="2395225"/>
              <a:ext cx="60075" cy="71225"/>
            </a:xfrm>
            <a:custGeom>
              <a:avLst/>
              <a:gdLst/>
              <a:ahLst/>
              <a:cxnLst/>
              <a:rect l="l" t="t" r="r" b="b"/>
              <a:pathLst>
                <a:path w="2403" h="2849" fill="none" extrusionOk="0">
                  <a:moveTo>
                    <a:pt x="0" y="1"/>
                  </a:moveTo>
                  <a:cubicBezTo>
                    <a:pt x="704" y="1028"/>
                    <a:pt x="1510" y="1983"/>
                    <a:pt x="2402" y="284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17"/>
            <p:cNvSpPr/>
            <p:nvPr/>
          </p:nvSpPr>
          <p:spPr>
            <a:xfrm>
              <a:off x="3923700" y="1453700"/>
              <a:ext cx="411650" cy="420350"/>
            </a:xfrm>
            <a:custGeom>
              <a:avLst/>
              <a:gdLst/>
              <a:ahLst/>
              <a:cxnLst/>
              <a:rect l="l" t="t" r="r" b="b"/>
              <a:pathLst>
                <a:path w="16466" h="16814" fill="none" extrusionOk="0">
                  <a:moveTo>
                    <a:pt x="0" y="1"/>
                  </a:moveTo>
                  <a:cubicBezTo>
                    <a:pt x="5856" y="5236"/>
                    <a:pt x="11353" y="10852"/>
                    <a:pt x="16466" y="16814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17"/>
            <p:cNvSpPr/>
            <p:nvPr/>
          </p:nvSpPr>
          <p:spPr>
            <a:xfrm>
              <a:off x="3787800" y="1747200"/>
              <a:ext cx="85125" cy="76850"/>
            </a:xfrm>
            <a:custGeom>
              <a:avLst/>
              <a:gdLst/>
              <a:ahLst/>
              <a:cxnLst/>
              <a:rect l="l" t="t" r="r" b="b"/>
              <a:pathLst>
                <a:path w="3405" h="3074" fill="none" extrusionOk="0">
                  <a:moveTo>
                    <a:pt x="0" y="0"/>
                  </a:moveTo>
                  <a:cubicBezTo>
                    <a:pt x="982" y="1181"/>
                    <a:pt x="2128" y="2218"/>
                    <a:pt x="3404" y="307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17"/>
            <p:cNvSpPr/>
            <p:nvPr/>
          </p:nvSpPr>
          <p:spPr>
            <a:xfrm>
              <a:off x="4752400" y="2179500"/>
              <a:ext cx="48150" cy="79400"/>
            </a:xfrm>
            <a:custGeom>
              <a:avLst/>
              <a:gdLst/>
              <a:ahLst/>
              <a:cxnLst/>
              <a:rect l="l" t="t" r="r" b="b"/>
              <a:pathLst>
                <a:path w="1926" h="3176" fill="none" extrusionOk="0">
                  <a:moveTo>
                    <a:pt x="0" y="0"/>
                  </a:moveTo>
                  <a:cubicBezTo>
                    <a:pt x="640" y="1060"/>
                    <a:pt x="1283" y="2116"/>
                    <a:pt x="1925" y="31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17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17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17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17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17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17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17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17"/>
            <p:cNvSpPr/>
            <p:nvPr/>
          </p:nvSpPr>
          <p:spPr>
            <a:xfrm>
              <a:off x="3274475" y="2212700"/>
              <a:ext cx="40325" cy="67825"/>
            </a:xfrm>
            <a:custGeom>
              <a:avLst/>
              <a:gdLst/>
              <a:ahLst/>
              <a:cxnLst/>
              <a:rect l="l" t="t" r="r" b="b"/>
              <a:pathLst>
                <a:path w="1613" h="2713" fill="none" extrusionOk="0">
                  <a:moveTo>
                    <a:pt x="0" y="0"/>
                  </a:moveTo>
                  <a:cubicBezTo>
                    <a:pt x="422" y="970"/>
                    <a:pt x="964" y="1880"/>
                    <a:pt x="1612" y="271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03" name="Google Shape;5203;p17"/>
          <p:cNvGrpSpPr/>
          <p:nvPr/>
        </p:nvGrpSpPr>
        <p:grpSpPr>
          <a:xfrm rot="6296337" flipH="1">
            <a:off x="-889022" y="-1471029"/>
            <a:ext cx="2267486" cy="4012082"/>
            <a:chOff x="2368525" y="156475"/>
            <a:chExt cx="3087875" cy="5463675"/>
          </a:xfrm>
        </p:grpSpPr>
        <p:sp>
          <p:nvSpPr>
            <p:cNvPr id="5204" name="Google Shape;5204;p17"/>
            <p:cNvSpPr/>
            <p:nvPr/>
          </p:nvSpPr>
          <p:spPr>
            <a:xfrm>
              <a:off x="3024100" y="2991550"/>
              <a:ext cx="2041450" cy="2009825"/>
            </a:xfrm>
            <a:custGeom>
              <a:avLst/>
              <a:gdLst/>
              <a:ahLst/>
              <a:cxnLst/>
              <a:rect l="l" t="t" r="r" b="b"/>
              <a:pathLst>
                <a:path w="81658" h="80393" extrusionOk="0">
                  <a:moveTo>
                    <a:pt x="72995" y="46753"/>
                  </a:moveTo>
                  <a:lnTo>
                    <a:pt x="73046" y="46880"/>
                  </a:lnTo>
                  <a:cubicBezTo>
                    <a:pt x="73162" y="47242"/>
                    <a:pt x="73275" y="47596"/>
                    <a:pt x="73392" y="47958"/>
                  </a:cubicBezTo>
                  <a:cubicBezTo>
                    <a:pt x="73271" y="47600"/>
                    <a:pt x="73156" y="47238"/>
                    <a:pt x="73040" y="46884"/>
                  </a:cubicBezTo>
                  <a:lnTo>
                    <a:pt x="72995" y="46753"/>
                  </a:lnTo>
                  <a:close/>
                  <a:moveTo>
                    <a:pt x="32461" y="63315"/>
                  </a:moveTo>
                  <a:lnTo>
                    <a:pt x="32880" y="64016"/>
                  </a:lnTo>
                  <a:lnTo>
                    <a:pt x="32457" y="63317"/>
                  </a:lnTo>
                  <a:lnTo>
                    <a:pt x="32461" y="63315"/>
                  </a:lnTo>
                  <a:close/>
                  <a:moveTo>
                    <a:pt x="61197" y="1"/>
                  </a:moveTo>
                  <a:cubicBezTo>
                    <a:pt x="61180" y="1"/>
                    <a:pt x="61163" y="4"/>
                    <a:pt x="61147" y="12"/>
                  </a:cubicBezTo>
                  <a:lnTo>
                    <a:pt x="61130" y="16"/>
                  </a:lnTo>
                  <a:cubicBezTo>
                    <a:pt x="60333" y="406"/>
                    <a:pt x="57996" y="1540"/>
                    <a:pt x="54156" y="3209"/>
                  </a:cubicBezTo>
                  <a:cubicBezTo>
                    <a:pt x="49072" y="5419"/>
                    <a:pt x="41363" y="8570"/>
                    <a:pt x="31113" y="12201"/>
                  </a:cubicBezTo>
                  <a:cubicBezTo>
                    <a:pt x="20683" y="15898"/>
                    <a:pt x="12612" y="18325"/>
                    <a:pt x="7274" y="19800"/>
                  </a:cubicBezTo>
                  <a:cubicBezTo>
                    <a:pt x="3401" y="20870"/>
                    <a:pt x="968" y="21439"/>
                    <a:pt x="117" y="21631"/>
                  </a:cubicBezTo>
                  <a:lnTo>
                    <a:pt x="101" y="21637"/>
                  </a:lnTo>
                  <a:cubicBezTo>
                    <a:pt x="68" y="21649"/>
                    <a:pt x="39" y="21672"/>
                    <a:pt x="21" y="21701"/>
                  </a:cubicBezTo>
                  <a:cubicBezTo>
                    <a:pt x="5" y="21739"/>
                    <a:pt x="1" y="21784"/>
                    <a:pt x="17" y="21823"/>
                  </a:cubicBezTo>
                  <a:cubicBezTo>
                    <a:pt x="919" y="24168"/>
                    <a:pt x="1907" y="26558"/>
                    <a:pt x="2945" y="28921"/>
                  </a:cubicBezTo>
                  <a:cubicBezTo>
                    <a:pt x="12139" y="49842"/>
                    <a:pt x="18367" y="70081"/>
                    <a:pt x="21264" y="80288"/>
                  </a:cubicBezTo>
                  <a:cubicBezTo>
                    <a:pt x="21281" y="80350"/>
                    <a:pt x="21336" y="80393"/>
                    <a:pt x="21400" y="80393"/>
                  </a:cubicBezTo>
                  <a:cubicBezTo>
                    <a:pt x="21406" y="80393"/>
                    <a:pt x="21412" y="80393"/>
                    <a:pt x="21417" y="80392"/>
                  </a:cubicBezTo>
                  <a:cubicBezTo>
                    <a:pt x="22299" y="80269"/>
                    <a:pt x="24940" y="79864"/>
                    <a:pt x="29220" y="78868"/>
                  </a:cubicBezTo>
                  <a:cubicBezTo>
                    <a:pt x="34499" y="77644"/>
                    <a:pt x="42269" y="75537"/>
                    <a:pt x="52292" y="71983"/>
                  </a:cubicBezTo>
                  <a:cubicBezTo>
                    <a:pt x="62149" y="68493"/>
                    <a:pt x="69435" y="65291"/>
                    <a:pt x="74304" y="62926"/>
                  </a:cubicBezTo>
                  <a:cubicBezTo>
                    <a:pt x="78408" y="60943"/>
                    <a:pt x="80798" y="59548"/>
                    <a:pt x="81575" y="59078"/>
                  </a:cubicBezTo>
                  <a:cubicBezTo>
                    <a:pt x="81633" y="59039"/>
                    <a:pt x="81657" y="58965"/>
                    <a:pt x="81628" y="58900"/>
                  </a:cubicBezTo>
                  <a:cubicBezTo>
                    <a:pt x="77455" y="49147"/>
                    <a:pt x="69551" y="29500"/>
                    <a:pt x="63524" y="7455"/>
                  </a:cubicBezTo>
                  <a:cubicBezTo>
                    <a:pt x="62841" y="4973"/>
                    <a:pt x="62104" y="2493"/>
                    <a:pt x="61331" y="104"/>
                  </a:cubicBezTo>
                  <a:cubicBezTo>
                    <a:pt x="61317" y="63"/>
                    <a:pt x="61286" y="28"/>
                    <a:pt x="61249" y="12"/>
                  </a:cubicBezTo>
                  <a:cubicBezTo>
                    <a:pt x="61232" y="4"/>
                    <a:pt x="61214" y="1"/>
                    <a:pt x="61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17"/>
            <p:cNvSpPr/>
            <p:nvPr/>
          </p:nvSpPr>
          <p:spPr>
            <a:xfrm>
              <a:off x="3778275" y="4915475"/>
              <a:ext cx="1369625" cy="556350"/>
            </a:xfrm>
            <a:custGeom>
              <a:avLst/>
              <a:gdLst/>
              <a:ahLst/>
              <a:cxnLst/>
              <a:rect l="l" t="t" r="r" b="b"/>
              <a:pathLst>
                <a:path w="54785" h="22254" extrusionOk="0">
                  <a:moveTo>
                    <a:pt x="54559" y="1"/>
                  </a:moveTo>
                  <a:cubicBezTo>
                    <a:pt x="54540" y="1"/>
                    <a:pt x="54522" y="4"/>
                    <a:pt x="54504" y="10"/>
                  </a:cubicBezTo>
                  <a:cubicBezTo>
                    <a:pt x="54477" y="20"/>
                    <a:pt x="54453" y="37"/>
                    <a:pt x="54436" y="59"/>
                  </a:cubicBezTo>
                  <a:cubicBezTo>
                    <a:pt x="52212" y="3063"/>
                    <a:pt x="48468" y="5974"/>
                    <a:pt x="43259" y="8771"/>
                  </a:cubicBezTo>
                  <a:cubicBezTo>
                    <a:pt x="39360" y="10870"/>
                    <a:pt x="34656" y="12895"/>
                    <a:pt x="29149" y="14847"/>
                  </a:cubicBezTo>
                  <a:cubicBezTo>
                    <a:pt x="23506" y="16844"/>
                    <a:pt x="18481" y="18248"/>
                    <a:pt x="14072" y="19062"/>
                  </a:cubicBezTo>
                  <a:cubicBezTo>
                    <a:pt x="11025" y="19628"/>
                    <a:pt x="8276" y="19912"/>
                    <a:pt x="5833" y="19912"/>
                  </a:cubicBezTo>
                  <a:cubicBezTo>
                    <a:pt x="3724" y="19912"/>
                    <a:pt x="1841" y="19700"/>
                    <a:pt x="191" y="19277"/>
                  </a:cubicBezTo>
                  <a:cubicBezTo>
                    <a:pt x="179" y="19274"/>
                    <a:pt x="167" y="19272"/>
                    <a:pt x="155" y="19272"/>
                  </a:cubicBezTo>
                  <a:cubicBezTo>
                    <a:pt x="110" y="19272"/>
                    <a:pt x="68" y="19293"/>
                    <a:pt x="39" y="19330"/>
                  </a:cubicBezTo>
                  <a:cubicBezTo>
                    <a:pt x="1" y="19379"/>
                    <a:pt x="1" y="19448"/>
                    <a:pt x="37" y="19496"/>
                  </a:cubicBezTo>
                  <a:cubicBezTo>
                    <a:pt x="653" y="20392"/>
                    <a:pt x="2032" y="21930"/>
                    <a:pt x="4403" y="22147"/>
                  </a:cubicBezTo>
                  <a:cubicBezTo>
                    <a:pt x="5067" y="22210"/>
                    <a:pt x="5808" y="22253"/>
                    <a:pt x="6658" y="22253"/>
                  </a:cubicBezTo>
                  <a:cubicBezTo>
                    <a:pt x="8813" y="22253"/>
                    <a:pt x="11674" y="21976"/>
                    <a:pt x="15783" y="21038"/>
                  </a:cubicBezTo>
                  <a:lnTo>
                    <a:pt x="15789" y="21036"/>
                  </a:lnTo>
                  <a:cubicBezTo>
                    <a:pt x="19392" y="20216"/>
                    <a:pt x="23954" y="18890"/>
                    <a:pt x="29840" y="16805"/>
                  </a:cubicBezTo>
                  <a:cubicBezTo>
                    <a:pt x="35554" y="14780"/>
                    <a:pt x="39849" y="12985"/>
                    <a:pt x="43126" y="11388"/>
                  </a:cubicBezTo>
                  <a:cubicBezTo>
                    <a:pt x="48605" y="8728"/>
                    <a:pt x="51255" y="6623"/>
                    <a:pt x="52969" y="4943"/>
                  </a:cubicBezTo>
                  <a:cubicBezTo>
                    <a:pt x="54678" y="3277"/>
                    <a:pt x="54784" y="1215"/>
                    <a:pt x="54692" y="135"/>
                  </a:cubicBezTo>
                  <a:cubicBezTo>
                    <a:pt x="54686" y="76"/>
                    <a:pt x="54645" y="24"/>
                    <a:pt x="54594" y="4"/>
                  </a:cubicBezTo>
                  <a:cubicBezTo>
                    <a:pt x="54582" y="2"/>
                    <a:pt x="54571" y="1"/>
                    <a:pt x="54559" y="1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17"/>
            <p:cNvSpPr/>
            <p:nvPr/>
          </p:nvSpPr>
          <p:spPr>
            <a:xfrm>
              <a:off x="3559300" y="4475225"/>
              <a:ext cx="1648475" cy="931175"/>
            </a:xfrm>
            <a:custGeom>
              <a:avLst/>
              <a:gdLst/>
              <a:ahLst/>
              <a:cxnLst/>
              <a:rect l="l" t="t" r="r" b="b"/>
              <a:pathLst>
                <a:path w="65939" h="37247" extrusionOk="0">
                  <a:moveTo>
                    <a:pt x="7031" y="26604"/>
                  </a:moveTo>
                  <a:cubicBezTo>
                    <a:pt x="7037" y="26682"/>
                    <a:pt x="7039" y="26759"/>
                    <a:pt x="7047" y="26835"/>
                  </a:cubicBezTo>
                  <a:cubicBezTo>
                    <a:pt x="7035" y="26759"/>
                    <a:pt x="7029" y="26682"/>
                    <a:pt x="7027" y="26606"/>
                  </a:cubicBezTo>
                  <a:lnTo>
                    <a:pt x="7031" y="26604"/>
                  </a:lnTo>
                  <a:close/>
                  <a:moveTo>
                    <a:pt x="60316" y="0"/>
                  </a:moveTo>
                  <a:cubicBezTo>
                    <a:pt x="60300" y="0"/>
                    <a:pt x="60284" y="3"/>
                    <a:pt x="60270" y="9"/>
                  </a:cubicBezTo>
                  <a:lnTo>
                    <a:pt x="60243" y="19"/>
                  </a:lnTo>
                  <a:cubicBezTo>
                    <a:pt x="59459" y="490"/>
                    <a:pt x="57068" y="1873"/>
                    <a:pt x="53007" y="3843"/>
                  </a:cubicBezTo>
                  <a:lnTo>
                    <a:pt x="53009" y="3847"/>
                  </a:lnTo>
                  <a:cubicBezTo>
                    <a:pt x="48121" y="6212"/>
                    <a:pt x="40819" y="9424"/>
                    <a:pt x="30982" y="12910"/>
                  </a:cubicBezTo>
                  <a:cubicBezTo>
                    <a:pt x="20970" y="16458"/>
                    <a:pt x="13177" y="18571"/>
                    <a:pt x="7886" y="19797"/>
                  </a:cubicBezTo>
                  <a:cubicBezTo>
                    <a:pt x="3653" y="20779"/>
                    <a:pt x="1016" y="21190"/>
                    <a:pt x="132" y="21317"/>
                  </a:cubicBezTo>
                  <a:lnTo>
                    <a:pt x="105" y="21327"/>
                  </a:lnTo>
                  <a:cubicBezTo>
                    <a:pt x="79" y="21338"/>
                    <a:pt x="52" y="21358"/>
                    <a:pt x="34" y="21383"/>
                  </a:cubicBezTo>
                  <a:cubicBezTo>
                    <a:pt x="9" y="21415"/>
                    <a:pt x="1" y="21460"/>
                    <a:pt x="13" y="21501"/>
                  </a:cubicBezTo>
                  <a:cubicBezTo>
                    <a:pt x="1190" y="25677"/>
                    <a:pt x="1803" y="28136"/>
                    <a:pt x="1814" y="28214"/>
                  </a:cubicBezTo>
                  <a:cubicBezTo>
                    <a:pt x="1810" y="28253"/>
                    <a:pt x="1484" y="32038"/>
                    <a:pt x="4821" y="34657"/>
                  </a:cubicBezTo>
                  <a:cubicBezTo>
                    <a:pt x="6619" y="36066"/>
                    <a:pt x="9610" y="37246"/>
                    <a:pt x="14578" y="37246"/>
                  </a:cubicBezTo>
                  <a:cubicBezTo>
                    <a:pt x="16433" y="37246"/>
                    <a:pt x="18565" y="37081"/>
                    <a:pt x="21013" y="36703"/>
                  </a:cubicBezTo>
                  <a:cubicBezTo>
                    <a:pt x="21015" y="36701"/>
                    <a:pt x="21016" y="36701"/>
                    <a:pt x="21017" y="36701"/>
                  </a:cubicBezTo>
                  <a:cubicBezTo>
                    <a:pt x="21018" y="36701"/>
                    <a:pt x="21019" y="36701"/>
                    <a:pt x="21019" y="36701"/>
                  </a:cubicBezTo>
                  <a:cubicBezTo>
                    <a:pt x="21021" y="36701"/>
                    <a:pt x="21022" y="36700"/>
                    <a:pt x="21023" y="36696"/>
                  </a:cubicBezTo>
                  <a:cubicBezTo>
                    <a:pt x="25489" y="36009"/>
                    <a:pt x="30997" y="34605"/>
                    <a:pt x="37816" y="32191"/>
                  </a:cubicBezTo>
                  <a:cubicBezTo>
                    <a:pt x="44250" y="29912"/>
                    <a:pt x="49213" y="27666"/>
                    <a:pt x="53031" y="25511"/>
                  </a:cubicBezTo>
                  <a:cubicBezTo>
                    <a:pt x="53032" y="25512"/>
                    <a:pt x="53033" y="25512"/>
                    <a:pt x="53034" y="25512"/>
                  </a:cubicBezTo>
                  <a:cubicBezTo>
                    <a:pt x="53040" y="25512"/>
                    <a:pt x="53042" y="25506"/>
                    <a:pt x="53047" y="25501"/>
                  </a:cubicBezTo>
                  <a:cubicBezTo>
                    <a:pt x="61432" y="20765"/>
                    <a:pt x="64284" y="16481"/>
                    <a:pt x="65002" y="13338"/>
                  </a:cubicBezTo>
                  <a:cubicBezTo>
                    <a:pt x="65939" y="9197"/>
                    <a:pt x="63302" y="6462"/>
                    <a:pt x="63248" y="6394"/>
                  </a:cubicBezTo>
                  <a:cubicBezTo>
                    <a:pt x="63238" y="6370"/>
                    <a:pt x="62164" y="4072"/>
                    <a:pt x="60448" y="84"/>
                  </a:cubicBezTo>
                  <a:cubicBezTo>
                    <a:pt x="60431" y="48"/>
                    <a:pt x="60398" y="17"/>
                    <a:pt x="60358" y="7"/>
                  </a:cubicBezTo>
                  <a:cubicBezTo>
                    <a:pt x="60344" y="2"/>
                    <a:pt x="60330" y="0"/>
                    <a:pt x="60316" y="0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17"/>
            <p:cNvSpPr/>
            <p:nvPr/>
          </p:nvSpPr>
          <p:spPr>
            <a:xfrm>
              <a:off x="2492575" y="410175"/>
              <a:ext cx="718400" cy="386975"/>
            </a:xfrm>
            <a:custGeom>
              <a:avLst/>
              <a:gdLst/>
              <a:ahLst/>
              <a:cxnLst/>
              <a:rect l="l" t="t" r="r" b="b"/>
              <a:pathLst>
                <a:path w="28736" h="15479" extrusionOk="0">
                  <a:moveTo>
                    <a:pt x="26153" y="1"/>
                  </a:moveTo>
                  <a:cubicBezTo>
                    <a:pt x="26136" y="1"/>
                    <a:pt x="26118" y="3"/>
                    <a:pt x="26100" y="7"/>
                  </a:cubicBezTo>
                  <a:cubicBezTo>
                    <a:pt x="26090" y="13"/>
                    <a:pt x="26082" y="19"/>
                    <a:pt x="26076" y="23"/>
                  </a:cubicBezTo>
                  <a:cubicBezTo>
                    <a:pt x="25341" y="489"/>
                    <a:pt x="24066" y="1158"/>
                    <a:pt x="21877" y="2106"/>
                  </a:cubicBezTo>
                  <a:cubicBezTo>
                    <a:pt x="19893" y="2959"/>
                    <a:pt x="17155" y="4035"/>
                    <a:pt x="13374" y="5373"/>
                  </a:cubicBezTo>
                  <a:cubicBezTo>
                    <a:pt x="9424" y="6775"/>
                    <a:pt x="6539" y="7681"/>
                    <a:pt x="4434" y="8268"/>
                  </a:cubicBezTo>
                  <a:cubicBezTo>
                    <a:pt x="2298" y="8853"/>
                    <a:pt x="966" y="9113"/>
                    <a:pt x="137" y="9211"/>
                  </a:cubicBezTo>
                  <a:cubicBezTo>
                    <a:pt x="129" y="9215"/>
                    <a:pt x="119" y="9215"/>
                    <a:pt x="109" y="9217"/>
                  </a:cubicBezTo>
                  <a:cubicBezTo>
                    <a:pt x="37" y="9242"/>
                    <a:pt x="0" y="9318"/>
                    <a:pt x="17" y="9389"/>
                  </a:cubicBezTo>
                  <a:lnTo>
                    <a:pt x="1089" y="14013"/>
                  </a:lnTo>
                  <a:cubicBezTo>
                    <a:pt x="1408" y="14914"/>
                    <a:pt x="2251" y="15478"/>
                    <a:pt x="3178" y="15478"/>
                  </a:cubicBezTo>
                  <a:cubicBezTo>
                    <a:pt x="3369" y="15478"/>
                    <a:pt x="3564" y="15454"/>
                    <a:pt x="3759" y="15404"/>
                  </a:cubicBezTo>
                  <a:cubicBezTo>
                    <a:pt x="4536" y="15206"/>
                    <a:pt x="5473" y="14954"/>
                    <a:pt x="6568" y="14639"/>
                  </a:cubicBezTo>
                  <a:cubicBezTo>
                    <a:pt x="8912" y="13974"/>
                    <a:pt x="11953" y="13025"/>
                    <a:pt x="15623" y="11724"/>
                  </a:cubicBezTo>
                  <a:cubicBezTo>
                    <a:pt x="19138" y="10478"/>
                    <a:pt x="21996" y="9342"/>
                    <a:pt x="24204" y="8409"/>
                  </a:cubicBezTo>
                  <a:cubicBezTo>
                    <a:pt x="25378" y="7910"/>
                    <a:pt x="26362" y="7478"/>
                    <a:pt x="27158" y="7112"/>
                  </a:cubicBezTo>
                  <a:cubicBezTo>
                    <a:pt x="28224" y="6623"/>
                    <a:pt x="28735" y="5422"/>
                    <a:pt x="28334" y="4305"/>
                  </a:cubicBezTo>
                  <a:lnTo>
                    <a:pt x="26280" y="84"/>
                  </a:lnTo>
                  <a:cubicBezTo>
                    <a:pt x="26260" y="48"/>
                    <a:pt x="26229" y="21"/>
                    <a:pt x="26190" y="5"/>
                  </a:cubicBezTo>
                  <a:cubicBezTo>
                    <a:pt x="26178" y="2"/>
                    <a:pt x="26166" y="1"/>
                    <a:pt x="261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17"/>
            <p:cNvSpPr/>
            <p:nvPr/>
          </p:nvSpPr>
          <p:spPr>
            <a:xfrm>
              <a:off x="2580500" y="591750"/>
              <a:ext cx="1972850" cy="2934150"/>
            </a:xfrm>
            <a:custGeom>
              <a:avLst/>
              <a:gdLst/>
              <a:ahLst/>
              <a:cxnLst/>
              <a:rect l="l" t="t" r="r" b="b"/>
              <a:pathLst>
                <a:path w="78914" h="117366" extrusionOk="0">
                  <a:moveTo>
                    <a:pt x="9436" y="40164"/>
                  </a:moveTo>
                  <a:cubicBezTo>
                    <a:pt x="9630" y="40796"/>
                    <a:pt x="9810" y="41424"/>
                    <a:pt x="9974" y="42061"/>
                  </a:cubicBezTo>
                  <a:cubicBezTo>
                    <a:pt x="9804" y="41431"/>
                    <a:pt x="9622" y="40798"/>
                    <a:pt x="9432" y="40166"/>
                  </a:cubicBezTo>
                  <a:lnTo>
                    <a:pt x="9436" y="40164"/>
                  </a:lnTo>
                  <a:close/>
                  <a:moveTo>
                    <a:pt x="57930" y="63631"/>
                  </a:moveTo>
                  <a:lnTo>
                    <a:pt x="57975" y="63762"/>
                  </a:lnTo>
                  <a:lnTo>
                    <a:pt x="58812" y="65176"/>
                  </a:lnTo>
                  <a:lnTo>
                    <a:pt x="57971" y="63764"/>
                  </a:lnTo>
                  <a:lnTo>
                    <a:pt x="57930" y="63631"/>
                  </a:lnTo>
                  <a:close/>
                  <a:moveTo>
                    <a:pt x="62605" y="68838"/>
                  </a:moveTo>
                  <a:lnTo>
                    <a:pt x="62648" y="68963"/>
                  </a:lnTo>
                  <a:cubicBezTo>
                    <a:pt x="62814" y="69184"/>
                    <a:pt x="62973" y="69406"/>
                    <a:pt x="63133" y="69630"/>
                  </a:cubicBezTo>
                  <a:lnTo>
                    <a:pt x="63133" y="69630"/>
                  </a:lnTo>
                  <a:cubicBezTo>
                    <a:pt x="62972" y="69405"/>
                    <a:pt x="62809" y="69185"/>
                    <a:pt x="62642" y="68963"/>
                  </a:cubicBezTo>
                  <a:lnTo>
                    <a:pt x="62605" y="68838"/>
                  </a:lnTo>
                  <a:close/>
                  <a:moveTo>
                    <a:pt x="65312" y="72997"/>
                  </a:moveTo>
                  <a:cubicBezTo>
                    <a:pt x="65789" y="73807"/>
                    <a:pt x="66233" y="74630"/>
                    <a:pt x="66660" y="75458"/>
                  </a:cubicBezTo>
                  <a:cubicBezTo>
                    <a:pt x="66231" y="74628"/>
                    <a:pt x="65783" y="73809"/>
                    <a:pt x="65312" y="72997"/>
                  </a:cubicBezTo>
                  <a:close/>
                  <a:moveTo>
                    <a:pt x="16382" y="100069"/>
                  </a:moveTo>
                  <a:cubicBezTo>
                    <a:pt x="16402" y="100173"/>
                    <a:pt x="16429" y="100280"/>
                    <a:pt x="16451" y="100382"/>
                  </a:cubicBezTo>
                  <a:cubicBezTo>
                    <a:pt x="16423" y="100282"/>
                    <a:pt x="16402" y="100173"/>
                    <a:pt x="16378" y="100071"/>
                  </a:cubicBezTo>
                  <a:lnTo>
                    <a:pt x="16382" y="100069"/>
                  </a:lnTo>
                  <a:close/>
                  <a:moveTo>
                    <a:pt x="24002" y="0"/>
                  </a:moveTo>
                  <a:cubicBezTo>
                    <a:pt x="23985" y="0"/>
                    <a:pt x="23968" y="3"/>
                    <a:pt x="23952" y="9"/>
                  </a:cubicBezTo>
                  <a:lnTo>
                    <a:pt x="23931" y="15"/>
                  </a:lnTo>
                  <a:lnTo>
                    <a:pt x="23856" y="62"/>
                  </a:lnTo>
                  <a:cubicBezTo>
                    <a:pt x="23825" y="80"/>
                    <a:pt x="23796" y="101"/>
                    <a:pt x="23764" y="113"/>
                  </a:cubicBezTo>
                  <a:cubicBezTo>
                    <a:pt x="22837" y="537"/>
                    <a:pt x="21652" y="1062"/>
                    <a:pt x="20216" y="1660"/>
                  </a:cubicBezTo>
                  <a:cubicBezTo>
                    <a:pt x="18096" y="2546"/>
                    <a:pt x="15418" y="3591"/>
                    <a:pt x="12200" y="4729"/>
                  </a:cubicBezTo>
                  <a:cubicBezTo>
                    <a:pt x="8849" y="5915"/>
                    <a:pt x="6015" y="6811"/>
                    <a:pt x="3765" y="7468"/>
                  </a:cubicBezTo>
                  <a:cubicBezTo>
                    <a:pt x="2390" y="7869"/>
                    <a:pt x="1238" y="8182"/>
                    <a:pt x="309" y="8417"/>
                  </a:cubicBezTo>
                  <a:cubicBezTo>
                    <a:pt x="276" y="8430"/>
                    <a:pt x="240" y="8430"/>
                    <a:pt x="207" y="8434"/>
                  </a:cubicBezTo>
                  <a:lnTo>
                    <a:pt x="119" y="8448"/>
                  </a:lnTo>
                  <a:lnTo>
                    <a:pt x="98" y="8454"/>
                  </a:lnTo>
                  <a:cubicBezTo>
                    <a:pt x="72" y="8469"/>
                    <a:pt x="45" y="8485"/>
                    <a:pt x="27" y="8512"/>
                  </a:cubicBezTo>
                  <a:cubicBezTo>
                    <a:pt x="6" y="8544"/>
                    <a:pt x="0" y="8583"/>
                    <a:pt x="13" y="8622"/>
                  </a:cubicBezTo>
                  <a:cubicBezTo>
                    <a:pt x="727" y="11611"/>
                    <a:pt x="7055" y="38374"/>
                    <a:pt x="8174" y="57213"/>
                  </a:cubicBezTo>
                  <a:cubicBezTo>
                    <a:pt x="8378" y="60656"/>
                    <a:pt x="8487" y="64061"/>
                    <a:pt x="8599" y="67350"/>
                  </a:cubicBezTo>
                  <a:cubicBezTo>
                    <a:pt x="9078" y="81617"/>
                    <a:pt x="9575" y="96376"/>
                    <a:pt x="17554" y="117271"/>
                  </a:cubicBezTo>
                  <a:cubicBezTo>
                    <a:pt x="17575" y="117328"/>
                    <a:pt x="17632" y="117366"/>
                    <a:pt x="17692" y="117366"/>
                  </a:cubicBezTo>
                  <a:cubicBezTo>
                    <a:pt x="17701" y="117366"/>
                    <a:pt x="17711" y="117365"/>
                    <a:pt x="17720" y="117363"/>
                  </a:cubicBezTo>
                  <a:cubicBezTo>
                    <a:pt x="18563" y="117173"/>
                    <a:pt x="20993" y="116606"/>
                    <a:pt x="24893" y="115526"/>
                  </a:cubicBezTo>
                  <a:cubicBezTo>
                    <a:pt x="30214" y="114061"/>
                    <a:pt x="38271" y="111639"/>
                    <a:pt x="48759" y="107923"/>
                  </a:cubicBezTo>
                  <a:cubicBezTo>
                    <a:pt x="59062" y="104273"/>
                    <a:pt x="66759" y="101125"/>
                    <a:pt x="71824" y="98923"/>
                  </a:cubicBezTo>
                  <a:cubicBezTo>
                    <a:pt x="75689" y="97243"/>
                    <a:pt x="78023" y="96106"/>
                    <a:pt x="78815" y="95717"/>
                  </a:cubicBezTo>
                  <a:cubicBezTo>
                    <a:pt x="78883" y="95682"/>
                    <a:pt x="78913" y="95607"/>
                    <a:pt x="78887" y="95539"/>
                  </a:cubicBezTo>
                  <a:cubicBezTo>
                    <a:pt x="71939" y="74286"/>
                    <a:pt x="63031" y="62504"/>
                    <a:pt x="54422" y="51116"/>
                  </a:cubicBezTo>
                  <a:cubicBezTo>
                    <a:pt x="52439" y="48489"/>
                    <a:pt x="50381" y="45776"/>
                    <a:pt x="48370" y="42969"/>
                  </a:cubicBezTo>
                  <a:cubicBezTo>
                    <a:pt x="37381" y="27631"/>
                    <a:pt x="25451" y="2853"/>
                    <a:pt x="24124" y="80"/>
                  </a:cubicBezTo>
                  <a:cubicBezTo>
                    <a:pt x="24107" y="44"/>
                    <a:pt x="24081" y="15"/>
                    <a:pt x="24042" y="5"/>
                  </a:cubicBezTo>
                  <a:cubicBezTo>
                    <a:pt x="24028" y="2"/>
                    <a:pt x="24015" y="0"/>
                    <a:pt x="24002" y="0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17"/>
            <p:cNvSpPr/>
            <p:nvPr/>
          </p:nvSpPr>
          <p:spPr>
            <a:xfrm>
              <a:off x="2426500" y="241850"/>
              <a:ext cx="738275" cy="393250"/>
            </a:xfrm>
            <a:custGeom>
              <a:avLst/>
              <a:gdLst/>
              <a:ahLst/>
              <a:cxnLst/>
              <a:rect l="l" t="t" r="r" b="b"/>
              <a:pathLst>
                <a:path w="29531" h="15730" extrusionOk="0">
                  <a:moveTo>
                    <a:pt x="23623" y="1"/>
                  </a:moveTo>
                  <a:cubicBezTo>
                    <a:pt x="22500" y="1"/>
                    <a:pt x="21283" y="147"/>
                    <a:pt x="20079" y="371"/>
                  </a:cubicBezTo>
                  <a:cubicBezTo>
                    <a:pt x="17589" y="825"/>
                    <a:pt x="15166" y="1613"/>
                    <a:pt x="13755" y="2112"/>
                  </a:cubicBezTo>
                  <a:cubicBezTo>
                    <a:pt x="13067" y="2355"/>
                    <a:pt x="12646" y="2521"/>
                    <a:pt x="12619" y="2531"/>
                  </a:cubicBezTo>
                  <a:cubicBezTo>
                    <a:pt x="12597" y="2539"/>
                    <a:pt x="12169" y="2672"/>
                    <a:pt x="11490" y="2912"/>
                  </a:cubicBezTo>
                  <a:cubicBezTo>
                    <a:pt x="9990" y="3442"/>
                    <a:pt x="7412" y="4442"/>
                    <a:pt x="5086" y="5758"/>
                  </a:cubicBezTo>
                  <a:lnTo>
                    <a:pt x="5080" y="5762"/>
                  </a:lnTo>
                  <a:cubicBezTo>
                    <a:pt x="2985" y="6942"/>
                    <a:pt x="1107" y="8380"/>
                    <a:pt x="399" y="9964"/>
                  </a:cubicBezTo>
                  <a:cubicBezTo>
                    <a:pt x="4" y="10840"/>
                    <a:pt x="0" y="11674"/>
                    <a:pt x="387" y="12505"/>
                  </a:cubicBezTo>
                  <a:lnTo>
                    <a:pt x="1477" y="15603"/>
                  </a:lnTo>
                  <a:cubicBezTo>
                    <a:pt x="1494" y="15652"/>
                    <a:pt x="1534" y="15686"/>
                    <a:pt x="1584" y="15699"/>
                  </a:cubicBezTo>
                  <a:cubicBezTo>
                    <a:pt x="1661" y="15715"/>
                    <a:pt x="1782" y="15729"/>
                    <a:pt x="1968" y="15729"/>
                  </a:cubicBezTo>
                  <a:cubicBezTo>
                    <a:pt x="2469" y="15729"/>
                    <a:pt x="3442" y="15625"/>
                    <a:pt x="5315" y="15171"/>
                  </a:cubicBezTo>
                  <a:cubicBezTo>
                    <a:pt x="7461" y="14649"/>
                    <a:pt x="10786" y="13659"/>
                    <a:pt x="15923" y="11840"/>
                  </a:cubicBezTo>
                  <a:cubicBezTo>
                    <a:pt x="20842" y="10097"/>
                    <a:pt x="23986" y="8808"/>
                    <a:pt x="25997" y="7869"/>
                  </a:cubicBezTo>
                  <a:cubicBezTo>
                    <a:pt x="28606" y="6660"/>
                    <a:pt x="29306" y="6046"/>
                    <a:pt x="29492" y="5815"/>
                  </a:cubicBezTo>
                  <a:cubicBezTo>
                    <a:pt x="29523" y="5774"/>
                    <a:pt x="29531" y="5721"/>
                    <a:pt x="29516" y="5672"/>
                  </a:cubicBezTo>
                  <a:lnTo>
                    <a:pt x="28426" y="2613"/>
                  </a:lnTo>
                  <a:cubicBezTo>
                    <a:pt x="28191" y="1698"/>
                    <a:pt x="27663" y="1040"/>
                    <a:pt x="26808" y="608"/>
                  </a:cubicBezTo>
                  <a:cubicBezTo>
                    <a:pt x="25950" y="173"/>
                    <a:pt x="24843" y="1"/>
                    <a:pt x="236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17"/>
            <p:cNvSpPr/>
            <p:nvPr/>
          </p:nvSpPr>
          <p:spPr>
            <a:xfrm>
              <a:off x="2368525" y="301700"/>
              <a:ext cx="457300" cy="360875"/>
            </a:xfrm>
            <a:custGeom>
              <a:avLst/>
              <a:gdLst/>
              <a:ahLst/>
              <a:cxnLst/>
              <a:rect l="l" t="t" r="r" b="b"/>
              <a:pathLst>
                <a:path w="18292" h="14435" fill="none" extrusionOk="0">
                  <a:moveTo>
                    <a:pt x="14895" y="0"/>
                  </a:moveTo>
                  <a:cubicBezTo>
                    <a:pt x="14895" y="0"/>
                    <a:pt x="1" y="4589"/>
                    <a:pt x="2581" y="10183"/>
                  </a:cubicBezTo>
                  <a:lnTo>
                    <a:pt x="3708" y="13380"/>
                  </a:lnTo>
                  <a:cubicBezTo>
                    <a:pt x="3708" y="13380"/>
                    <a:pt x="4602" y="14434"/>
                    <a:pt x="18291" y="9585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17"/>
            <p:cNvSpPr/>
            <p:nvPr/>
          </p:nvSpPr>
          <p:spPr>
            <a:xfrm>
              <a:off x="2487700" y="638000"/>
              <a:ext cx="396750" cy="168450"/>
            </a:xfrm>
            <a:custGeom>
              <a:avLst/>
              <a:gdLst/>
              <a:ahLst/>
              <a:cxnLst/>
              <a:rect l="l" t="t" r="r" b="b"/>
              <a:pathLst>
                <a:path w="15870" h="6738" fill="none" extrusionOk="0">
                  <a:moveTo>
                    <a:pt x="1" y="0"/>
                  </a:moveTo>
                  <a:lnTo>
                    <a:pt x="1141" y="4914"/>
                  </a:lnTo>
                  <a:cubicBezTo>
                    <a:pt x="1556" y="6081"/>
                    <a:pt x="2792" y="6737"/>
                    <a:pt x="3991" y="6430"/>
                  </a:cubicBezTo>
                  <a:cubicBezTo>
                    <a:pt x="6290" y="5839"/>
                    <a:pt x="10374" y="4693"/>
                    <a:pt x="15869" y="2748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17"/>
            <p:cNvSpPr/>
            <p:nvPr/>
          </p:nvSpPr>
          <p:spPr>
            <a:xfrm>
              <a:off x="2575425" y="800550"/>
              <a:ext cx="1930350" cy="4819600"/>
            </a:xfrm>
            <a:custGeom>
              <a:avLst/>
              <a:gdLst/>
              <a:ahLst/>
              <a:cxnLst/>
              <a:rect l="l" t="t" r="r" b="b"/>
              <a:pathLst>
                <a:path w="77214" h="192784" fill="none" extrusionOk="0">
                  <a:moveTo>
                    <a:pt x="1" y="0"/>
                  </a:moveTo>
                  <a:cubicBezTo>
                    <a:pt x="1" y="0"/>
                    <a:pt x="7039" y="28749"/>
                    <a:pt x="8229" y="48867"/>
                  </a:cubicBezTo>
                  <a:cubicBezTo>
                    <a:pt x="9422" y="68987"/>
                    <a:pt x="7487" y="86395"/>
                    <a:pt x="20761" y="116618"/>
                  </a:cubicBezTo>
                  <a:cubicBezTo>
                    <a:pt x="34037" y="146842"/>
                    <a:pt x="41021" y="175183"/>
                    <a:pt x="41021" y="175183"/>
                  </a:cubicBezTo>
                  <a:cubicBezTo>
                    <a:pt x="41021" y="175183"/>
                    <a:pt x="39184" y="192784"/>
                    <a:pt x="77214" y="179311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17"/>
            <p:cNvSpPr/>
            <p:nvPr/>
          </p:nvSpPr>
          <p:spPr>
            <a:xfrm>
              <a:off x="3554000" y="4794600"/>
              <a:ext cx="778650" cy="211100"/>
            </a:xfrm>
            <a:custGeom>
              <a:avLst/>
              <a:gdLst/>
              <a:ahLst/>
              <a:cxnLst/>
              <a:rect l="l" t="t" r="r" b="b"/>
              <a:pathLst>
                <a:path w="31146" h="8444" fill="none" extrusionOk="0">
                  <a:moveTo>
                    <a:pt x="0" y="8444"/>
                  </a:moveTo>
                  <a:cubicBezTo>
                    <a:pt x="0" y="8444"/>
                    <a:pt x="11015" y="7132"/>
                    <a:pt x="31145" y="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17"/>
            <p:cNvSpPr/>
            <p:nvPr/>
          </p:nvSpPr>
          <p:spPr>
            <a:xfrm>
              <a:off x="3018075" y="3293250"/>
              <a:ext cx="782625" cy="237450"/>
            </a:xfrm>
            <a:custGeom>
              <a:avLst/>
              <a:gdLst/>
              <a:ahLst/>
              <a:cxnLst/>
              <a:rect l="l" t="t" r="r" b="b"/>
              <a:pathLst>
                <a:path w="31305" h="9498" fill="none" extrusionOk="0">
                  <a:moveTo>
                    <a:pt x="0" y="9497"/>
                  </a:moveTo>
                  <a:cubicBezTo>
                    <a:pt x="0" y="9497"/>
                    <a:pt x="11175" y="7130"/>
                    <a:pt x="31305" y="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17"/>
            <p:cNvSpPr/>
            <p:nvPr/>
          </p:nvSpPr>
          <p:spPr>
            <a:xfrm>
              <a:off x="2740900" y="156475"/>
              <a:ext cx="427875" cy="384775"/>
            </a:xfrm>
            <a:custGeom>
              <a:avLst/>
              <a:gdLst/>
              <a:ahLst/>
              <a:cxnLst/>
              <a:rect l="l" t="t" r="r" b="b"/>
              <a:pathLst>
                <a:path w="17115" h="15391" fill="none" extrusionOk="0">
                  <a:moveTo>
                    <a:pt x="0" y="5809"/>
                  </a:moveTo>
                  <a:cubicBezTo>
                    <a:pt x="0" y="5809"/>
                    <a:pt x="14463" y="1"/>
                    <a:pt x="15979" y="5969"/>
                  </a:cubicBezTo>
                  <a:lnTo>
                    <a:pt x="17114" y="9160"/>
                  </a:lnTo>
                  <a:cubicBezTo>
                    <a:pt x="17114" y="9160"/>
                    <a:pt x="17084" y="10541"/>
                    <a:pt x="3394" y="1539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17"/>
            <p:cNvSpPr/>
            <p:nvPr/>
          </p:nvSpPr>
          <p:spPr>
            <a:xfrm>
              <a:off x="2884325" y="403575"/>
              <a:ext cx="330525" cy="303125"/>
            </a:xfrm>
            <a:custGeom>
              <a:avLst/>
              <a:gdLst/>
              <a:ahLst/>
              <a:cxnLst/>
              <a:rect l="l" t="t" r="r" b="b"/>
              <a:pathLst>
                <a:path w="13221" h="12125" fill="none" extrusionOk="0">
                  <a:moveTo>
                    <a:pt x="10600" y="1"/>
                  </a:moveTo>
                  <a:lnTo>
                    <a:pt x="12809" y="4538"/>
                  </a:lnTo>
                  <a:cubicBezTo>
                    <a:pt x="13221" y="5705"/>
                    <a:pt x="12677" y="6996"/>
                    <a:pt x="11549" y="7509"/>
                  </a:cubicBezTo>
                  <a:cubicBezTo>
                    <a:pt x="9391" y="8499"/>
                    <a:pt x="5495" y="10179"/>
                    <a:pt x="0" y="12125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17"/>
            <p:cNvSpPr/>
            <p:nvPr/>
          </p:nvSpPr>
          <p:spPr>
            <a:xfrm>
              <a:off x="3183525" y="585100"/>
              <a:ext cx="2272875" cy="4698250"/>
            </a:xfrm>
            <a:custGeom>
              <a:avLst/>
              <a:gdLst/>
              <a:ahLst/>
              <a:cxnLst/>
              <a:rect l="l" t="t" r="r" b="b"/>
              <a:pathLst>
                <a:path w="90915" h="187930" fill="none" extrusionOk="0">
                  <a:moveTo>
                    <a:pt x="1" y="1"/>
                  </a:moveTo>
                  <a:cubicBezTo>
                    <a:pt x="1" y="1"/>
                    <a:pt x="12628" y="26765"/>
                    <a:pt x="24370" y="43151"/>
                  </a:cubicBezTo>
                  <a:cubicBezTo>
                    <a:pt x="36109" y="59537"/>
                    <a:pt x="48573" y="71843"/>
                    <a:pt x="57282" y="103680"/>
                  </a:cubicBezTo>
                  <a:cubicBezTo>
                    <a:pt x="65994" y="135517"/>
                    <a:pt x="78410" y="161938"/>
                    <a:pt x="78410" y="161938"/>
                  </a:cubicBezTo>
                  <a:cubicBezTo>
                    <a:pt x="78410" y="161938"/>
                    <a:pt x="90915" y="174457"/>
                    <a:pt x="52890" y="187929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17"/>
            <p:cNvSpPr/>
            <p:nvPr/>
          </p:nvSpPr>
          <p:spPr>
            <a:xfrm>
              <a:off x="4332625" y="4468525"/>
              <a:ext cx="737825" cy="326150"/>
            </a:xfrm>
            <a:custGeom>
              <a:avLst/>
              <a:gdLst/>
              <a:ahLst/>
              <a:cxnLst/>
              <a:rect l="l" t="t" r="r" b="b"/>
              <a:pathLst>
                <a:path w="29513" h="13046" fill="none" extrusionOk="0">
                  <a:moveTo>
                    <a:pt x="29513" y="1"/>
                  </a:moveTo>
                  <a:cubicBezTo>
                    <a:pt x="29513" y="1"/>
                    <a:pt x="20126" y="5915"/>
                    <a:pt x="0" y="13045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17"/>
            <p:cNvSpPr/>
            <p:nvPr/>
          </p:nvSpPr>
          <p:spPr>
            <a:xfrm>
              <a:off x="3800725" y="2985025"/>
              <a:ext cx="757525" cy="308250"/>
            </a:xfrm>
            <a:custGeom>
              <a:avLst/>
              <a:gdLst/>
              <a:ahLst/>
              <a:cxnLst/>
              <a:rect l="l" t="t" r="r" b="b"/>
              <a:pathLst>
                <a:path w="30301" h="12330" fill="none" extrusionOk="0">
                  <a:moveTo>
                    <a:pt x="30301" y="1"/>
                  </a:moveTo>
                  <a:cubicBezTo>
                    <a:pt x="30301" y="1"/>
                    <a:pt x="20128" y="5199"/>
                    <a:pt x="1" y="12329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17"/>
            <p:cNvSpPr/>
            <p:nvPr/>
          </p:nvSpPr>
          <p:spPr>
            <a:xfrm>
              <a:off x="3766975" y="5339025"/>
              <a:ext cx="758500" cy="141750"/>
            </a:xfrm>
            <a:custGeom>
              <a:avLst/>
              <a:gdLst/>
              <a:ahLst/>
              <a:cxnLst/>
              <a:rect l="l" t="t" r="r" b="b"/>
              <a:pathLst>
                <a:path w="30340" h="5670" fill="none" extrusionOk="0">
                  <a:moveTo>
                    <a:pt x="0" y="2026"/>
                  </a:moveTo>
                  <a:cubicBezTo>
                    <a:pt x="0" y="2026"/>
                    <a:pt x="1392" y="5035"/>
                    <a:pt x="4841" y="5352"/>
                  </a:cubicBezTo>
                  <a:cubicBezTo>
                    <a:pt x="8292" y="5669"/>
                    <a:pt x="14365" y="5659"/>
                    <a:pt x="30339" y="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17"/>
            <p:cNvSpPr/>
            <p:nvPr/>
          </p:nvSpPr>
          <p:spPr>
            <a:xfrm>
              <a:off x="4525450" y="4900825"/>
              <a:ext cx="641525" cy="438225"/>
            </a:xfrm>
            <a:custGeom>
              <a:avLst/>
              <a:gdLst/>
              <a:ahLst/>
              <a:cxnLst/>
              <a:rect l="l" t="t" r="r" b="b"/>
              <a:pathLst>
                <a:path w="25661" h="17529" fill="none" extrusionOk="0">
                  <a:moveTo>
                    <a:pt x="24848" y="1"/>
                  </a:moveTo>
                  <a:cubicBezTo>
                    <a:pt x="24848" y="1"/>
                    <a:pt x="25660" y="3217"/>
                    <a:pt x="23181" y="5635"/>
                  </a:cubicBezTo>
                  <a:cubicBezTo>
                    <a:pt x="20699" y="8056"/>
                    <a:pt x="15973" y="11871"/>
                    <a:pt x="0" y="17528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17"/>
            <p:cNvSpPr/>
            <p:nvPr/>
          </p:nvSpPr>
          <p:spPr>
            <a:xfrm>
              <a:off x="2816275" y="1595750"/>
              <a:ext cx="130200" cy="1314000"/>
            </a:xfrm>
            <a:custGeom>
              <a:avLst/>
              <a:gdLst/>
              <a:ahLst/>
              <a:cxnLst/>
              <a:rect l="l" t="t" r="r" b="b"/>
              <a:pathLst>
                <a:path w="5208" h="52560" fill="none" extrusionOk="0">
                  <a:moveTo>
                    <a:pt x="4083" y="52560"/>
                  </a:moveTo>
                  <a:cubicBezTo>
                    <a:pt x="384" y="35317"/>
                    <a:pt x="5208" y="16848"/>
                    <a:pt x="1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17"/>
            <p:cNvSpPr/>
            <p:nvPr/>
          </p:nvSpPr>
          <p:spPr>
            <a:xfrm>
              <a:off x="2965275" y="2002725"/>
              <a:ext cx="16400" cy="435100"/>
            </a:xfrm>
            <a:custGeom>
              <a:avLst/>
              <a:gdLst/>
              <a:ahLst/>
              <a:cxnLst/>
              <a:rect l="l" t="t" r="r" b="b"/>
              <a:pathLst>
                <a:path w="656" h="17404" fill="none" extrusionOk="0">
                  <a:moveTo>
                    <a:pt x="7" y="17403"/>
                  </a:moveTo>
                  <a:cubicBezTo>
                    <a:pt x="655" y="11621"/>
                    <a:pt x="655" y="5782"/>
                    <a:pt x="1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17"/>
            <p:cNvSpPr/>
            <p:nvPr/>
          </p:nvSpPr>
          <p:spPr>
            <a:xfrm>
              <a:off x="3093200" y="2273600"/>
              <a:ext cx="7400" cy="117325"/>
            </a:xfrm>
            <a:custGeom>
              <a:avLst/>
              <a:gdLst/>
              <a:ahLst/>
              <a:cxnLst/>
              <a:rect l="l" t="t" r="r" b="b"/>
              <a:pathLst>
                <a:path w="296" h="4693" fill="none" extrusionOk="0">
                  <a:moveTo>
                    <a:pt x="295" y="4692"/>
                  </a:moveTo>
                  <a:cubicBezTo>
                    <a:pt x="99" y="3137"/>
                    <a:pt x="1" y="1570"/>
                    <a:pt x="5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17"/>
            <p:cNvSpPr/>
            <p:nvPr/>
          </p:nvSpPr>
          <p:spPr>
            <a:xfrm>
              <a:off x="3211450" y="2450025"/>
              <a:ext cx="8575" cy="48350"/>
            </a:xfrm>
            <a:custGeom>
              <a:avLst/>
              <a:gdLst/>
              <a:ahLst/>
              <a:cxnLst/>
              <a:rect l="l" t="t" r="r" b="b"/>
              <a:pathLst>
                <a:path w="343" h="1934" fill="none" extrusionOk="0">
                  <a:moveTo>
                    <a:pt x="342" y="1934"/>
                  </a:moveTo>
                  <a:cubicBezTo>
                    <a:pt x="228" y="1289"/>
                    <a:pt x="115" y="645"/>
                    <a:pt x="1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17"/>
            <p:cNvSpPr/>
            <p:nvPr/>
          </p:nvSpPr>
          <p:spPr>
            <a:xfrm>
              <a:off x="3339175" y="2593175"/>
              <a:ext cx="46300" cy="154800"/>
            </a:xfrm>
            <a:custGeom>
              <a:avLst/>
              <a:gdLst/>
              <a:ahLst/>
              <a:cxnLst/>
              <a:rect l="l" t="t" r="r" b="b"/>
              <a:pathLst>
                <a:path w="1852" h="6192" fill="none" extrusionOk="0">
                  <a:moveTo>
                    <a:pt x="1852" y="6192"/>
                  </a:moveTo>
                  <a:cubicBezTo>
                    <a:pt x="1062" y="4185"/>
                    <a:pt x="444" y="2112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17"/>
            <p:cNvSpPr/>
            <p:nvPr/>
          </p:nvSpPr>
          <p:spPr>
            <a:xfrm>
              <a:off x="2989975" y="3093450"/>
              <a:ext cx="23150" cy="77475"/>
            </a:xfrm>
            <a:custGeom>
              <a:avLst/>
              <a:gdLst/>
              <a:ahLst/>
              <a:cxnLst/>
              <a:rect l="l" t="t" r="r" b="b"/>
              <a:pathLst>
                <a:path w="926" h="3099" fill="none" extrusionOk="0">
                  <a:moveTo>
                    <a:pt x="926" y="3098"/>
                  </a:moveTo>
                  <a:cubicBezTo>
                    <a:pt x="533" y="2094"/>
                    <a:pt x="224" y="1057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17"/>
            <p:cNvSpPr/>
            <p:nvPr/>
          </p:nvSpPr>
          <p:spPr>
            <a:xfrm>
              <a:off x="4146700" y="2315800"/>
              <a:ext cx="269775" cy="623375"/>
            </a:xfrm>
            <a:custGeom>
              <a:avLst/>
              <a:gdLst/>
              <a:ahLst/>
              <a:cxnLst/>
              <a:rect l="l" t="t" r="r" b="b"/>
              <a:pathLst>
                <a:path w="10791" h="24935" fill="none" extrusionOk="0">
                  <a:moveTo>
                    <a:pt x="10790" y="24934"/>
                  </a:moveTo>
                  <a:cubicBezTo>
                    <a:pt x="8166" y="16215"/>
                    <a:pt x="5444" y="7298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17"/>
            <p:cNvSpPr/>
            <p:nvPr/>
          </p:nvSpPr>
          <p:spPr>
            <a:xfrm>
              <a:off x="4194725" y="2760800"/>
              <a:ext cx="26925" cy="76125"/>
            </a:xfrm>
            <a:custGeom>
              <a:avLst/>
              <a:gdLst/>
              <a:ahLst/>
              <a:cxnLst/>
              <a:rect l="l" t="t" r="r" b="b"/>
              <a:pathLst>
                <a:path w="1077" h="3045" fill="none" extrusionOk="0">
                  <a:moveTo>
                    <a:pt x="1077" y="3045"/>
                  </a:moveTo>
                  <a:cubicBezTo>
                    <a:pt x="719" y="2032"/>
                    <a:pt x="358" y="1015"/>
                    <a:pt x="0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17"/>
            <p:cNvSpPr/>
            <p:nvPr/>
          </p:nvSpPr>
          <p:spPr>
            <a:xfrm>
              <a:off x="4029875" y="2185725"/>
              <a:ext cx="20950" cy="35425"/>
            </a:xfrm>
            <a:custGeom>
              <a:avLst/>
              <a:gdLst/>
              <a:ahLst/>
              <a:cxnLst/>
              <a:rect l="l" t="t" r="r" b="b"/>
              <a:pathLst>
                <a:path w="838" h="1417" fill="none" extrusionOk="0">
                  <a:moveTo>
                    <a:pt x="837" y="1417"/>
                  </a:moveTo>
                  <a:cubicBezTo>
                    <a:pt x="559" y="944"/>
                    <a:pt x="279" y="473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17"/>
            <p:cNvSpPr/>
            <p:nvPr/>
          </p:nvSpPr>
          <p:spPr>
            <a:xfrm>
              <a:off x="3185325" y="734500"/>
              <a:ext cx="219500" cy="461550"/>
            </a:xfrm>
            <a:custGeom>
              <a:avLst/>
              <a:gdLst/>
              <a:ahLst/>
              <a:cxnLst/>
              <a:rect l="l" t="t" r="r" b="b"/>
              <a:pathLst>
                <a:path w="8780" h="18462" fill="none" extrusionOk="0">
                  <a:moveTo>
                    <a:pt x="8779" y="18461"/>
                  </a:moveTo>
                  <a:cubicBezTo>
                    <a:pt x="5854" y="12307"/>
                    <a:pt x="2926" y="6155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17"/>
            <p:cNvSpPr/>
            <p:nvPr/>
          </p:nvSpPr>
          <p:spPr>
            <a:xfrm>
              <a:off x="3159900" y="854700"/>
              <a:ext cx="48300" cy="124175"/>
            </a:xfrm>
            <a:custGeom>
              <a:avLst/>
              <a:gdLst/>
              <a:ahLst/>
              <a:cxnLst/>
              <a:rect l="l" t="t" r="r" b="b"/>
              <a:pathLst>
                <a:path w="1932" h="4967" fill="none" extrusionOk="0">
                  <a:moveTo>
                    <a:pt x="1932" y="4966"/>
                  </a:moveTo>
                  <a:cubicBezTo>
                    <a:pt x="1195" y="3348"/>
                    <a:pt x="551" y="1691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17"/>
            <p:cNvSpPr/>
            <p:nvPr/>
          </p:nvSpPr>
          <p:spPr>
            <a:xfrm>
              <a:off x="3075100" y="953275"/>
              <a:ext cx="33000" cy="69725"/>
            </a:xfrm>
            <a:custGeom>
              <a:avLst/>
              <a:gdLst/>
              <a:ahLst/>
              <a:cxnLst/>
              <a:rect l="l" t="t" r="r" b="b"/>
              <a:pathLst>
                <a:path w="1320" h="2789" fill="none" extrusionOk="0">
                  <a:moveTo>
                    <a:pt x="1320" y="2789"/>
                  </a:moveTo>
                  <a:cubicBezTo>
                    <a:pt x="673" y="1970"/>
                    <a:pt x="221" y="1019"/>
                    <a:pt x="0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17"/>
            <p:cNvSpPr/>
            <p:nvPr/>
          </p:nvSpPr>
          <p:spPr>
            <a:xfrm>
              <a:off x="2754500" y="1041150"/>
              <a:ext cx="12550" cy="46975"/>
            </a:xfrm>
            <a:custGeom>
              <a:avLst/>
              <a:gdLst/>
              <a:ahLst/>
              <a:cxnLst/>
              <a:rect l="l" t="t" r="r" b="b"/>
              <a:pathLst>
                <a:path w="502" h="1879" fill="none" extrusionOk="0">
                  <a:moveTo>
                    <a:pt x="502" y="1878"/>
                  </a:moveTo>
                  <a:cubicBezTo>
                    <a:pt x="336" y="1250"/>
                    <a:pt x="166" y="626"/>
                    <a:pt x="0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17"/>
            <p:cNvSpPr/>
            <p:nvPr/>
          </p:nvSpPr>
          <p:spPr>
            <a:xfrm>
              <a:off x="3656750" y="5132900"/>
              <a:ext cx="25550" cy="124450"/>
            </a:xfrm>
            <a:custGeom>
              <a:avLst/>
              <a:gdLst/>
              <a:ahLst/>
              <a:cxnLst/>
              <a:rect l="l" t="t" r="r" b="b"/>
              <a:pathLst>
                <a:path w="1022" h="4978" fill="none" extrusionOk="0">
                  <a:moveTo>
                    <a:pt x="1021" y="4978"/>
                  </a:moveTo>
                  <a:cubicBezTo>
                    <a:pt x="356" y="4409"/>
                    <a:pt x="88" y="3495"/>
                    <a:pt x="43" y="2621"/>
                  </a:cubicBezTo>
                  <a:cubicBezTo>
                    <a:pt x="0" y="1745"/>
                    <a:pt x="142" y="874"/>
                    <a:pt x="142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17"/>
            <p:cNvSpPr/>
            <p:nvPr/>
          </p:nvSpPr>
          <p:spPr>
            <a:xfrm>
              <a:off x="3735000" y="5140300"/>
              <a:ext cx="10200" cy="35325"/>
            </a:xfrm>
            <a:custGeom>
              <a:avLst/>
              <a:gdLst/>
              <a:ahLst/>
              <a:cxnLst/>
              <a:rect l="l" t="t" r="r" b="b"/>
              <a:pathLst>
                <a:path w="408" h="1413" fill="none" extrusionOk="0">
                  <a:moveTo>
                    <a:pt x="408" y="1412"/>
                  </a:moveTo>
                  <a:cubicBezTo>
                    <a:pt x="156" y="983"/>
                    <a:pt x="17" y="496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17"/>
            <p:cNvSpPr/>
            <p:nvPr/>
          </p:nvSpPr>
          <p:spPr>
            <a:xfrm>
              <a:off x="5065050" y="4645050"/>
              <a:ext cx="63050" cy="169775"/>
            </a:xfrm>
            <a:custGeom>
              <a:avLst/>
              <a:gdLst/>
              <a:ahLst/>
              <a:cxnLst/>
              <a:rect l="l" t="t" r="r" b="b"/>
              <a:pathLst>
                <a:path w="2522" h="6791" fill="none" extrusionOk="0">
                  <a:moveTo>
                    <a:pt x="2045" y="6791"/>
                  </a:moveTo>
                  <a:cubicBezTo>
                    <a:pt x="2521" y="4376"/>
                    <a:pt x="1732" y="1749"/>
                    <a:pt x="1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17"/>
            <p:cNvSpPr/>
            <p:nvPr/>
          </p:nvSpPr>
          <p:spPr>
            <a:xfrm>
              <a:off x="5024350" y="4666775"/>
              <a:ext cx="19700" cy="31625"/>
            </a:xfrm>
            <a:custGeom>
              <a:avLst/>
              <a:gdLst/>
              <a:ahLst/>
              <a:cxnLst/>
              <a:rect l="l" t="t" r="r" b="b"/>
              <a:pathLst>
                <a:path w="788" h="1265" fill="none" extrusionOk="0">
                  <a:moveTo>
                    <a:pt x="788" y="1265"/>
                  </a:moveTo>
                  <a:cubicBezTo>
                    <a:pt x="524" y="841"/>
                    <a:pt x="262" y="422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17"/>
            <p:cNvSpPr/>
            <p:nvPr/>
          </p:nvSpPr>
          <p:spPr>
            <a:xfrm>
              <a:off x="3319625" y="3661450"/>
              <a:ext cx="10825" cy="30475"/>
            </a:xfrm>
            <a:custGeom>
              <a:avLst/>
              <a:gdLst/>
              <a:ahLst/>
              <a:cxnLst/>
              <a:rect l="l" t="t" r="r" b="b"/>
              <a:pathLst>
                <a:path w="433" h="1219" fill="none" extrusionOk="0">
                  <a:moveTo>
                    <a:pt x="432" y="1218"/>
                  </a:moveTo>
                  <a:cubicBezTo>
                    <a:pt x="289" y="811"/>
                    <a:pt x="146" y="408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17"/>
            <p:cNvSpPr/>
            <p:nvPr/>
          </p:nvSpPr>
          <p:spPr>
            <a:xfrm>
              <a:off x="3670825" y="3952250"/>
              <a:ext cx="26775" cy="63325"/>
            </a:xfrm>
            <a:custGeom>
              <a:avLst/>
              <a:gdLst/>
              <a:ahLst/>
              <a:cxnLst/>
              <a:rect l="l" t="t" r="r" b="b"/>
              <a:pathLst>
                <a:path w="1071" h="2533" fill="none" extrusionOk="0">
                  <a:moveTo>
                    <a:pt x="1070" y="2533"/>
                  </a:moveTo>
                  <a:cubicBezTo>
                    <a:pt x="612" y="1735"/>
                    <a:pt x="252" y="886"/>
                    <a:pt x="0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17"/>
            <p:cNvSpPr/>
            <p:nvPr/>
          </p:nvSpPr>
          <p:spPr>
            <a:xfrm>
              <a:off x="4246625" y="3281725"/>
              <a:ext cx="9400" cy="26625"/>
            </a:xfrm>
            <a:custGeom>
              <a:avLst/>
              <a:gdLst/>
              <a:ahLst/>
              <a:cxnLst/>
              <a:rect l="l" t="t" r="r" b="b"/>
              <a:pathLst>
                <a:path w="376" h="1065" fill="none" extrusionOk="0">
                  <a:moveTo>
                    <a:pt x="375" y="1065"/>
                  </a:moveTo>
                  <a:cubicBezTo>
                    <a:pt x="251" y="711"/>
                    <a:pt x="126" y="355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42" name="Google Shape;5242;p17"/>
          <p:cNvGrpSpPr/>
          <p:nvPr/>
        </p:nvGrpSpPr>
        <p:grpSpPr>
          <a:xfrm rot="-612257">
            <a:off x="6561639" y="3902321"/>
            <a:ext cx="1882076" cy="1629812"/>
            <a:chOff x="2941894" y="-166364"/>
            <a:chExt cx="2619212" cy="2268146"/>
          </a:xfrm>
        </p:grpSpPr>
        <p:grpSp>
          <p:nvGrpSpPr>
            <p:cNvPr id="5243" name="Google Shape;5243;p17"/>
            <p:cNvGrpSpPr/>
            <p:nvPr/>
          </p:nvGrpSpPr>
          <p:grpSpPr>
            <a:xfrm rot="-326611">
              <a:off x="3023915" y="143558"/>
              <a:ext cx="2455171" cy="1845931"/>
              <a:chOff x="-164800" y="149925"/>
              <a:chExt cx="7188525" cy="5404725"/>
            </a:xfrm>
          </p:grpSpPr>
          <p:sp>
            <p:nvSpPr>
              <p:cNvPr id="5244" name="Google Shape;5244;p17"/>
              <p:cNvSpPr/>
              <p:nvPr/>
            </p:nvSpPr>
            <p:spPr>
              <a:xfrm>
                <a:off x="1892125" y="4673500"/>
                <a:ext cx="3140500" cy="792625"/>
              </a:xfrm>
              <a:custGeom>
                <a:avLst/>
                <a:gdLst/>
                <a:ahLst/>
                <a:cxnLst/>
                <a:rect l="l" t="t" r="r" b="b"/>
                <a:pathLst>
                  <a:path w="125620" h="31705" extrusionOk="0">
                    <a:moveTo>
                      <a:pt x="450" y="0"/>
                    </a:moveTo>
                    <a:cubicBezTo>
                      <a:pt x="355" y="0"/>
                      <a:pt x="365" y="455"/>
                      <a:pt x="367" y="565"/>
                    </a:cubicBezTo>
                    <a:cubicBezTo>
                      <a:pt x="1" y="8145"/>
                      <a:pt x="4189" y="15037"/>
                      <a:pt x="11031" y="18114"/>
                    </a:cubicBezTo>
                    <a:cubicBezTo>
                      <a:pt x="17184" y="20887"/>
                      <a:pt x="25856" y="24148"/>
                      <a:pt x="36842" y="26791"/>
                    </a:cubicBezTo>
                    <a:cubicBezTo>
                      <a:pt x="43807" y="28463"/>
                      <a:pt x="51697" y="29897"/>
                      <a:pt x="60476" y="30783"/>
                    </a:cubicBezTo>
                    <a:cubicBezTo>
                      <a:pt x="66962" y="31437"/>
                      <a:pt x="73031" y="31705"/>
                      <a:pt x="78642" y="31705"/>
                    </a:cubicBezTo>
                    <a:cubicBezTo>
                      <a:pt x="81284" y="31705"/>
                      <a:pt x="83824" y="31645"/>
                      <a:pt x="86258" y="31539"/>
                    </a:cubicBezTo>
                    <a:cubicBezTo>
                      <a:pt x="96740" y="31067"/>
                      <a:pt x="105248" y="29679"/>
                      <a:pt x="111493" y="28276"/>
                    </a:cubicBezTo>
                    <a:cubicBezTo>
                      <a:pt x="118829" y="26634"/>
                      <a:pt x="124311" y="20703"/>
                      <a:pt x="125471" y="13201"/>
                    </a:cubicBezTo>
                    <a:cubicBezTo>
                      <a:pt x="125486" y="13051"/>
                      <a:pt x="125435" y="12896"/>
                      <a:pt x="125314" y="12804"/>
                    </a:cubicBezTo>
                    <a:cubicBezTo>
                      <a:pt x="125574" y="12615"/>
                      <a:pt x="125619" y="12556"/>
                      <a:pt x="125571" y="12556"/>
                    </a:cubicBezTo>
                    <a:cubicBezTo>
                      <a:pt x="125491" y="12556"/>
                      <a:pt x="125156" y="12716"/>
                      <a:pt x="125107" y="12716"/>
                    </a:cubicBezTo>
                    <a:cubicBezTo>
                      <a:pt x="125107" y="12716"/>
                      <a:pt x="125106" y="12716"/>
                      <a:pt x="125105" y="12716"/>
                    </a:cubicBezTo>
                    <a:cubicBezTo>
                      <a:pt x="125093" y="12716"/>
                      <a:pt x="125080" y="12715"/>
                      <a:pt x="125068" y="12715"/>
                    </a:cubicBezTo>
                    <a:cubicBezTo>
                      <a:pt x="125002" y="12715"/>
                      <a:pt x="124942" y="12727"/>
                      <a:pt x="124883" y="12762"/>
                    </a:cubicBezTo>
                    <a:cubicBezTo>
                      <a:pt x="114122" y="17460"/>
                      <a:pt x="102273" y="20364"/>
                      <a:pt x="89478" y="21435"/>
                    </a:cubicBezTo>
                    <a:cubicBezTo>
                      <a:pt x="85558" y="21776"/>
                      <a:pt x="81555" y="21946"/>
                      <a:pt x="77469" y="21946"/>
                    </a:cubicBezTo>
                    <a:cubicBezTo>
                      <a:pt x="72264" y="21946"/>
                      <a:pt x="66926" y="21670"/>
                      <a:pt x="61455" y="21118"/>
                    </a:cubicBezTo>
                    <a:cubicBezTo>
                      <a:pt x="52210" y="20190"/>
                      <a:pt x="43509" y="18567"/>
                      <a:pt x="35357" y="16241"/>
                    </a:cubicBezTo>
                    <a:cubicBezTo>
                      <a:pt x="22472" y="12605"/>
                      <a:pt x="10994" y="7258"/>
                      <a:pt x="1016" y="248"/>
                    </a:cubicBezTo>
                    <a:cubicBezTo>
                      <a:pt x="958" y="207"/>
                      <a:pt x="892" y="187"/>
                      <a:pt x="822" y="178"/>
                    </a:cubicBezTo>
                    <a:cubicBezTo>
                      <a:pt x="808" y="177"/>
                      <a:pt x="794" y="176"/>
                      <a:pt x="781" y="176"/>
                    </a:cubicBezTo>
                    <a:cubicBezTo>
                      <a:pt x="717" y="176"/>
                      <a:pt x="662" y="187"/>
                      <a:pt x="602" y="224"/>
                    </a:cubicBezTo>
                    <a:cubicBezTo>
                      <a:pt x="533" y="62"/>
                      <a:pt x="485" y="0"/>
                      <a:pt x="450" y="0"/>
                    </a:cubicBezTo>
                    <a:close/>
                  </a:path>
                </a:pathLst>
              </a:custGeom>
              <a:solidFill>
                <a:srgbClr val="111B2E"/>
              </a:solidFill>
              <a:ln w="18950" cap="flat" cmpd="sng">
                <a:solidFill>
                  <a:srgbClr val="111B2E"/>
                </a:solidFill>
                <a:prstDash val="solid"/>
                <a:miter lim="242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17"/>
              <p:cNvSpPr/>
              <p:nvPr/>
            </p:nvSpPr>
            <p:spPr>
              <a:xfrm>
                <a:off x="720125" y="248125"/>
                <a:ext cx="6191675" cy="2416775"/>
              </a:xfrm>
              <a:custGeom>
                <a:avLst/>
                <a:gdLst/>
                <a:ahLst/>
                <a:cxnLst/>
                <a:rect l="l" t="t" r="r" b="b"/>
                <a:pathLst>
                  <a:path w="247667" h="96671" extrusionOk="0">
                    <a:moveTo>
                      <a:pt x="70257" y="8447"/>
                    </a:moveTo>
                    <a:cubicBezTo>
                      <a:pt x="87262" y="8447"/>
                      <a:pt x="106965" y="9406"/>
                      <a:pt x="127220" y="11453"/>
                    </a:cubicBezTo>
                    <a:cubicBezTo>
                      <a:pt x="154548" y="14217"/>
                      <a:pt x="180500" y="18726"/>
                      <a:pt x="199958" y="23609"/>
                    </a:cubicBezTo>
                    <a:cubicBezTo>
                      <a:pt x="220835" y="28854"/>
                      <a:pt x="234209" y="34559"/>
                      <a:pt x="233752" y="39082"/>
                    </a:cubicBezTo>
                    <a:cubicBezTo>
                      <a:pt x="233260" y="43953"/>
                      <a:pt x="215723" y="46744"/>
                      <a:pt x="189800" y="47090"/>
                    </a:cubicBezTo>
                    <a:cubicBezTo>
                      <a:pt x="188016" y="47114"/>
                      <a:pt x="186192" y="47126"/>
                      <a:pt x="184331" y="47126"/>
                    </a:cubicBezTo>
                    <a:cubicBezTo>
                      <a:pt x="166708" y="47126"/>
                      <a:pt x="145777" y="46072"/>
                      <a:pt x="123940" y="43861"/>
                    </a:cubicBezTo>
                    <a:cubicBezTo>
                      <a:pt x="100176" y="41458"/>
                      <a:pt x="77763" y="37938"/>
                      <a:pt x="59652" y="34024"/>
                    </a:cubicBezTo>
                    <a:lnTo>
                      <a:pt x="59635" y="34024"/>
                    </a:lnTo>
                    <a:cubicBezTo>
                      <a:pt x="33824" y="28462"/>
                      <a:pt x="16794" y="22119"/>
                      <a:pt x="17295" y="17187"/>
                    </a:cubicBezTo>
                    <a:cubicBezTo>
                      <a:pt x="17760" y="12568"/>
                      <a:pt x="32612" y="9636"/>
                      <a:pt x="54875" y="8735"/>
                    </a:cubicBezTo>
                    <a:cubicBezTo>
                      <a:pt x="59681" y="8544"/>
                      <a:pt x="64832" y="8447"/>
                      <a:pt x="70257" y="8447"/>
                    </a:cubicBezTo>
                    <a:close/>
                    <a:moveTo>
                      <a:pt x="32789" y="53864"/>
                    </a:moveTo>
                    <a:lnTo>
                      <a:pt x="32804" y="53866"/>
                    </a:lnTo>
                    <a:lnTo>
                      <a:pt x="32935" y="58682"/>
                    </a:lnTo>
                    <a:lnTo>
                      <a:pt x="32789" y="53864"/>
                    </a:lnTo>
                    <a:close/>
                    <a:moveTo>
                      <a:pt x="66659" y="0"/>
                    </a:moveTo>
                    <a:cubicBezTo>
                      <a:pt x="60252" y="0"/>
                      <a:pt x="54218" y="126"/>
                      <a:pt x="48620" y="366"/>
                    </a:cubicBezTo>
                    <a:cubicBezTo>
                      <a:pt x="22264" y="1502"/>
                      <a:pt x="5573" y="5147"/>
                      <a:pt x="5086" y="9968"/>
                    </a:cubicBezTo>
                    <a:cubicBezTo>
                      <a:pt x="4875" y="10898"/>
                      <a:pt x="1" y="33042"/>
                      <a:pt x="59" y="61640"/>
                    </a:cubicBezTo>
                    <a:cubicBezTo>
                      <a:pt x="47" y="61773"/>
                      <a:pt x="115" y="61894"/>
                      <a:pt x="207" y="61974"/>
                    </a:cubicBezTo>
                    <a:cubicBezTo>
                      <a:pt x="2096" y="63399"/>
                      <a:pt x="13642" y="71550"/>
                      <a:pt x="41210" y="79690"/>
                    </a:cubicBezTo>
                    <a:cubicBezTo>
                      <a:pt x="59439" y="85068"/>
                      <a:pt x="84662" y="90470"/>
                      <a:pt x="118727" y="93917"/>
                    </a:cubicBezTo>
                    <a:lnTo>
                      <a:pt x="118894" y="93932"/>
                    </a:lnTo>
                    <a:cubicBezTo>
                      <a:pt x="138330" y="95898"/>
                      <a:pt x="155078" y="96671"/>
                      <a:pt x="169395" y="96671"/>
                    </a:cubicBezTo>
                    <a:cubicBezTo>
                      <a:pt x="180921" y="96671"/>
                      <a:pt x="190872" y="96170"/>
                      <a:pt x="199384" y="95388"/>
                    </a:cubicBezTo>
                    <a:cubicBezTo>
                      <a:pt x="226944" y="92875"/>
                      <a:pt x="239437" y="87403"/>
                      <a:pt x="241520" y="86398"/>
                    </a:cubicBezTo>
                    <a:cubicBezTo>
                      <a:pt x="241642" y="86344"/>
                      <a:pt x="241719" y="86235"/>
                      <a:pt x="241751" y="86105"/>
                    </a:cubicBezTo>
                    <a:cubicBezTo>
                      <a:pt x="247666" y="57427"/>
                      <a:pt x="247158" y="34787"/>
                      <a:pt x="247158" y="34619"/>
                    </a:cubicBezTo>
                    <a:cubicBezTo>
                      <a:pt x="247628" y="29818"/>
                      <a:pt x="232545" y="23008"/>
                      <a:pt x="207744" y="16698"/>
                    </a:cubicBezTo>
                    <a:cubicBezTo>
                      <a:pt x="186910" y="11371"/>
                      <a:pt x="159170" y="6417"/>
                      <a:pt x="128046" y="3268"/>
                    </a:cubicBezTo>
                    <a:cubicBezTo>
                      <a:pt x="105573" y="994"/>
                      <a:pt x="84645" y="0"/>
                      <a:pt x="66659" y="0"/>
                    </a:cubicBezTo>
                    <a:close/>
                  </a:path>
                </a:pathLst>
              </a:custGeom>
              <a:solidFill>
                <a:srgbClr val="232E43"/>
              </a:solidFill>
              <a:ln w="18950" cap="flat" cmpd="sng">
                <a:solidFill>
                  <a:srgbClr val="232E43"/>
                </a:solidFill>
                <a:prstDash val="solid"/>
                <a:miter lim="242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17"/>
              <p:cNvSpPr/>
              <p:nvPr/>
            </p:nvSpPr>
            <p:spPr>
              <a:xfrm>
                <a:off x="1161950" y="477650"/>
                <a:ext cx="5390275" cy="929175"/>
              </a:xfrm>
              <a:custGeom>
                <a:avLst/>
                <a:gdLst/>
                <a:ahLst/>
                <a:cxnLst/>
                <a:rect l="l" t="t" r="r" b="b"/>
                <a:pathLst>
                  <a:path w="215611" h="37167" extrusionOk="0">
                    <a:moveTo>
                      <a:pt x="52716" y="1"/>
                    </a:moveTo>
                    <a:cubicBezTo>
                      <a:pt x="47364" y="1"/>
                      <a:pt x="42370" y="103"/>
                      <a:pt x="37759" y="293"/>
                    </a:cubicBezTo>
                    <a:cubicBezTo>
                      <a:pt x="14370" y="1262"/>
                      <a:pt x="812" y="4472"/>
                      <a:pt x="443" y="8089"/>
                    </a:cubicBezTo>
                    <a:cubicBezTo>
                      <a:pt x="0" y="12495"/>
                      <a:pt x="17604" y="19077"/>
                      <a:pt x="45976" y="24896"/>
                    </a:cubicBezTo>
                    <a:cubicBezTo>
                      <a:pt x="62815" y="28348"/>
                      <a:pt x="83447" y="31538"/>
                      <a:pt x="106352" y="33854"/>
                    </a:cubicBezTo>
                    <a:cubicBezTo>
                      <a:pt x="129056" y="36150"/>
                      <a:pt x="149752" y="37167"/>
                      <a:pt x="166847" y="37167"/>
                    </a:cubicBezTo>
                    <a:cubicBezTo>
                      <a:pt x="168165" y="37167"/>
                      <a:pt x="169462" y="37161"/>
                      <a:pt x="170737" y="37149"/>
                    </a:cubicBezTo>
                    <a:cubicBezTo>
                      <a:pt x="170738" y="37149"/>
                      <a:pt x="170739" y="37149"/>
                      <a:pt x="170741" y="37149"/>
                    </a:cubicBezTo>
                    <a:cubicBezTo>
                      <a:pt x="170756" y="37149"/>
                      <a:pt x="170784" y="37139"/>
                      <a:pt x="170798" y="37139"/>
                    </a:cubicBezTo>
                    <a:cubicBezTo>
                      <a:pt x="170800" y="37139"/>
                      <a:pt x="170801" y="37139"/>
                      <a:pt x="170802" y="37139"/>
                    </a:cubicBezTo>
                    <a:cubicBezTo>
                      <a:pt x="197735" y="36897"/>
                      <a:pt x="214829" y="34043"/>
                      <a:pt x="215255" y="29818"/>
                    </a:cubicBezTo>
                    <a:cubicBezTo>
                      <a:pt x="215611" y="26306"/>
                      <a:pt x="203741" y="20703"/>
                      <a:pt x="182355" y="15237"/>
                    </a:cubicBezTo>
                    <a:cubicBezTo>
                      <a:pt x="164298" y="10625"/>
                      <a:pt x="139479" y="6131"/>
                      <a:pt x="109462" y="3096"/>
                    </a:cubicBezTo>
                    <a:cubicBezTo>
                      <a:pt x="87833" y="910"/>
                      <a:pt x="68684" y="1"/>
                      <a:pt x="52716" y="1"/>
                    </a:cubicBezTo>
                    <a:close/>
                  </a:path>
                </a:pathLst>
              </a:custGeom>
              <a:solidFill>
                <a:srgbClr val="0B111E"/>
              </a:solidFill>
              <a:ln w="19050" cap="flat" cmpd="sng">
                <a:solidFill>
                  <a:srgbClr val="0B111E"/>
                </a:solidFill>
                <a:prstDash val="solid"/>
                <a:miter lim="242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17"/>
              <p:cNvSpPr/>
              <p:nvPr/>
            </p:nvSpPr>
            <p:spPr>
              <a:xfrm>
                <a:off x="721650" y="1821825"/>
                <a:ext cx="6046200" cy="1654825"/>
              </a:xfrm>
              <a:custGeom>
                <a:avLst/>
                <a:gdLst/>
                <a:ahLst/>
                <a:cxnLst/>
                <a:rect l="l" t="t" r="r" b="b"/>
                <a:pathLst>
                  <a:path w="241848" h="66193" extrusionOk="0">
                    <a:moveTo>
                      <a:pt x="49" y="1"/>
                    </a:moveTo>
                    <a:cubicBezTo>
                      <a:pt x="17" y="1"/>
                      <a:pt x="52" y="103"/>
                      <a:pt x="223" y="414"/>
                    </a:cubicBezTo>
                    <a:cubicBezTo>
                      <a:pt x="85" y="482"/>
                      <a:pt x="1" y="625"/>
                      <a:pt x="3" y="775"/>
                    </a:cubicBezTo>
                    <a:cubicBezTo>
                      <a:pt x="102" y="11303"/>
                      <a:pt x="890" y="21502"/>
                      <a:pt x="2338" y="31088"/>
                    </a:cubicBezTo>
                    <a:cubicBezTo>
                      <a:pt x="2362" y="31190"/>
                      <a:pt x="2421" y="31296"/>
                      <a:pt x="2496" y="31354"/>
                    </a:cubicBezTo>
                    <a:cubicBezTo>
                      <a:pt x="4346" y="32839"/>
                      <a:pt x="15708" y="41340"/>
                      <a:pt x="41953" y="49647"/>
                    </a:cubicBezTo>
                    <a:cubicBezTo>
                      <a:pt x="59351" y="55158"/>
                      <a:pt x="83290" y="60596"/>
                      <a:pt x="115338" y="63840"/>
                    </a:cubicBezTo>
                    <a:lnTo>
                      <a:pt x="115505" y="63854"/>
                    </a:lnTo>
                    <a:cubicBezTo>
                      <a:pt x="131973" y="65520"/>
                      <a:pt x="146463" y="66192"/>
                      <a:pt x="159124" y="66192"/>
                    </a:cubicBezTo>
                    <a:cubicBezTo>
                      <a:pt x="171888" y="66192"/>
                      <a:pt x="182793" y="65509"/>
                      <a:pt x="191995" y="64475"/>
                    </a:cubicBezTo>
                    <a:cubicBezTo>
                      <a:pt x="218218" y="61529"/>
                      <a:pt x="230609" y="55712"/>
                      <a:pt x="232683" y="54654"/>
                    </a:cubicBezTo>
                    <a:cubicBezTo>
                      <a:pt x="232787" y="54615"/>
                      <a:pt x="232847" y="54521"/>
                      <a:pt x="232889" y="54424"/>
                    </a:cubicBezTo>
                    <a:cubicBezTo>
                      <a:pt x="236229" y="45325"/>
                      <a:pt x="239039" y="35492"/>
                      <a:pt x="241266" y="25196"/>
                    </a:cubicBezTo>
                    <a:cubicBezTo>
                      <a:pt x="241297" y="25051"/>
                      <a:pt x="241847" y="24164"/>
                      <a:pt x="241740" y="24055"/>
                    </a:cubicBezTo>
                    <a:cubicBezTo>
                      <a:pt x="241738" y="24054"/>
                      <a:pt x="241735" y="24053"/>
                      <a:pt x="241731" y="24053"/>
                    </a:cubicBezTo>
                    <a:cubicBezTo>
                      <a:pt x="241620" y="24053"/>
                      <a:pt x="240986" y="24695"/>
                      <a:pt x="240899" y="24695"/>
                    </a:cubicBezTo>
                    <a:cubicBezTo>
                      <a:pt x="240899" y="24695"/>
                      <a:pt x="240898" y="24695"/>
                      <a:pt x="240897" y="24695"/>
                    </a:cubicBezTo>
                    <a:cubicBezTo>
                      <a:pt x="240882" y="24693"/>
                      <a:pt x="240867" y="24692"/>
                      <a:pt x="240852" y="24692"/>
                    </a:cubicBezTo>
                    <a:cubicBezTo>
                      <a:pt x="240792" y="24692"/>
                      <a:pt x="240731" y="24707"/>
                      <a:pt x="240677" y="24738"/>
                    </a:cubicBezTo>
                    <a:cubicBezTo>
                      <a:pt x="235999" y="26817"/>
                      <a:pt x="223405" y="31325"/>
                      <a:pt x="199151" y="33457"/>
                    </a:cubicBezTo>
                    <a:cubicBezTo>
                      <a:pt x="190975" y="34185"/>
                      <a:pt x="181475" y="34640"/>
                      <a:pt x="170506" y="34640"/>
                    </a:cubicBezTo>
                    <a:cubicBezTo>
                      <a:pt x="155948" y="34640"/>
                      <a:pt x="138802" y="33838"/>
                      <a:pt x="118729" y="31807"/>
                    </a:cubicBezTo>
                    <a:cubicBezTo>
                      <a:pt x="84487" y="28346"/>
                      <a:pt x="59296" y="23082"/>
                      <a:pt x="41113" y="17771"/>
                    </a:cubicBezTo>
                    <a:cubicBezTo>
                      <a:pt x="16742" y="10657"/>
                      <a:pt x="4916" y="3474"/>
                      <a:pt x="655" y="443"/>
                    </a:cubicBezTo>
                    <a:cubicBezTo>
                      <a:pt x="596" y="402"/>
                      <a:pt x="531" y="378"/>
                      <a:pt x="461" y="373"/>
                    </a:cubicBezTo>
                    <a:cubicBezTo>
                      <a:pt x="407" y="367"/>
                      <a:pt x="109" y="1"/>
                      <a:pt x="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18950" cap="flat" cmpd="sng">
                <a:solidFill>
                  <a:schemeClr val="lt1"/>
                </a:solidFill>
                <a:prstDash val="solid"/>
                <a:miter lim="242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17"/>
              <p:cNvSpPr/>
              <p:nvPr/>
            </p:nvSpPr>
            <p:spPr>
              <a:xfrm>
                <a:off x="776525" y="2624675"/>
                <a:ext cx="5769525" cy="2576975"/>
              </a:xfrm>
              <a:custGeom>
                <a:avLst/>
                <a:gdLst/>
                <a:ahLst/>
                <a:cxnLst/>
                <a:rect l="l" t="t" r="r" b="b"/>
                <a:pathLst>
                  <a:path w="230781" h="103079" extrusionOk="0">
                    <a:moveTo>
                      <a:pt x="152" y="1"/>
                    </a:moveTo>
                    <a:cubicBezTo>
                      <a:pt x="148" y="1"/>
                      <a:pt x="146" y="2"/>
                      <a:pt x="143" y="3"/>
                    </a:cubicBezTo>
                    <a:cubicBezTo>
                      <a:pt x="0" y="88"/>
                      <a:pt x="490" y="1159"/>
                      <a:pt x="521" y="1328"/>
                    </a:cubicBezTo>
                    <a:cubicBezTo>
                      <a:pt x="4201" y="23792"/>
                      <a:pt x="11589" y="42874"/>
                      <a:pt x="22471" y="58083"/>
                    </a:cubicBezTo>
                    <a:cubicBezTo>
                      <a:pt x="36231" y="77295"/>
                      <a:pt x="55587" y="90474"/>
                      <a:pt x="80194" y="97414"/>
                    </a:cubicBezTo>
                    <a:cubicBezTo>
                      <a:pt x="80211" y="97414"/>
                      <a:pt x="80231" y="97419"/>
                      <a:pt x="80243" y="97436"/>
                    </a:cubicBezTo>
                    <a:cubicBezTo>
                      <a:pt x="88314" y="99703"/>
                      <a:pt x="96955" y="101305"/>
                      <a:pt x="106163" y="102240"/>
                    </a:cubicBezTo>
                    <a:cubicBezTo>
                      <a:pt x="111687" y="102799"/>
                      <a:pt x="117061" y="103078"/>
                      <a:pt x="122286" y="103078"/>
                    </a:cubicBezTo>
                    <a:cubicBezTo>
                      <a:pt x="126613" y="103078"/>
                      <a:pt x="130838" y="102887"/>
                      <a:pt x="134959" y="102504"/>
                    </a:cubicBezTo>
                    <a:cubicBezTo>
                      <a:pt x="159427" y="100260"/>
                      <a:pt x="180204" y="91309"/>
                      <a:pt x="196999" y="75738"/>
                    </a:cubicBezTo>
                    <a:cubicBezTo>
                      <a:pt x="210691" y="63020"/>
                      <a:pt x="221752" y="45801"/>
                      <a:pt x="229870" y="24548"/>
                    </a:cubicBezTo>
                    <a:cubicBezTo>
                      <a:pt x="229921" y="24386"/>
                      <a:pt x="230781" y="23419"/>
                      <a:pt x="230665" y="23298"/>
                    </a:cubicBezTo>
                    <a:cubicBezTo>
                      <a:pt x="230662" y="23296"/>
                      <a:pt x="230658" y="23295"/>
                      <a:pt x="230652" y="23295"/>
                    </a:cubicBezTo>
                    <a:cubicBezTo>
                      <a:pt x="230516" y="23295"/>
                      <a:pt x="229618" y="23976"/>
                      <a:pt x="229512" y="23976"/>
                    </a:cubicBezTo>
                    <a:cubicBezTo>
                      <a:pt x="229511" y="23976"/>
                      <a:pt x="229510" y="23976"/>
                      <a:pt x="229509" y="23976"/>
                    </a:cubicBezTo>
                    <a:cubicBezTo>
                      <a:pt x="229497" y="23975"/>
                      <a:pt x="229484" y="23974"/>
                      <a:pt x="229472" y="23974"/>
                    </a:cubicBezTo>
                    <a:cubicBezTo>
                      <a:pt x="229413" y="23974"/>
                      <a:pt x="229357" y="23992"/>
                      <a:pt x="229303" y="24022"/>
                    </a:cubicBezTo>
                    <a:cubicBezTo>
                      <a:pt x="224504" y="26154"/>
                      <a:pt x="212016" y="30774"/>
                      <a:pt x="189526" y="33252"/>
                    </a:cubicBezTo>
                    <a:cubicBezTo>
                      <a:pt x="180415" y="34265"/>
                      <a:pt x="169662" y="34924"/>
                      <a:pt x="157118" y="34924"/>
                    </a:cubicBezTo>
                    <a:cubicBezTo>
                      <a:pt x="144380" y="34924"/>
                      <a:pt x="129795" y="34245"/>
                      <a:pt x="113208" y="32566"/>
                    </a:cubicBezTo>
                    <a:cubicBezTo>
                      <a:pt x="81229" y="29332"/>
                      <a:pt x="57297" y="23962"/>
                      <a:pt x="39850" y="18463"/>
                    </a:cubicBezTo>
                    <a:cubicBezTo>
                      <a:pt x="17297" y="11360"/>
                      <a:pt x="5533" y="4054"/>
                      <a:pt x="1163" y="926"/>
                    </a:cubicBezTo>
                    <a:cubicBezTo>
                      <a:pt x="1112" y="878"/>
                      <a:pt x="1042" y="846"/>
                      <a:pt x="972" y="842"/>
                    </a:cubicBezTo>
                    <a:cubicBezTo>
                      <a:pt x="880" y="830"/>
                      <a:pt x="257" y="1"/>
                      <a:pt x="152" y="1"/>
                    </a:cubicBezTo>
                    <a:close/>
                  </a:path>
                </a:pathLst>
              </a:custGeom>
              <a:solidFill>
                <a:srgbClr val="232E43"/>
              </a:solidFill>
              <a:ln w="18950" cap="flat" cmpd="sng">
                <a:solidFill>
                  <a:srgbClr val="232E43"/>
                </a:solidFill>
                <a:prstDash val="solid"/>
                <a:miter lim="242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17"/>
              <p:cNvSpPr/>
              <p:nvPr/>
            </p:nvSpPr>
            <p:spPr>
              <a:xfrm>
                <a:off x="1161950" y="484975"/>
                <a:ext cx="1149425" cy="615075"/>
              </a:xfrm>
              <a:custGeom>
                <a:avLst/>
                <a:gdLst/>
                <a:ahLst/>
                <a:cxnLst/>
                <a:rect l="l" t="t" r="r" b="b"/>
                <a:pathLst>
                  <a:path w="45977" h="24603" extrusionOk="0">
                    <a:moveTo>
                      <a:pt x="37759" y="0"/>
                    </a:moveTo>
                    <a:cubicBezTo>
                      <a:pt x="14370" y="969"/>
                      <a:pt x="812" y="4179"/>
                      <a:pt x="443" y="7796"/>
                    </a:cubicBezTo>
                    <a:cubicBezTo>
                      <a:pt x="0" y="12202"/>
                      <a:pt x="17604" y="18784"/>
                      <a:pt x="45976" y="24603"/>
                    </a:cubicBezTo>
                    <a:cubicBezTo>
                      <a:pt x="4799" y="12536"/>
                      <a:pt x="37759" y="0"/>
                      <a:pt x="37759" y="0"/>
                    </a:cubicBezTo>
                    <a:close/>
                  </a:path>
                </a:pathLst>
              </a:custGeom>
              <a:solidFill>
                <a:srgbClr val="070A1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17"/>
              <p:cNvSpPr/>
              <p:nvPr/>
            </p:nvSpPr>
            <p:spPr>
              <a:xfrm>
                <a:off x="1142975" y="394250"/>
                <a:ext cx="5430575" cy="1090875"/>
              </a:xfrm>
              <a:custGeom>
                <a:avLst/>
                <a:gdLst/>
                <a:ahLst/>
                <a:cxnLst/>
                <a:rect l="l" t="t" r="r" b="b"/>
                <a:pathLst>
                  <a:path w="217223" h="43635" fill="none" extrusionOk="0">
                    <a:moveTo>
                      <a:pt x="216431" y="33191"/>
                    </a:moveTo>
                    <a:cubicBezTo>
                      <a:pt x="215636" y="41037"/>
                      <a:pt x="166607" y="43634"/>
                      <a:pt x="107063" y="37609"/>
                    </a:cubicBezTo>
                    <a:cubicBezTo>
                      <a:pt x="47518" y="31582"/>
                      <a:pt x="1" y="19223"/>
                      <a:pt x="795" y="11376"/>
                    </a:cubicBezTo>
                    <a:cubicBezTo>
                      <a:pt x="1587" y="3530"/>
                      <a:pt x="50713" y="0"/>
                      <a:pt x="110258" y="6022"/>
                    </a:cubicBezTo>
                    <a:cubicBezTo>
                      <a:pt x="169803" y="12045"/>
                      <a:pt x="217223" y="25344"/>
                      <a:pt x="216431" y="33191"/>
                    </a:cubicBezTo>
                    <a:close/>
                  </a:path>
                </a:pathLst>
              </a:custGeom>
              <a:noFill/>
              <a:ln w="151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17"/>
              <p:cNvSpPr/>
              <p:nvPr/>
            </p:nvSpPr>
            <p:spPr>
              <a:xfrm>
                <a:off x="-164800" y="149925"/>
                <a:ext cx="7188525" cy="5404725"/>
              </a:xfrm>
              <a:custGeom>
                <a:avLst/>
                <a:gdLst/>
                <a:ahLst/>
                <a:cxnLst/>
                <a:rect l="l" t="t" r="r" b="b"/>
                <a:pathLst>
                  <a:path w="287541" h="216189" fill="none" extrusionOk="0">
                    <a:moveTo>
                      <a:pt x="143770" y="201646"/>
                    </a:moveTo>
                    <a:cubicBezTo>
                      <a:pt x="287540" y="216188"/>
                      <a:pt x="282966" y="38480"/>
                      <a:pt x="282966" y="38480"/>
                    </a:cubicBezTo>
                    <a:cubicBezTo>
                      <a:pt x="283914" y="29117"/>
                      <a:pt x="230556" y="13572"/>
                      <a:pt x="163480" y="6786"/>
                    </a:cubicBezTo>
                    <a:cubicBezTo>
                      <a:pt x="96406" y="1"/>
                      <a:pt x="41016" y="4545"/>
                      <a:pt x="40071" y="13908"/>
                    </a:cubicBezTo>
                    <a:cubicBezTo>
                      <a:pt x="40071" y="13908"/>
                      <a:pt x="1" y="187102"/>
                      <a:pt x="143770" y="201646"/>
                    </a:cubicBezTo>
                    <a:close/>
                  </a:path>
                </a:pathLst>
              </a:custGeom>
              <a:noFill/>
              <a:ln w="151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17"/>
              <p:cNvSpPr/>
              <p:nvPr/>
            </p:nvSpPr>
            <p:spPr>
              <a:xfrm>
                <a:off x="1872200" y="4653875"/>
                <a:ext cx="3171000" cy="856675"/>
              </a:xfrm>
              <a:custGeom>
                <a:avLst/>
                <a:gdLst/>
                <a:ahLst/>
                <a:cxnLst/>
                <a:rect l="l" t="t" r="r" b="b"/>
                <a:pathLst>
                  <a:path w="126840" h="34267" fill="none" extrusionOk="0">
                    <a:moveTo>
                      <a:pt x="126840" y="12748"/>
                    </a:moveTo>
                    <a:lnTo>
                      <a:pt x="126808" y="13077"/>
                    </a:lnTo>
                    <a:cubicBezTo>
                      <a:pt x="125999" y="21064"/>
                      <a:pt x="120214" y="27704"/>
                      <a:pt x="112385" y="29461"/>
                    </a:cubicBezTo>
                    <a:cubicBezTo>
                      <a:pt x="101363" y="31932"/>
                      <a:pt x="83817" y="34267"/>
                      <a:pt x="61275" y="31985"/>
                    </a:cubicBezTo>
                    <a:lnTo>
                      <a:pt x="61227" y="31980"/>
                    </a:lnTo>
                    <a:cubicBezTo>
                      <a:pt x="38686" y="29698"/>
                      <a:pt x="21966" y="23901"/>
                      <a:pt x="11660" y="19272"/>
                    </a:cubicBezTo>
                    <a:cubicBezTo>
                      <a:pt x="4337" y="15982"/>
                      <a:pt x="1" y="8317"/>
                      <a:pt x="808" y="333"/>
                    </a:cubicBezTo>
                    <a:lnTo>
                      <a:pt x="842" y="1"/>
                    </a:lnTo>
                  </a:path>
                </a:pathLst>
              </a:custGeom>
              <a:noFill/>
              <a:ln w="151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17"/>
              <p:cNvSpPr/>
              <p:nvPr/>
            </p:nvSpPr>
            <p:spPr>
              <a:xfrm>
                <a:off x="708625" y="1797475"/>
                <a:ext cx="2982225" cy="809300"/>
              </a:xfrm>
              <a:custGeom>
                <a:avLst/>
                <a:gdLst/>
                <a:ahLst/>
                <a:cxnLst/>
                <a:rect l="l" t="t" r="r" b="b"/>
                <a:pathLst>
                  <a:path w="119289" h="32372" fill="none" extrusionOk="0">
                    <a:moveTo>
                      <a:pt x="1" y="0"/>
                    </a:moveTo>
                    <a:cubicBezTo>
                      <a:pt x="1" y="0"/>
                      <a:pt x="27009" y="23038"/>
                      <a:pt x="119289" y="32372"/>
                    </a:cubicBezTo>
                  </a:path>
                </a:pathLst>
              </a:custGeom>
              <a:noFill/>
              <a:ln w="151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17"/>
              <p:cNvSpPr/>
              <p:nvPr/>
            </p:nvSpPr>
            <p:spPr>
              <a:xfrm>
                <a:off x="768575" y="2606400"/>
                <a:ext cx="2839125" cy="822225"/>
              </a:xfrm>
              <a:custGeom>
                <a:avLst/>
                <a:gdLst/>
                <a:ahLst/>
                <a:cxnLst/>
                <a:rect l="l" t="t" r="r" b="b"/>
                <a:pathLst>
                  <a:path w="113565" h="32889" fill="none" extrusionOk="0">
                    <a:moveTo>
                      <a:pt x="1" y="0"/>
                    </a:moveTo>
                    <a:cubicBezTo>
                      <a:pt x="1" y="0"/>
                      <a:pt x="27222" y="24155"/>
                      <a:pt x="113565" y="32888"/>
                    </a:cubicBezTo>
                  </a:path>
                </a:pathLst>
              </a:custGeom>
              <a:noFill/>
              <a:ln w="151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17"/>
              <p:cNvSpPr/>
              <p:nvPr/>
            </p:nvSpPr>
            <p:spPr>
              <a:xfrm>
                <a:off x="3691425" y="2411150"/>
                <a:ext cx="3083850" cy="429100"/>
              </a:xfrm>
              <a:custGeom>
                <a:avLst/>
                <a:gdLst/>
                <a:ahLst/>
                <a:cxnLst/>
                <a:rect l="l" t="t" r="r" b="b"/>
                <a:pathLst>
                  <a:path w="123354" h="17164" fill="none" extrusionOk="0">
                    <a:moveTo>
                      <a:pt x="123354" y="0"/>
                    </a:moveTo>
                    <a:cubicBezTo>
                      <a:pt x="123354" y="0"/>
                      <a:pt x="92281" y="17164"/>
                      <a:pt x="1" y="7830"/>
                    </a:cubicBezTo>
                  </a:path>
                </a:pathLst>
              </a:custGeom>
              <a:noFill/>
              <a:ln w="151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17"/>
              <p:cNvSpPr/>
              <p:nvPr/>
            </p:nvSpPr>
            <p:spPr>
              <a:xfrm>
                <a:off x="3608350" y="3191675"/>
                <a:ext cx="2946200" cy="455375"/>
              </a:xfrm>
              <a:custGeom>
                <a:avLst/>
                <a:gdLst/>
                <a:ahLst/>
                <a:cxnLst/>
                <a:rect l="l" t="t" r="r" b="b"/>
                <a:pathLst>
                  <a:path w="117848" h="18215" fill="none" extrusionOk="0">
                    <a:moveTo>
                      <a:pt x="117847" y="0"/>
                    </a:moveTo>
                    <a:cubicBezTo>
                      <a:pt x="117847" y="0"/>
                      <a:pt x="86338" y="18215"/>
                      <a:pt x="0" y="9482"/>
                    </a:cubicBezTo>
                  </a:path>
                </a:pathLst>
              </a:custGeom>
              <a:noFill/>
              <a:ln w="151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17"/>
              <p:cNvSpPr/>
              <p:nvPr/>
            </p:nvSpPr>
            <p:spPr>
              <a:xfrm>
                <a:off x="1252125" y="3319400"/>
                <a:ext cx="729675" cy="1048650"/>
              </a:xfrm>
              <a:custGeom>
                <a:avLst/>
                <a:gdLst/>
                <a:ahLst/>
                <a:cxnLst/>
                <a:rect l="l" t="t" r="r" b="b"/>
                <a:pathLst>
                  <a:path w="29187" h="41946" fill="none" extrusionOk="0">
                    <a:moveTo>
                      <a:pt x="0" y="0"/>
                    </a:moveTo>
                    <a:cubicBezTo>
                      <a:pt x="3186" y="17265"/>
                      <a:pt x="14104" y="32958"/>
                      <a:pt x="29186" y="41946"/>
                    </a:cubicBez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17"/>
              <p:cNvSpPr/>
              <p:nvPr/>
            </p:nvSpPr>
            <p:spPr>
              <a:xfrm>
                <a:off x="2269850" y="4024950"/>
                <a:ext cx="94400" cy="100125"/>
              </a:xfrm>
              <a:custGeom>
                <a:avLst/>
                <a:gdLst/>
                <a:ahLst/>
                <a:cxnLst/>
                <a:rect l="l" t="t" r="r" b="b"/>
                <a:pathLst>
                  <a:path w="3776" h="4005" fill="none" extrusionOk="0">
                    <a:moveTo>
                      <a:pt x="1" y="0"/>
                    </a:moveTo>
                    <a:cubicBezTo>
                      <a:pt x="1258" y="1335"/>
                      <a:pt x="2516" y="2670"/>
                      <a:pt x="3775" y="4005"/>
                    </a:cubicBez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17"/>
              <p:cNvSpPr/>
              <p:nvPr/>
            </p:nvSpPr>
            <p:spPr>
              <a:xfrm>
                <a:off x="4907050" y="3829825"/>
                <a:ext cx="973375" cy="856475"/>
              </a:xfrm>
              <a:custGeom>
                <a:avLst/>
                <a:gdLst/>
                <a:ahLst/>
                <a:cxnLst/>
                <a:rect l="l" t="t" r="r" b="b"/>
                <a:pathLst>
                  <a:path w="38935" h="34259" fill="none" extrusionOk="0">
                    <a:moveTo>
                      <a:pt x="0" y="34259"/>
                    </a:moveTo>
                    <a:cubicBezTo>
                      <a:pt x="16638" y="28232"/>
                      <a:pt x="30841" y="15739"/>
                      <a:pt x="38934" y="0"/>
                    </a:cubicBez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17"/>
              <p:cNvSpPr/>
              <p:nvPr/>
            </p:nvSpPr>
            <p:spPr>
              <a:xfrm>
                <a:off x="959000" y="1239150"/>
                <a:ext cx="33025" cy="326750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3070" fill="none" extrusionOk="0">
                    <a:moveTo>
                      <a:pt x="0" y="13070"/>
                    </a:moveTo>
                    <a:cubicBezTo>
                      <a:pt x="439" y="8712"/>
                      <a:pt x="880" y="4354"/>
                      <a:pt x="1321" y="0"/>
                    </a:cubicBez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17"/>
              <p:cNvSpPr/>
              <p:nvPr/>
            </p:nvSpPr>
            <p:spPr>
              <a:xfrm>
                <a:off x="1302575" y="1420650"/>
                <a:ext cx="3475" cy="12035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814" fill="none" extrusionOk="0">
                    <a:moveTo>
                      <a:pt x="138" y="4814"/>
                    </a:moveTo>
                    <a:cubicBezTo>
                      <a:pt x="92" y="3208"/>
                      <a:pt x="46" y="1604"/>
                      <a:pt x="0" y="0"/>
                    </a:cubicBez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17"/>
              <p:cNvSpPr/>
              <p:nvPr/>
            </p:nvSpPr>
            <p:spPr>
              <a:xfrm>
                <a:off x="1540025" y="1594775"/>
                <a:ext cx="3475" cy="12035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814" fill="none" extrusionOk="0">
                    <a:moveTo>
                      <a:pt x="139" y="4814"/>
                    </a:moveTo>
                    <a:cubicBezTo>
                      <a:pt x="93" y="3208"/>
                      <a:pt x="47" y="1604"/>
                      <a:pt x="1" y="0"/>
                    </a:cubicBez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17"/>
              <p:cNvSpPr/>
              <p:nvPr/>
            </p:nvSpPr>
            <p:spPr>
              <a:xfrm>
                <a:off x="6580200" y="1899575"/>
                <a:ext cx="49425" cy="30992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2397" fill="none" extrusionOk="0">
                    <a:moveTo>
                      <a:pt x="0" y="12396"/>
                    </a:moveTo>
                    <a:cubicBezTo>
                      <a:pt x="662" y="8264"/>
                      <a:pt x="1318" y="4133"/>
                      <a:pt x="1977" y="1"/>
                    </a:cubicBez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17"/>
              <p:cNvSpPr/>
              <p:nvPr/>
            </p:nvSpPr>
            <p:spPr>
              <a:xfrm>
                <a:off x="6362350" y="1992350"/>
                <a:ext cx="585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628" fill="none" extrusionOk="0">
                    <a:moveTo>
                      <a:pt x="233" y="3627"/>
                    </a:moveTo>
                    <a:cubicBezTo>
                      <a:pt x="153" y="2418"/>
                      <a:pt x="78" y="1210"/>
                      <a:pt x="0" y="1"/>
                    </a:cubicBez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17"/>
              <p:cNvSpPr/>
              <p:nvPr/>
            </p:nvSpPr>
            <p:spPr>
              <a:xfrm>
                <a:off x="6011525" y="2063225"/>
                <a:ext cx="13575" cy="1337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349" fill="none" extrusionOk="0">
                    <a:moveTo>
                      <a:pt x="0" y="5349"/>
                    </a:moveTo>
                    <a:cubicBezTo>
                      <a:pt x="179" y="3566"/>
                      <a:pt x="361" y="1785"/>
                      <a:pt x="543" y="0"/>
                    </a:cubicBez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17"/>
              <p:cNvSpPr/>
              <p:nvPr/>
            </p:nvSpPr>
            <p:spPr>
              <a:xfrm>
                <a:off x="5616350" y="2128250"/>
                <a:ext cx="12075" cy="11880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4752" fill="none" extrusionOk="0">
                    <a:moveTo>
                      <a:pt x="0" y="4751"/>
                    </a:moveTo>
                    <a:lnTo>
                      <a:pt x="482" y="1"/>
                    </a:ln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17"/>
              <p:cNvSpPr/>
              <p:nvPr/>
            </p:nvSpPr>
            <p:spPr>
              <a:xfrm>
                <a:off x="4055350" y="2104100"/>
                <a:ext cx="4325" cy="10545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4218" fill="none" extrusionOk="0">
                    <a:moveTo>
                      <a:pt x="173" y="4218"/>
                    </a:moveTo>
                    <a:cubicBezTo>
                      <a:pt x="117" y="2813"/>
                      <a:pt x="59" y="1405"/>
                      <a:pt x="1" y="0"/>
                    </a:cubicBez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17"/>
              <p:cNvSpPr/>
              <p:nvPr/>
            </p:nvSpPr>
            <p:spPr>
              <a:xfrm>
                <a:off x="3620750" y="1955050"/>
                <a:ext cx="275" cy="1500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6002" fill="none" extrusionOk="0">
                    <a:moveTo>
                      <a:pt x="1" y="6001"/>
                    </a:moveTo>
                    <a:cubicBezTo>
                      <a:pt x="3" y="4002"/>
                      <a:pt x="6" y="2001"/>
                      <a:pt x="11" y="1"/>
                    </a:cubicBez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69" name="Google Shape;5269;p17"/>
            <p:cNvGrpSpPr/>
            <p:nvPr/>
          </p:nvGrpSpPr>
          <p:grpSpPr>
            <a:xfrm rot="-2205838">
              <a:off x="3619334" y="38366"/>
              <a:ext cx="931859" cy="745509"/>
              <a:chOff x="152425" y="47525"/>
              <a:chExt cx="7178075" cy="5742625"/>
            </a:xfrm>
          </p:grpSpPr>
          <p:sp>
            <p:nvSpPr>
              <p:cNvPr id="5270" name="Google Shape;5270;p17"/>
              <p:cNvSpPr/>
              <p:nvPr/>
            </p:nvSpPr>
            <p:spPr>
              <a:xfrm>
                <a:off x="453175" y="491075"/>
                <a:ext cx="2875025" cy="2053925"/>
              </a:xfrm>
              <a:custGeom>
                <a:avLst/>
                <a:gdLst/>
                <a:ahLst/>
                <a:cxnLst/>
                <a:rect l="l" t="t" r="r" b="b"/>
                <a:pathLst>
                  <a:path w="115001" h="82157" extrusionOk="0">
                    <a:moveTo>
                      <a:pt x="22788" y="0"/>
                    </a:moveTo>
                    <a:cubicBezTo>
                      <a:pt x="22677" y="0"/>
                      <a:pt x="22565" y="34"/>
                      <a:pt x="22468" y="70"/>
                    </a:cubicBezTo>
                    <a:cubicBezTo>
                      <a:pt x="10788" y="6021"/>
                      <a:pt x="5014" y="26338"/>
                      <a:pt x="1585" y="38454"/>
                    </a:cubicBezTo>
                    <a:cubicBezTo>
                      <a:pt x="1106" y="40135"/>
                      <a:pt x="673" y="41642"/>
                      <a:pt x="284" y="42924"/>
                    </a:cubicBezTo>
                    <a:cubicBezTo>
                      <a:pt x="1" y="43893"/>
                      <a:pt x="140" y="44969"/>
                      <a:pt x="723" y="45960"/>
                    </a:cubicBezTo>
                    <a:cubicBezTo>
                      <a:pt x="1294" y="46915"/>
                      <a:pt x="2204" y="47724"/>
                      <a:pt x="3288" y="48192"/>
                    </a:cubicBezTo>
                    <a:cubicBezTo>
                      <a:pt x="3657" y="48353"/>
                      <a:pt x="4021" y="48454"/>
                      <a:pt x="4423" y="48545"/>
                    </a:cubicBezTo>
                    <a:cubicBezTo>
                      <a:pt x="11808" y="50069"/>
                      <a:pt x="25899" y="53669"/>
                      <a:pt x="47089" y="61732"/>
                    </a:cubicBezTo>
                    <a:cubicBezTo>
                      <a:pt x="53811" y="64283"/>
                      <a:pt x="61266" y="67286"/>
                      <a:pt x="69452" y="70822"/>
                    </a:cubicBezTo>
                    <a:cubicBezTo>
                      <a:pt x="77193" y="74168"/>
                      <a:pt x="85307" y="77870"/>
                      <a:pt x="93535" y="81808"/>
                    </a:cubicBezTo>
                    <a:lnTo>
                      <a:pt x="93559" y="81819"/>
                    </a:lnTo>
                    <a:cubicBezTo>
                      <a:pt x="93618" y="81982"/>
                      <a:pt x="93675" y="82036"/>
                      <a:pt x="93731" y="82036"/>
                    </a:cubicBezTo>
                    <a:cubicBezTo>
                      <a:pt x="93830" y="82036"/>
                      <a:pt x="93926" y="81864"/>
                      <a:pt x="94020" y="81827"/>
                    </a:cubicBezTo>
                    <a:cubicBezTo>
                      <a:pt x="94100" y="82068"/>
                      <a:pt x="94159" y="82156"/>
                      <a:pt x="94203" y="82156"/>
                    </a:cubicBezTo>
                    <a:cubicBezTo>
                      <a:pt x="94313" y="82156"/>
                      <a:pt x="94335" y="81607"/>
                      <a:pt x="94387" y="81492"/>
                    </a:cubicBezTo>
                    <a:lnTo>
                      <a:pt x="114881" y="34077"/>
                    </a:lnTo>
                    <a:cubicBezTo>
                      <a:pt x="115001" y="33777"/>
                      <a:pt x="114856" y="33410"/>
                      <a:pt x="114565" y="33261"/>
                    </a:cubicBezTo>
                    <a:cubicBezTo>
                      <a:pt x="108911" y="30461"/>
                      <a:pt x="102918" y="27679"/>
                      <a:pt x="96718" y="25000"/>
                    </a:cubicBezTo>
                    <a:cubicBezTo>
                      <a:pt x="87381" y="20963"/>
                      <a:pt x="78197" y="17403"/>
                      <a:pt x="69647" y="14338"/>
                    </a:cubicBezTo>
                    <a:lnTo>
                      <a:pt x="60516" y="11160"/>
                    </a:lnTo>
                    <a:cubicBezTo>
                      <a:pt x="40376" y="4337"/>
                      <a:pt x="25332" y="600"/>
                      <a:pt x="22904" y="14"/>
                    </a:cubicBezTo>
                    <a:cubicBezTo>
                      <a:pt x="22866" y="4"/>
                      <a:pt x="22827" y="0"/>
                      <a:pt x="22788" y="0"/>
                    </a:cubicBezTo>
                    <a:close/>
                  </a:path>
                </a:pathLst>
              </a:custGeom>
              <a:solidFill>
                <a:srgbClr val="F4942E"/>
              </a:solidFill>
              <a:ln w="9525" cap="flat" cmpd="sng">
                <a:solidFill>
                  <a:srgbClr val="F4942E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17"/>
              <p:cNvSpPr/>
              <p:nvPr/>
            </p:nvSpPr>
            <p:spPr>
              <a:xfrm>
                <a:off x="5022975" y="1271775"/>
                <a:ext cx="2170000" cy="1837650"/>
              </a:xfrm>
              <a:custGeom>
                <a:avLst/>
                <a:gdLst/>
                <a:ahLst/>
                <a:cxnLst/>
                <a:rect l="l" t="t" r="r" b="b"/>
                <a:pathLst>
                  <a:path w="86800" h="73506" extrusionOk="0">
                    <a:moveTo>
                      <a:pt x="12382" y="1"/>
                    </a:moveTo>
                    <a:cubicBezTo>
                      <a:pt x="12374" y="1"/>
                      <a:pt x="12366" y="2"/>
                      <a:pt x="12359" y="3"/>
                    </a:cubicBezTo>
                    <a:cubicBezTo>
                      <a:pt x="12196" y="70"/>
                      <a:pt x="12247" y="654"/>
                      <a:pt x="12175" y="815"/>
                    </a:cubicBezTo>
                    <a:lnTo>
                      <a:pt x="70" y="28823"/>
                    </a:lnTo>
                    <a:cubicBezTo>
                      <a:pt x="0" y="28986"/>
                      <a:pt x="0" y="29173"/>
                      <a:pt x="67" y="29339"/>
                    </a:cubicBezTo>
                    <a:cubicBezTo>
                      <a:pt x="121" y="29473"/>
                      <a:pt x="236" y="29577"/>
                      <a:pt x="396" y="29647"/>
                    </a:cubicBezTo>
                    <a:lnTo>
                      <a:pt x="421" y="29658"/>
                    </a:lnTo>
                    <a:cubicBezTo>
                      <a:pt x="6312" y="31850"/>
                      <a:pt x="12434" y="34332"/>
                      <a:pt x="18610" y="37003"/>
                    </a:cubicBezTo>
                    <a:cubicBezTo>
                      <a:pt x="33547" y="43457"/>
                      <a:pt x="47228" y="50411"/>
                      <a:pt x="58468" y="56558"/>
                    </a:cubicBezTo>
                    <a:cubicBezTo>
                      <a:pt x="70554" y="63148"/>
                      <a:pt x="79837" y="68831"/>
                      <a:pt x="84803" y="71960"/>
                    </a:cubicBezTo>
                    <a:cubicBezTo>
                      <a:pt x="84816" y="71992"/>
                      <a:pt x="84862" y="72014"/>
                      <a:pt x="84886" y="72022"/>
                    </a:cubicBezTo>
                    <a:cubicBezTo>
                      <a:pt x="85018" y="72080"/>
                      <a:pt x="85462" y="72675"/>
                      <a:pt x="85625" y="72675"/>
                    </a:cubicBezTo>
                    <a:cubicBezTo>
                      <a:pt x="85716" y="72675"/>
                      <a:pt x="85719" y="72489"/>
                      <a:pt x="85531" y="71920"/>
                    </a:cubicBezTo>
                    <a:lnTo>
                      <a:pt x="85531" y="71920"/>
                    </a:lnTo>
                    <a:cubicBezTo>
                      <a:pt x="86247" y="73093"/>
                      <a:pt x="86551" y="73506"/>
                      <a:pt x="86627" y="73506"/>
                    </a:cubicBezTo>
                    <a:cubicBezTo>
                      <a:pt x="86799" y="73506"/>
                      <a:pt x="85793" y="71382"/>
                      <a:pt x="85737" y="71205"/>
                    </a:cubicBezTo>
                    <a:cubicBezTo>
                      <a:pt x="82049" y="61954"/>
                      <a:pt x="71483" y="40454"/>
                      <a:pt x="47330" y="20629"/>
                    </a:cubicBezTo>
                    <a:cubicBezTo>
                      <a:pt x="43344" y="17320"/>
                      <a:pt x="38943" y="14078"/>
                      <a:pt x="34170" y="10946"/>
                    </a:cubicBezTo>
                    <a:cubicBezTo>
                      <a:pt x="32535" y="10050"/>
                      <a:pt x="23784" y="5229"/>
                      <a:pt x="13002" y="485"/>
                    </a:cubicBezTo>
                    <a:cubicBezTo>
                      <a:pt x="12848" y="419"/>
                      <a:pt x="12546" y="1"/>
                      <a:pt x="12382" y="1"/>
                    </a:cubicBezTo>
                    <a:close/>
                  </a:path>
                </a:pathLst>
              </a:custGeom>
              <a:solidFill>
                <a:srgbClr val="F4942E"/>
              </a:solidFill>
              <a:ln w="9525" cap="flat" cmpd="sng">
                <a:solidFill>
                  <a:srgbClr val="F4942E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17"/>
              <p:cNvSpPr/>
              <p:nvPr/>
            </p:nvSpPr>
            <p:spPr>
              <a:xfrm>
                <a:off x="4463025" y="2040550"/>
                <a:ext cx="2829875" cy="2294800"/>
              </a:xfrm>
              <a:custGeom>
                <a:avLst/>
                <a:gdLst/>
                <a:ahLst/>
                <a:cxnLst/>
                <a:rect l="l" t="t" r="r" b="b"/>
                <a:pathLst>
                  <a:path w="113195" h="91792" extrusionOk="0">
                    <a:moveTo>
                      <a:pt x="22028" y="0"/>
                    </a:moveTo>
                    <a:cubicBezTo>
                      <a:pt x="21796" y="0"/>
                      <a:pt x="21574" y="149"/>
                      <a:pt x="21467" y="395"/>
                    </a:cubicBezTo>
                    <a:lnTo>
                      <a:pt x="983" y="47786"/>
                    </a:lnTo>
                    <a:cubicBezTo>
                      <a:pt x="926" y="47919"/>
                      <a:pt x="0" y="48518"/>
                      <a:pt x="86" y="48518"/>
                    </a:cubicBezTo>
                    <a:cubicBezTo>
                      <a:pt x="104" y="48518"/>
                      <a:pt x="166" y="48493"/>
                      <a:pt x="287" y="48431"/>
                    </a:cubicBezTo>
                    <a:cubicBezTo>
                      <a:pt x="336" y="48551"/>
                      <a:pt x="496" y="48684"/>
                      <a:pt x="831" y="48684"/>
                    </a:cubicBezTo>
                    <a:cubicBezTo>
                      <a:pt x="962" y="48684"/>
                      <a:pt x="1121" y="48663"/>
                      <a:pt x="1310" y="48613"/>
                    </a:cubicBezTo>
                    <a:lnTo>
                      <a:pt x="1334" y="48624"/>
                    </a:lnTo>
                    <a:cubicBezTo>
                      <a:pt x="9830" y="51938"/>
                      <a:pt x="18062" y="55306"/>
                      <a:pt x="25827" y="58662"/>
                    </a:cubicBezTo>
                    <a:cubicBezTo>
                      <a:pt x="36454" y="63256"/>
                      <a:pt x="45591" y="67558"/>
                      <a:pt x="53367" y="71466"/>
                    </a:cubicBezTo>
                    <a:cubicBezTo>
                      <a:pt x="70413" y="80066"/>
                      <a:pt x="81000" y="86831"/>
                      <a:pt x="86619" y="90736"/>
                    </a:cubicBezTo>
                    <a:cubicBezTo>
                      <a:pt x="86935" y="90953"/>
                      <a:pt x="87285" y="91162"/>
                      <a:pt x="87631" y="91309"/>
                    </a:cubicBezTo>
                    <a:cubicBezTo>
                      <a:pt x="88371" y="91630"/>
                      <a:pt x="89142" y="91791"/>
                      <a:pt x="89899" y="91791"/>
                    </a:cubicBezTo>
                    <a:cubicBezTo>
                      <a:pt x="90273" y="91791"/>
                      <a:pt x="90642" y="91752"/>
                      <a:pt x="91003" y="91673"/>
                    </a:cubicBezTo>
                    <a:cubicBezTo>
                      <a:pt x="92122" y="91419"/>
                      <a:pt x="93024" y="90798"/>
                      <a:pt x="93525" y="89891"/>
                    </a:cubicBezTo>
                    <a:cubicBezTo>
                      <a:pt x="94192" y="88729"/>
                      <a:pt x="94984" y="87401"/>
                      <a:pt x="95878" y="85902"/>
                    </a:cubicBezTo>
                    <a:cubicBezTo>
                      <a:pt x="102359" y="75079"/>
                      <a:pt x="113194" y="56976"/>
                      <a:pt x="109533" y="44371"/>
                    </a:cubicBezTo>
                    <a:cubicBezTo>
                      <a:pt x="109482" y="44234"/>
                      <a:pt x="109388" y="44116"/>
                      <a:pt x="109268" y="44036"/>
                    </a:cubicBezTo>
                    <a:cubicBezTo>
                      <a:pt x="107110" y="42636"/>
                      <a:pt x="93252" y="33693"/>
                      <a:pt x="73422" y="23237"/>
                    </a:cubicBezTo>
                    <a:cubicBezTo>
                      <a:pt x="63665" y="18089"/>
                      <a:pt x="52483" y="12572"/>
                      <a:pt x="40518" y="7398"/>
                    </a:cubicBezTo>
                    <a:cubicBezTo>
                      <a:pt x="34316" y="4718"/>
                      <a:pt x="28172" y="2226"/>
                      <a:pt x="22248" y="47"/>
                    </a:cubicBezTo>
                    <a:cubicBezTo>
                      <a:pt x="22176" y="15"/>
                      <a:pt x="22102" y="0"/>
                      <a:pt x="22028" y="0"/>
                    </a:cubicBezTo>
                    <a:close/>
                  </a:path>
                </a:pathLst>
              </a:custGeom>
              <a:solidFill>
                <a:srgbClr val="F4942E"/>
              </a:solidFill>
              <a:ln w="9525" cap="flat" cmpd="sng">
                <a:solidFill>
                  <a:schemeClr val="accent3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17"/>
              <p:cNvSpPr/>
              <p:nvPr/>
            </p:nvSpPr>
            <p:spPr>
              <a:xfrm>
                <a:off x="3669175" y="3268050"/>
                <a:ext cx="2700950" cy="2190150"/>
              </a:xfrm>
              <a:custGeom>
                <a:avLst/>
                <a:gdLst/>
                <a:ahLst/>
                <a:cxnLst/>
                <a:rect l="l" t="t" r="r" b="b"/>
                <a:pathLst>
                  <a:path w="108038" h="87606" extrusionOk="0">
                    <a:moveTo>
                      <a:pt x="59297" y="42555"/>
                    </a:moveTo>
                    <a:cubicBezTo>
                      <a:pt x="59495" y="42804"/>
                      <a:pt x="59717" y="43039"/>
                      <a:pt x="59953" y="43251"/>
                    </a:cubicBezTo>
                    <a:cubicBezTo>
                      <a:pt x="59883" y="43218"/>
                      <a:pt x="59851" y="43176"/>
                      <a:pt x="59779" y="43146"/>
                    </a:cubicBezTo>
                    <a:cubicBezTo>
                      <a:pt x="59707" y="43115"/>
                      <a:pt x="59612" y="43107"/>
                      <a:pt x="59521" y="43107"/>
                    </a:cubicBezTo>
                    <a:cubicBezTo>
                      <a:pt x="59493" y="43107"/>
                      <a:pt x="59465" y="43107"/>
                      <a:pt x="59439" y="43109"/>
                    </a:cubicBezTo>
                    <a:cubicBezTo>
                      <a:pt x="59262" y="43141"/>
                      <a:pt x="59096" y="43264"/>
                      <a:pt x="59008" y="43414"/>
                    </a:cubicBezTo>
                    <a:cubicBezTo>
                      <a:pt x="59129" y="43135"/>
                      <a:pt x="59249" y="42862"/>
                      <a:pt x="59297" y="42555"/>
                    </a:cubicBezTo>
                    <a:close/>
                    <a:moveTo>
                      <a:pt x="51941" y="44760"/>
                    </a:moveTo>
                    <a:lnTo>
                      <a:pt x="51941" y="44760"/>
                    </a:lnTo>
                    <a:cubicBezTo>
                      <a:pt x="52228" y="44942"/>
                      <a:pt x="52525" y="45098"/>
                      <a:pt x="52833" y="45234"/>
                    </a:cubicBezTo>
                    <a:cubicBezTo>
                      <a:pt x="53296" y="45435"/>
                      <a:pt x="53751" y="45574"/>
                      <a:pt x="54238" y="45649"/>
                    </a:cubicBezTo>
                    <a:cubicBezTo>
                      <a:pt x="53751" y="45574"/>
                      <a:pt x="53258" y="45443"/>
                      <a:pt x="52800" y="45242"/>
                    </a:cubicBezTo>
                    <a:cubicBezTo>
                      <a:pt x="52498" y="45114"/>
                      <a:pt x="52222" y="44940"/>
                      <a:pt x="51941" y="44760"/>
                    </a:cubicBezTo>
                    <a:close/>
                    <a:moveTo>
                      <a:pt x="27761" y="48620"/>
                    </a:moveTo>
                    <a:cubicBezTo>
                      <a:pt x="27354" y="49051"/>
                      <a:pt x="26875" y="49410"/>
                      <a:pt x="26345" y="49678"/>
                    </a:cubicBezTo>
                    <a:cubicBezTo>
                      <a:pt x="26862" y="49389"/>
                      <a:pt x="27341" y="49035"/>
                      <a:pt x="27761" y="48620"/>
                    </a:cubicBezTo>
                    <a:close/>
                    <a:moveTo>
                      <a:pt x="24833" y="60650"/>
                    </a:moveTo>
                    <a:cubicBezTo>
                      <a:pt x="25001" y="60830"/>
                      <a:pt x="25167" y="61014"/>
                      <a:pt x="25357" y="61204"/>
                    </a:cubicBezTo>
                    <a:lnTo>
                      <a:pt x="25266" y="61164"/>
                    </a:lnTo>
                    <a:cubicBezTo>
                      <a:pt x="25184" y="61128"/>
                      <a:pt x="25099" y="61105"/>
                      <a:pt x="25014" y="61105"/>
                    </a:cubicBezTo>
                    <a:cubicBezTo>
                      <a:pt x="24977" y="61105"/>
                      <a:pt x="24941" y="61109"/>
                      <a:pt x="24905" y="61119"/>
                    </a:cubicBezTo>
                    <a:cubicBezTo>
                      <a:pt x="24731" y="61148"/>
                      <a:pt x="24576" y="61247"/>
                      <a:pt x="24482" y="61400"/>
                    </a:cubicBezTo>
                    <a:cubicBezTo>
                      <a:pt x="24616" y="61153"/>
                      <a:pt x="24723" y="60899"/>
                      <a:pt x="24833" y="60650"/>
                    </a:cubicBezTo>
                    <a:close/>
                    <a:moveTo>
                      <a:pt x="28596" y="63263"/>
                    </a:moveTo>
                    <a:cubicBezTo>
                      <a:pt x="28597" y="63263"/>
                      <a:pt x="28597" y="63263"/>
                      <a:pt x="28598" y="63263"/>
                    </a:cubicBezTo>
                    <a:lnTo>
                      <a:pt x="28598" y="63263"/>
                    </a:lnTo>
                    <a:lnTo>
                      <a:pt x="28596" y="63263"/>
                    </a:lnTo>
                    <a:close/>
                    <a:moveTo>
                      <a:pt x="32012" y="1"/>
                    </a:moveTo>
                    <a:cubicBezTo>
                      <a:pt x="31774" y="1"/>
                      <a:pt x="31859" y="716"/>
                      <a:pt x="31731" y="1012"/>
                    </a:cubicBezTo>
                    <a:lnTo>
                      <a:pt x="37" y="73438"/>
                    </a:lnTo>
                    <a:cubicBezTo>
                      <a:pt x="0" y="73521"/>
                      <a:pt x="38" y="73549"/>
                      <a:pt x="117" y="73549"/>
                    </a:cubicBezTo>
                    <a:cubicBezTo>
                      <a:pt x="270" y="73549"/>
                      <a:pt x="576" y="73447"/>
                      <a:pt x="806" y="73447"/>
                    </a:cubicBezTo>
                    <a:cubicBezTo>
                      <a:pt x="885" y="73447"/>
                      <a:pt x="954" y="73459"/>
                      <a:pt x="1006" y="73491"/>
                    </a:cubicBezTo>
                    <a:cubicBezTo>
                      <a:pt x="2125" y="74158"/>
                      <a:pt x="3284" y="74752"/>
                      <a:pt x="4481" y="75266"/>
                    </a:cubicBezTo>
                    <a:cubicBezTo>
                      <a:pt x="7674" y="76646"/>
                      <a:pt x="10497" y="77153"/>
                      <a:pt x="12919" y="77153"/>
                    </a:cubicBezTo>
                    <a:cubicBezTo>
                      <a:pt x="19413" y="77153"/>
                      <a:pt x="23037" y="73511"/>
                      <a:pt x="23253" y="73285"/>
                    </a:cubicBezTo>
                    <a:cubicBezTo>
                      <a:pt x="23347" y="73179"/>
                      <a:pt x="23479" y="73119"/>
                      <a:pt x="23644" y="73119"/>
                    </a:cubicBezTo>
                    <a:cubicBezTo>
                      <a:pt x="23757" y="73119"/>
                      <a:pt x="23885" y="73147"/>
                      <a:pt x="24027" y="73207"/>
                    </a:cubicBezTo>
                    <a:cubicBezTo>
                      <a:pt x="24075" y="73226"/>
                      <a:pt x="24089" y="73261"/>
                      <a:pt x="24131" y="73280"/>
                    </a:cubicBezTo>
                    <a:cubicBezTo>
                      <a:pt x="31846" y="79734"/>
                      <a:pt x="37679" y="83706"/>
                      <a:pt x="42521" y="85799"/>
                    </a:cubicBezTo>
                    <a:cubicBezTo>
                      <a:pt x="45509" y="87090"/>
                      <a:pt x="48018" y="87606"/>
                      <a:pt x="50291" y="87606"/>
                    </a:cubicBezTo>
                    <a:cubicBezTo>
                      <a:pt x="54086" y="87606"/>
                      <a:pt x="57224" y="86168"/>
                      <a:pt x="60836" y="84496"/>
                    </a:cubicBezTo>
                    <a:cubicBezTo>
                      <a:pt x="65194" y="82523"/>
                      <a:pt x="70588" y="80039"/>
                      <a:pt x="78728" y="79369"/>
                    </a:cubicBezTo>
                    <a:cubicBezTo>
                      <a:pt x="91818" y="78325"/>
                      <a:pt x="92718" y="75734"/>
                      <a:pt x="93304" y="70897"/>
                    </a:cubicBezTo>
                    <a:cubicBezTo>
                      <a:pt x="93695" y="67457"/>
                      <a:pt x="94254" y="62746"/>
                      <a:pt x="101091" y="57631"/>
                    </a:cubicBezTo>
                    <a:cubicBezTo>
                      <a:pt x="105170" y="54587"/>
                      <a:pt x="107368" y="51022"/>
                      <a:pt x="107585" y="47041"/>
                    </a:cubicBezTo>
                    <a:cubicBezTo>
                      <a:pt x="108037" y="39602"/>
                      <a:pt x="101559" y="32947"/>
                      <a:pt x="100689" y="32107"/>
                    </a:cubicBezTo>
                    <a:cubicBezTo>
                      <a:pt x="94918" y="28817"/>
                      <a:pt x="88636" y="25503"/>
                      <a:pt x="81903" y="22152"/>
                    </a:cubicBezTo>
                    <a:cubicBezTo>
                      <a:pt x="74234" y="18372"/>
                      <a:pt x="65981" y="14565"/>
                      <a:pt x="57129" y="10732"/>
                    </a:cubicBezTo>
                    <a:cubicBezTo>
                      <a:pt x="49363" y="7375"/>
                      <a:pt x="40632" y="3333"/>
                      <a:pt x="32079" y="17"/>
                    </a:cubicBezTo>
                    <a:cubicBezTo>
                      <a:pt x="32054" y="6"/>
                      <a:pt x="32032" y="1"/>
                      <a:pt x="3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17"/>
              <p:cNvSpPr/>
              <p:nvPr/>
            </p:nvSpPr>
            <p:spPr>
              <a:xfrm>
                <a:off x="1989825" y="573125"/>
                <a:ext cx="3327550" cy="4610900"/>
              </a:xfrm>
              <a:custGeom>
                <a:avLst/>
                <a:gdLst/>
                <a:ahLst/>
                <a:cxnLst/>
                <a:rect l="l" t="t" r="r" b="b"/>
                <a:pathLst>
                  <a:path w="133102" h="184436" extrusionOk="0">
                    <a:moveTo>
                      <a:pt x="58972" y="153920"/>
                    </a:moveTo>
                    <a:cubicBezTo>
                      <a:pt x="56803" y="155146"/>
                      <a:pt x="54699" y="156535"/>
                      <a:pt x="52678" y="158040"/>
                    </a:cubicBezTo>
                    <a:cubicBezTo>
                      <a:pt x="54697" y="156535"/>
                      <a:pt x="56779" y="155135"/>
                      <a:pt x="58972" y="153920"/>
                    </a:cubicBezTo>
                    <a:close/>
                    <a:moveTo>
                      <a:pt x="68220" y="1"/>
                    </a:moveTo>
                    <a:cubicBezTo>
                      <a:pt x="68040" y="1"/>
                      <a:pt x="67889" y="455"/>
                      <a:pt x="67808" y="637"/>
                    </a:cubicBezTo>
                    <a:lnTo>
                      <a:pt x="857" y="155531"/>
                    </a:lnTo>
                    <a:cubicBezTo>
                      <a:pt x="726" y="155831"/>
                      <a:pt x="1" y="156101"/>
                      <a:pt x="268" y="156246"/>
                    </a:cubicBezTo>
                    <a:cubicBezTo>
                      <a:pt x="3759" y="158109"/>
                      <a:pt x="22807" y="167917"/>
                      <a:pt x="40349" y="175501"/>
                    </a:cubicBezTo>
                    <a:cubicBezTo>
                      <a:pt x="45349" y="177661"/>
                      <a:pt x="49881" y="179454"/>
                      <a:pt x="53899" y="180921"/>
                    </a:cubicBezTo>
                    <a:cubicBezTo>
                      <a:pt x="57904" y="182348"/>
                      <a:pt x="61437" y="183414"/>
                      <a:pt x="64414" y="184126"/>
                    </a:cubicBezTo>
                    <a:cubicBezTo>
                      <a:pt x="64584" y="184170"/>
                      <a:pt x="64847" y="184436"/>
                      <a:pt x="65013" y="184436"/>
                    </a:cubicBezTo>
                    <a:cubicBezTo>
                      <a:pt x="65140" y="184436"/>
                      <a:pt x="65212" y="184282"/>
                      <a:pt x="65145" y="183759"/>
                    </a:cubicBezTo>
                    <a:lnTo>
                      <a:pt x="132425" y="28102"/>
                    </a:lnTo>
                    <a:cubicBezTo>
                      <a:pt x="133102" y="27800"/>
                      <a:pt x="133008" y="27457"/>
                      <a:pt x="132168" y="27304"/>
                    </a:cubicBezTo>
                    <a:cubicBezTo>
                      <a:pt x="127850" y="24702"/>
                      <a:pt x="112544" y="15620"/>
                      <a:pt x="96407" y="8647"/>
                    </a:cubicBezTo>
                    <a:cubicBezTo>
                      <a:pt x="84951" y="3694"/>
                      <a:pt x="75539" y="857"/>
                      <a:pt x="68442" y="252"/>
                    </a:cubicBezTo>
                    <a:cubicBezTo>
                      <a:pt x="68366" y="70"/>
                      <a:pt x="68291" y="1"/>
                      <a:pt x="682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17"/>
              <p:cNvSpPr/>
              <p:nvPr/>
            </p:nvSpPr>
            <p:spPr>
              <a:xfrm>
                <a:off x="349925" y="1862050"/>
                <a:ext cx="2456350" cy="2533250"/>
              </a:xfrm>
              <a:custGeom>
                <a:avLst/>
                <a:gdLst/>
                <a:ahLst/>
                <a:cxnLst/>
                <a:rect l="l" t="t" r="r" b="b"/>
                <a:pathLst>
                  <a:path w="98254" h="101330" extrusionOk="0">
                    <a:moveTo>
                      <a:pt x="76834" y="37933"/>
                    </a:moveTo>
                    <a:cubicBezTo>
                      <a:pt x="77129" y="38142"/>
                      <a:pt x="77418" y="38354"/>
                      <a:pt x="77731" y="38514"/>
                    </a:cubicBezTo>
                    <a:cubicBezTo>
                      <a:pt x="77616" y="38466"/>
                      <a:pt x="77311" y="38279"/>
                      <a:pt x="77268" y="38260"/>
                    </a:cubicBezTo>
                    <a:cubicBezTo>
                      <a:pt x="77194" y="38228"/>
                      <a:pt x="77116" y="38212"/>
                      <a:pt x="77037" y="38212"/>
                    </a:cubicBezTo>
                    <a:cubicBezTo>
                      <a:pt x="76844" y="38212"/>
                      <a:pt x="76649" y="38306"/>
                      <a:pt x="76516" y="38480"/>
                    </a:cubicBezTo>
                    <a:cubicBezTo>
                      <a:pt x="76628" y="38281"/>
                      <a:pt x="76732" y="38110"/>
                      <a:pt x="76834" y="37933"/>
                    </a:cubicBezTo>
                    <a:close/>
                    <a:moveTo>
                      <a:pt x="40059" y="47796"/>
                    </a:moveTo>
                    <a:lnTo>
                      <a:pt x="40059" y="47796"/>
                    </a:lnTo>
                    <a:cubicBezTo>
                      <a:pt x="40100" y="47833"/>
                      <a:pt x="40144" y="47867"/>
                      <a:pt x="40191" y="47897"/>
                    </a:cubicBezTo>
                    <a:cubicBezTo>
                      <a:pt x="40191" y="47897"/>
                      <a:pt x="40201" y="47922"/>
                      <a:pt x="40187" y="47922"/>
                    </a:cubicBezTo>
                    <a:cubicBezTo>
                      <a:pt x="40185" y="47922"/>
                      <a:pt x="40183" y="47922"/>
                      <a:pt x="40180" y="47921"/>
                    </a:cubicBezTo>
                    <a:cubicBezTo>
                      <a:pt x="40135" y="47880"/>
                      <a:pt x="40096" y="47838"/>
                      <a:pt x="40059" y="47796"/>
                    </a:cubicBezTo>
                    <a:close/>
                    <a:moveTo>
                      <a:pt x="42257" y="49447"/>
                    </a:moveTo>
                    <a:cubicBezTo>
                      <a:pt x="42455" y="49556"/>
                      <a:pt x="42677" y="49680"/>
                      <a:pt x="42908" y="49781"/>
                    </a:cubicBezTo>
                    <a:lnTo>
                      <a:pt x="42699" y="49690"/>
                    </a:lnTo>
                    <a:cubicBezTo>
                      <a:pt x="42538" y="49621"/>
                      <a:pt x="42386" y="49527"/>
                      <a:pt x="42257" y="49447"/>
                    </a:cubicBezTo>
                    <a:close/>
                    <a:moveTo>
                      <a:pt x="64298" y="64279"/>
                    </a:moveTo>
                    <a:lnTo>
                      <a:pt x="64298" y="64279"/>
                    </a:lnTo>
                    <a:cubicBezTo>
                      <a:pt x="64542" y="64413"/>
                      <a:pt x="64786" y="64544"/>
                      <a:pt x="65037" y="64654"/>
                    </a:cubicBezTo>
                    <a:cubicBezTo>
                      <a:pt x="64831" y="64812"/>
                      <a:pt x="64646" y="64999"/>
                      <a:pt x="64496" y="65213"/>
                    </a:cubicBezTo>
                    <a:cubicBezTo>
                      <a:pt x="64590" y="65061"/>
                      <a:pt x="64646" y="64865"/>
                      <a:pt x="64614" y="64691"/>
                    </a:cubicBezTo>
                    <a:cubicBezTo>
                      <a:pt x="64569" y="64533"/>
                      <a:pt x="64448" y="64373"/>
                      <a:pt x="64298" y="64279"/>
                    </a:cubicBezTo>
                    <a:close/>
                    <a:moveTo>
                      <a:pt x="39184" y="65101"/>
                    </a:moveTo>
                    <a:lnTo>
                      <a:pt x="39206" y="65112"/>
                    </a:lnTo>
                    <a:cubicBezTo>
                      <a:pt x="39224" y="65393"/>
                      <a:pt x="39227" y="65695"/>
                      <a:pt x="39275" y="65963"/>
                    </a:cubicBezTo>
                    <a:cubicBezTo>
                      <a:pt x="39206" y="65685"/>
                      <a:pt x="39200" y="65379"/>
                      <a:pt x="39184" y="65101"/>
                    </a:cubicBezTo>
                    <a:close/>
                    <a:moveTo>
                      <a:pt x="26848" y="0"/>
                    </a:moveTo>
                    <a:cubicBezTo>
                      <a:pt x="24483" y="0"/>
                      <a:pt x="16554" y="400"/>
                      <a:pt x="11990" y="5233"/>
                    </a:cubicBezTo>
                    <a:cubicBezTo>
                      <a:pt x="9249" y="8156"/>
                      <a:pt x="8149" y="12163"/>
                      <a:pt x="8722" y="17225"/>
                    </a:cubicBezTo>
                    <a:cubicBezTo>
                      <a:pt x="9691" y="25743"/>
                      <a:pt x="6620" y="29365"/>
                      <a:pt x="4404" y="32023"/>
                    </a:cubicBezTo>
                    <a:cubicBezTo>
                      <a:pt x="1258" y="35749"/>
                      <a:pt x="0" y="38158"/>
                      <a:pt x="8221" y="48443"/>
                    </a:cubicBezTo>
                    <a:cubicBezTo>
                      <a:pt x="13302" y="54795"/>
                      <a:pt x="15202" y="60457"/>
                      <a:pt x="16725" y="64975"/>
                    </a:cubicBezTo>
                    <a:cubicBezTo>
                      <a:pt x="18746" y="70990"/>
                      <a:pt x="20352" y="75763"/>
                      <a:pt x="28324" y="79208"/>
                    </a:cubicBezTo>
                    <a:cubicBezTo>
                      <a:pt x="33167" y="81301"/>
                      <a:pt x="40089" y="82816"/>
                      <a:pt x="50269" y="84072"/>
                    </a:cubicBezTo>
                    <a:cubicBezTo>
                      <a:pt x="50523" y="84182"/>
                      <a:pt x="50670" y="84409"/>
                      <a:pt x="50662" y="84680"/>
                    </a:cubicBezTo>
                    <a:cubicBezTo>
                      <a:pt x="50654" y="85084"/>
                      <a:pt x="50328" y="94629"/>
                      <a:pt x="62063" y="99699"/>
                    </a:cubicBezTo>
                    <a:cubicBezTo>
                      <a:pt x="63214" y="100197"/>
                      <a:pt x="64454" y="100623"/>
                      <a:pt x="65757" y="101024"/>
                    </a:cubicBezTo>
                    <a:cubicBezTo>
                      <a:pt x="65926" y="101067"/>
                      <a:pt x="66092" y="101330"/>
                      <a:pt x="66235" y="101330"/>
                    </a:cubicBezTo>
                    <a:cubicBezTo>
                      <a:pt x="66344" y="101330"/>
                      <a:pt x="66440" y="101179"/>
                      <a:pt x="66515" y="100668"/>
                    </a:cubicBezTo>
                    <a:lnTo>
                      <a:pt x="97513" y="28955"/>
                    </a:lnTo>
                    <a:cubicBezTo>
                      <a:pt x="98253" y="28427"/>
                      <a:pt x="98217" y="28108"/>
                      <a:pt x="97605" y="28108"/>
                    </a:cubicBezTo>
                    <a:cubicBezTo>
                      <a:pt x="97492" y="28108"/>
                      <a:pt x="97359" y="28119"/>
                      <a:pt x="97208" y="28142"/>
                    </a:cubicBezTo>
                    <a:cubicBezTo>
                      <a:pt x="88933" y="24182"/>
                      <a:pt x="80798" y="20475"/>
                      <a:pt x="73028" y="17116"/>
                    </a:cubicBezTo>
                    <a:cubicBezTo>
                      <a:pt x="66159" y="14147"/>
                      <a:pt x="59509" y="11427"/>
                      <a:pt x="53082" y="8962"/>
                    </a:cubicBezTo>
                    <a:cubicBezTo>
                      <a:pt x="44035" y="5460"/>
                      <a:pt x="35485" y="2476"/>
                      <a:pt x="27435" y="10"/>
                    </a:cubicBezTo>
                    <a:cubicBezTo>
                      <a:pt x="27326" y="6"/>
                      <a:pt x="27125" y="0"/>
                      <a:pt x="268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17"/>
              <p:cNvSpPr/>
              <p:nvPr/>
            </p:nvSpPr>
            <p:spPr>
              <a:xfrm>
                <a:off x="1045175" y="253900"/>
                <a:ext cx="2634100" cy="1040875"/>
              </a:xfrm>
              <a:custGeom>
                <a:avLst/>
                <a:gdLst/>
                <a:ahLst/>
                <a:cxnLst/>
                <a:rect l="l" t="t" r="r" b="b"/>
                <a:pathLst>
                  <a:path w="105364" h="41635" extrusionOk="0">
                    <a:moveTo>
                      <a:pt x="47401" y="1"/>
                    </a:moveTo>
                    <a:cubicBezTo>
                      <a:pt x="25791" y="1"/>
                      <a:pt x="9942" y="5017"/>
                      <a:pt x="2623" y="7906"/>
                    </a:cubicBezTo>
                    <a:cubicBezTo>
                      <a:pt x="2369" y="7986"/>
                      <a:pt x="0" y="8278"/>
                      <a:pt x="16" y="8559"/>
                    </a:cubicBezTo>
                    <a:cubicBezTo>
                      <a:pt x="30" y="8781"/>
                      <a:pt x="2388" y="8952"/>
                      <a:pt x="2597" y="9043"/>
                    </a:cubicBezTo>
                    <a:lnTo>
                      <a:pt x="2688" y="9083"/>
                    </a:lnTo>
                    <a:cubicBezTo>
                      <a:pt x="9158" y="10759"/>
                      <a:pt x="21833" y="14212"/>
                      <a:pt x="37492" y="19502"/>
                    </a:cubicBezTo>
                    <a:cubicBezTo>
                      <a:pt x="48387" y="23228"/>
                      <a:pt x="60765" y="27813"/>
                      <a:pt x="73490" y="33312"/>
                    </a:cubicBezTo>
                    <a:cubicBezTo>
                      <a:pt x="79690" y="35991"/>
                      <a:pt x="85684" y="38772"/>
                      <a:pt x="91313" y="41564"/>
                    </a:cubicBezTo>
                    <a:lnTo>
                      <a:pt x="91361" y="41583"/>
                    </a:lnTo>
                    <a:cubicBezTo>
                      <a:pt x="91437" y="41618"/>
                      <a:pt x="91518" y="41634"/>
                      <a:pt x="91599" y="41634"/>
                    </a:cubicBezTo>
                    <a:cubicBezTo>
                      <a:pt x="91675" y="41634"/>
                      <a:pt x="91750" y="41620"/>
                      <a:pt x="91822" y="41591"/>
                    </a:cubicBezTo>
                    <a:cubicBezTo>
                      <a:pt x="91977" y="41546"/>
                      <a:pt x="92116" y="41414"/>
                      <a:pt x="92188" y="41257"/>
                    </a:cubicBezTo>
                    <a:lnTo>
                      <a:pt x="104301" y="13227"/>
                    </a:lnTo>
                    <a:cubicBezTo>
                      <a:pt x="104360" y="13091"/>
                      <a:pt x="104721" y="12997"/>
                      <a:pt x="104288" y="12756"/>
                    </a:cubicBezTo>
                    <a:cubicBezTo>
                      <a:pt x="105364" y="12328"/>
                      <a:pt x="104114" y="12462"/>
                      <a:pt x="103974" y="12403"/>
                    </a:cubicBezTo>
                    <a:lnTo>
                      <a:pt x="103953" y="12392"/>
                    </a:lnTo>
                    <a:cubicBezTo>
                      <a:pt x="92049" y="7333"/>
                      <a:pt x="81797" y="4158"/>
                      <a:pt x="81647" y="4120"/>
                    </a:cubicBezTo>
                    <a:cubicBezTo>
                      <a:pt x="78967" y="3481"/>
                      <a:pt x="76341" y="2919"/>
                      <a:pt x="73761" y="2434"/>
                    </a:cubicBezTo>
                    <a:cubicBezTo>
                      <a:pt x="73707" y="2434"/>
                      <a:pt x="73654" y="2431"/>
                      <a:pt x="73603" y="2421"/>
                    </a:cubicBezTo>
                    <a:cubicBezTo>
                      <a:pt x="64174" y="687"/>
                      <a:pt x="55394" y="1"/>
                      <a:pt x="47401" y="1"/>
                    </a:cubicBezTo>
                    <a:close/>
                  </a:path>
                </a:pathLst>
              </a:custGeom>
              <a:solidFill>
                <a:srgbClr val="F4942E"/>
              </a:solidFill>
              <a:ln w="9525" cap="flat" cmpd="sng">
                <a:solidFill>
                  <a:srgbClr val="F4942E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17"/>
              <p:cNvSpPr/>
              <p:nvPr/>
            </p:nvSpPr>
            <p:spPr>
              <a:xfrm>
                <a:off x="4272450" y="3821900"/>
                <a:ext cx="2097675" cy="1636450"/>
              </a:xfrm>
              <a:custGeom>
                <a:avLst/>
                <a:gdLst/>
                <a:ahLst/>
                <a:cxnLst/>
                <a:rect l="l" t="t" r="r" b="b"/>
                <a:pathLst>
                  <a:path w="83907" h="65458" extrusionOk="0">
                    <a:moveTo>
                      <a:pt x="57772" y="0"/>
                    </a:moveTo>
                    <a:lnTo>
                      <a:pt x="57772" y="0"/>
                    </a:lnTo>
                    <a:cubicBezTo>
                      <a:pt x="59718" y="2977"/>
                      <a:pt x="65053" y="12148"/>
                      <a:pt x="63362" y="19924"/>
                    </a:cubicBezTo>
                    <a:cubicBezTo>
                      <a:pt x="63131" y="21027"/>
                      <a:pt x="62759" y="22071"/>
                      <a:pt x="62210" y="23094"/>
                    </a:cubicBezTo>
                    <a:cubicBezTo>
                      <a:pt x="56975" y="32867"/>
                      <a:pt x="49043" y="26212"/>
                      <a:pt x="43622" y="38119"/>
                    </a:cubicBezTo>
                    <a:cubicBezTo>
                      <a:pt x="37769" y="50975"/>
                      <a:pt x="26191" y="55080"/>
                      <a:pt x="16042" y="55080"/>
                    </a:cubicBezTo>
                    <a:cubicBezTo>
                      <a:pt x="9427" y="55080"/>
                      <a:pt x="3420" y="53336"/>
                      <a:pt x="0" y="51134"/>
                    </a:cubicBezTo>
                    <a:lnTo>
                      <a:pt x="0" y="51134"/>
                    </a:lnTo>
                    <a:cubicBezTo>
                      <a:pt x="7715" y="57588"/>
                      <a:pt x="13548" y="61560"/>
                      <a:pt x="18390" y="63651"/>
                    </a:cubicBezTo>
                    <a:cubicBezTo>
                      <a:pt x="21377" y="64941"/>
                      <a:pt x="23886" y="65457"/>
                      <a:pt x="26159" y="65457"/>
                    </a:cubicBezTo>
                    <a:cubicBezTo>
                      <a:pt x="29954" y="65457"/>
                      <a:pt x="33093" y="64020"/>
                      <a:pt x="36705" y="62350"/>
                    </a:cubicBezTo>
                    <a:cubicBezTo>
                      <a:pt x="41063" y="60371"/>
                      <a:pt x="46457" y="57887"/>
                      <a:pt x="54597" y="57223"/>
                    </a:cubicBezTo>
                    <a:cubicBezTo>
                      <a:pt x="67687" y="56180"/>
                      <a:pt x="68587" y="53586"/>
                      <a:pt x="69173" y="48751"/>
                    </a:cubicBezTo>
                    <a:cubicBezTo>
                      <a:pt x="69564" y="45309"/>
                      <a:pt x="70123" y="40600"/>
                      <a:pt x="76960" y="35485"/>
                    </a:cubicBezTo>
                    <a:cubicBezTo>
                      <a:pt x="81042" y="32433"/>
                      <a:pt x="83237" y="28868"/>
                      <a:pt x="83454" y="24887"/>
                    </a:cubicBezTo>
                    <a:cubicBezTo>
                      <a:pt x="83906" y="17448"/>
                      <a:pt x="77426" y="10793"/>
                      <a:pt x="76558" y="9955"/>
                    </a:cubicBezTo>
                    <a:cubicBezTo>
                      <a:pt x="70784" y="6666"/>
                      <a:pt x="64505" y="3346"/>
                      <a:pt x="577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17"/>
              <p:cNvSpPr/>
              <p:nvPr/>
            </p:nvSpPr>
            <p:spPr>
              <a:xfrm>
                <a:off x="152425" y="1816325"/>
                <a:ext cx="1863600" cy="2594025"/>
              </a:xfrm>
              <a:custGeom>
                <a:avLst/>
                <a:gdLst/>
                <a:ahLst/>
                <a:cxnLst/>
                <a:rect l="l" t="t" r="r" b="b"/>
                <a:pathLst>
                  <a:path w="74544" h="103761" fill="none" extrusionOk="0">
                    <a:moveTo>
                      <a:pt x="35485" y="1218"/>
                    </a:moveTo>
                    <a:cubicBezTo>
                      <a:pt x="35485" y="1218"/>
                      <a:pt x="13840" y="0"/>
                      <a:pt x="16006" y="19135"/>
                    </a:cubicBezTo>
                    <a:cubicBezTo>
                      <a:pt x="18169" y="38271"/>
                      <a:pt x="1" y="31095"/>
                      <a:pt x="15626" y="50655"/>
                    </a:cubicBezTo>
                    <a:cubicBezTo>
                      <a:pt x="31253" y="70217"/>
                      <a:pt x="15955" y="81468"/>
                      <a:pt x="57939" y="86471"/>
                    </a:cubicBezTo>
                    <a:cubicBezTo>
                      <a:pt x="57939" y="86471"/>
                      <a:pt x="57208" y="99301"/>
                      <a:pt x="74543" y="10376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17"/>
              <p:cNvSpPr/>
              <p:nvPr/>
            </p:nvSpPr>
            <p:spPr>
              <a:xfrm>
                <a:off x="424750" y="473750"/>
                <a:ext cx="2926225" cy="2090575"/>
              </a:xfrm>
              <a:custGeom>
                <a:avLst/>
                <a:gdLst/>
                <a:ahLst/>
                <a:cxnLst/>
                <a:rect l="l" t="t" r="r" b="b"/>
                <a:pathLst>
                  <a:path w="117049" h="83623" fill="none" extrusionOk="0">
                    <a:moveTo>
                      <a:pt x="95566" y="83623"/>
                    </a:moveTo>
                    <a:cubicBezTo>
                      <a:pt x="46767" y="60189"/>
                      <a:pt x="17309" y="52330"/>
                      <a:pt x="5423" y="49843"/>
                    </a:cubicBezTo>
                    <a:cubicBezTo>
                      <a:pt x="2163" y="49161"/>
                      <a:pt x="0" y="46133"/>
                      <a:pt x="822" y="43430"/>
                    </a:cubicBezTo>
                    <a:cubicBezTo>
                      <a:pt x="4047" y="32872"/>
                      <a:pt x="9864" y="6609"/>
                      <a:pt x="23749" y="0"/>
                    </a:cubicBezTo>
                    <a:cubicBezTo>
                      <a:pt x="23749" y="0"/>
                      <a:pt x="71855" y="11267"/>
                      <a:pt x="117048" y="33924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17"/>
              <p:cNvSpPr/>
              <p:nvPr/>
            </p:nvSpPr>
            <p:spPr>
              <a:xfrm>
                <a:off x="1018400" y="47525"/>
                <a:ext cx="4307025" cy="5149775"/>
              </a:xfrm>
              <a:custGeom>
                <a:avLst/>
                <a:gdLst/>
                <a:ahLst/>
                <a:cxnLst/>
                <a:rect l="l" t="t" r="r" b="b"/>
                <a:pathLst>
                  <a:path w="172281" h="205991" fill="none" extrusionOk="0">
                    <a:moveTo>
                      <a:pt x="0" y="17049"/>
                    </a:moveTo>
                    <a:cubicBezTo>
                      <a:pt x="0" y="17049"/>
                      <a:pt x="33855" y="0"/>
                      <a:pt x="82945" y="11778"/>
                    </a:cubicBezTo>
                    <a:cubicBezTo>
                      <a:pt x="82945" y="11778"/>
                      <a:pt x="93920" y="15175"/>
                      <a:pt x="106432" y="20583"/>
                    </a:cubicBezTo>
                    <a:lnTo>
                      <a:pt x="38673" y="177350"/>
                    </a:lnTo>
                    <a:cubicBezTo>
                      <a:pt x="38673" y="177350"/>
                      <a:pt x="82485" y="201343"/>
                      <a:pt x="104154" y="205990"/>
                    </a:cubicBezTo>
                    <a:lnTo>
                      <a:pt x="172280" y="48374"/>
                    </a:lnTo>
                    <a:cubicBezTo>
                      <a:pt x="172280" y="48374"/>
                      <a:pt x="130082" y="22047"/>
                      <a:pt x="106432" y="20583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17"/>
              <p:cNvSpPr/>
              <p:nvPr/>
            </p:nvSpPr>
            <p:spPr>
              <a:xfrm>
                <a:off x="3662250" y="4059725"/>
                <a:ext cx="2929175" cy="1730425"/>
              </a:xfrm>
              <a:custGeom>
                <a:avLst/>
                <a:gdLst/>
                <a:ahLst/>
                <a:cxnLst/>
                <a:rect l="l" t="t" r="r" b="b"/>
                <a:pathLst>
                  <a:path w="117167" h="69217" fill="none" extrusionOk="0">
                    <a:moveTo>
                      <a:pt x="101451" y="1"/>
                    </a:moveTo>
                    <a:cubicBezTo>
                      <a:pt x="101451" y="1"/>
                      <a:pt x="117167" y="14935"/>
                      <a:pt x="101748" y="26470"/>
                    </a:cubicBezTo>
                    <a:cubicBezTo>
                      <a:pt x="86329" y="38004"/>
                      <a:pt x="104005" y="46319"/>
                      <a:pt x="79051" y="48342"/>
                    </a:cubicBezTo>
                    <a:cubicBezTo>
                      <a:pt x="54100" y="50366"/>
                      <a:pt x="56386" y="69216"/>
                      <a:pt x="23972" y="42062"/>
                    </a:cubicBezTo>
                    <a:cubicBezTo>
                      <a:pt x="23972" y="42062"/>
                      <a:pt x="15128" y="51383"/>
                      <a:pt x="1" y="4181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17"/>
              <p:cNvSpPr/>
              <p:nvPr/>
            </p:nvSpPr>
            <p:spPr>
              <a:xfrm>
                <a:off x="4460100" y="2016475"/>
                <a:ext cx="2870400" cy="2353050"/>
              </a:xfrm>
              <a:custGeom>
                <a:avLst/>
                <a:gdLst/>
                <a:ahLst/>
                <a:cxnLst/>
                <a:rect l="l" t="t" r="r" b="b"/>
                <a:pathLst>
                  <a:path w="114816" h="94122" fill="none" extrusionOk="0">
                    <a:moveTo>
                      <a:pt x="0" y="49702"/>
                    </a:moveTo>
                    <a:cubicBezTo>
                      <a:pt x="50502" y="69190"/>
                      <a:pt x="76414" y="85262"/>
                      <a:pt x="86369" y="92216"/>
                    </a:cubicBezTo>
                    <a:cubicBezTo>
                      <a:pt x="89099" y="94122"/>
                      <a:pt x="92788" y="93624"/>
                      <a:pt x="94191" y="91172"/>
                    </a:cubicBezTo>
                    <a:cubicBezTo>
                      <a:pt x="99673" y="81589"/>
                      <a:pt x="114816" y="59358"/>
                      <a:pt x="110115" y="44715"/>
                    </a:cubicBezTo>
                    <a:cubicBezTo>
                      <a:pt x="110115" y="44715"/>
                      <a:pt x="68948" y="17392"/>
                      <a:pt x="21479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17"/>
              <p:cNvSpPr/>
              <p:nvPr/>
            </p:nvSpPr>
            <p:spPr>
              <a:xfrm>
                <a:off x="5325450" y="1256850"/>
                <a:ext cx="1887550" cy="1877575"/>
              </a:xfrm>
              <a:custGeom>
                <a:avLst/>
                <a:gdLst/>
                <a:ahLst/>
                <a:cxnLst/>
                <a:rect l="l" t="t" r="r" b="b"/>
                <a:pathLst>
                  <a:path w="75502" h="75103" fill="none" extrusionOk="0">
                    <a:moveTo>
                      <a:pt x="75501" y="75103"/>
                    </a:moveTo>
                    <a:cubicBezTo>
                      <a:pt x="75501" y="75103"/>
                      <a:pt x="64719" y="38762"/>
                      <a:pt x="22505" y="11075"/>
                    </a:cubicBezTo>
                    <a:cubicBezTo>
                      <a:pt x="22505" y="11075"/>
                      <a:pt x="12515" y="5408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17"/>
              <p:cNvSpPr/>
              <p:nvPr/>
            </p:nvSpPr>
            <p:spPr>
              <a:xfrm>
                <a:off x="3770325" y="751075"/>
                <a:ext cx="186000" cy="123075"/>
              </a:xfrm>
              <a:custGeom>
                <a:avLst/>
                <a:gdLst/>
                <a:ahLst/>
                <a:cxnLst/>
                <a:rect l="l" t="t" r="r" b="b"/>
                <a:pathLst>
                  <a:path w="7440" h="4923" fill="none" extrusionOk="0">
                    <a:moveTo>
                      <a:pt x="1" y="4923"/>
                    </a:moveTo>
                    <a:cubicBezTo>
                      <a:pt x="2482" y="3282"/>
                      <a:pt x="4961" y="1644"/>
                      <a:pt x="7440" y="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17"/>
              <p:cNvSpPr/>
              <p:nvPr/>
            </p:nvSpPr>
            <p:spPr>
              <a:xfrm>
                <a:off x="3764450" y="989300"/>
                <a:ext cx="337175" cy="203875"/>
              </a:xfrm>
              <a:custGeom>
                <a:avLst/>
                <a:gdLst/>
                <a:ahLst/>
                <a:cxnLst/>
                <a:rect l="l" t="t" r="r" b="b"/>
                <a:pathLst>
                  <a:path w="13487" h="8155" fill="none" extrusionOk="0">
                    <a:moveTo>
                      <a:pt x="0" y="8154"/>
                    </a:moveTo>
                    <a:cubicBezTo>
                      <a:pt x="4040" y="4750"/>
                      <a:pt x="8596" y="1998"/>
                      <a:pt x="13486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17"/>
              <p:cNvSpPr/>
              <p:nvPr/>
            </p:nvSpPr>
            <p:spPr>
              <a:xfrm>
                <a:off x="3497900" y="1010725"/>
                <a:ext cx="856875" cy="563825"/>
              </a:xfrm>
              <a:custGeom>
                <a:avLst/>
                <a:gdLst/>
                <a:ahLst/>
                <a:cxnLst/>
                <a:rect l="l" t="t" r="r" b="b"/>
                <a:pathLst>
                  <a:path w="34275" h="22553" fill="none" extrusionOk="0">
                    <a:moveTo>
                      <a:pt x="1" y="22553"/>
                    </a:moveTo>
                    <a:cubicBezTo>
                      <a:pt x="10893" y="14255"/>
                      <a:pt x="22342" y="6719"/>
                      <a:pt x="34275" y="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17"/>
              <p:cNvSpPr/>
              <p:nvPr/>
            </p:nvSpPr>
            <p:spPr>
              <a:xfrm>
                <a:off x="3527275" y="1272450"/>
                <a:ext cx="727050" cy="504625"/>
              </a:xfrm>
              <a:custGeom>
                <a:avLst/>
                <a:gdLst/>
                <a:ahLst/>
                <a:cxnLst/>
                <a:rect l="l" t="t" r="r" b="b"/>
                <a:pathLst>
                  <a:path w="29082" h="20185" fill="none" extrusionOk="0">
                    <a:moveTo>
                      <a:pt x="1" y="20184"/>
                    </a:moveTo>
                    <a:cubicBezTo>
                      <a:pt x="9273" y="12868"/>
                      <a:pt x="18982" y="6128"/>
                      <a:pt x="29082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17"/>
              <p:cNvSpPr/>
              <p:nvPr/>
            </p:nvSpPr>
            <p:spPr>
              <a:xfrm>
                <a:off x="3329800" y="1249700"/>
                <a:ext cx="1405225" cy="907000"/>
              </a:xfrm>
              <a:custGeom>
                <a:avLst/>
                <a:gdLst/>
                <a:ahLst/>
                <a:cxnLst/>
                <a:rect l="l" t="t" r="r" b="b"/>
                <a:pathLst>
                  <a:path w="56209" h="36280" fill="none" extrusionOk="0">
                    <a:moveTo>
                      <a:pt x="0" y="36280"/>
                    </a:moveTo>
                    <a:cubicBezTo>
                      <a:pt x="17052" y="21758"/>
                      <a:pt x="35953" y="9557"/>
                      <a:pt x="56209" y="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17"/>
              <p:cNvSpPr/>
              <p:nvPr/>
            </p:nvSpPr>
            <p:spPr>
              <a:xfrm>
                <a:off x="3174525" y="1326325"/>
                <a:ext cx="1845400" cy="1213575"/>
              </a:xfrm>
              <a:custGeom>
                <a:avLst/>
                <a:gdLst/>
                <a:ahLst/>
                <a:cxnLst/>
                <a:rect l="l" t="t" r="r" b="b"/>
                <a:pathLst>
                  <a:path w="73816" h="48543" fill="none" extrusionOk="0">
                    <a:moveTo>
                      <a:pt x="1" y="48543"/>
                    </a:moveTo>
                    <a:cubicBezTo>
                      <a:pt x="22923" y="29941"/>
                      <a:pt x="47652" y="13679"/>
                      <a:pt x="73815" y="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17"/>
              <p:cNvSpPr/>
              <p:nvPr/>
            </p:nvSpPr>
            <p:spPr>
              <a:xfrm>
                <a:off x="2845275" y="1735875"/>
                <a:ext cx="1859975" cy="1285925"/>
              </a:xfrm>
              <a:custGeom>
                <a:avLst/>
                <a:gdLst/>
                <a:ahLst/>
                <a:cxnLst/>
                <a:rect l="l" t="t" r="r" b="b"/>
                <a:pathLst>
                  <a:path w="74399" h="51437" fill="none" extrusionOk="0">
                    <a:moveTo>
                      <a:pt x="1" y="51437"/>
                    </a:moveTo>
                    <a:cubicBezTo>
                      <a:pt x="24714" y="34168"/>
                      <a:pt x="49515" y="17023"/>
                      <a:pt x="74399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17"/>
              <p:cNvSpPr/>
              <p:nvPr/>
            </p:nvSpPr>
            <p:spPr>
              <a:xfrm>
                <a:off x="2814300" y="2138950"/>
                <a:ext cx="1744650" cy="1238200"/>
              </a:xfrm>
              <a:custGeom>
                <a:avLst/>
                <a:gdLst/>
                <a:ahLst/>
                <a:cxnLst/>
                <a:rect l="l" t="t" r="r" b="b"/>
                <a:pathLst>
                  <a:path w="69786" h="49528" fill="none" extrusionOk="0">
                    <a:moveTo>
                      <a:pt x="0" y="49528"/>
                    </a:moveTo>
                    <a:cubicBezTo>
                      <a:pt x="23118" y="32819"/>
                      <a:pt x="46380" y="16308"/>
                      <a:pt x="69786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17"/>
              <p:cNvSpPr/>
              <p:nvPr/>
            </p:nvSpPr>
            <p:spPr>
              <a:xfrm>
                <a:off x="2686200" y="2525750"/>
                <a:ext cx="1689275" cy="1249125"/>
              </a:xfrm>
              <a:custGeom>
                <a:avLst/>
                <a:gdLst/>
                <a:ahLst/>
                <a:cxnLst/>
                <a:rect l="l" t="t" r="r" b="b"/>
                <a:pathLst>
                  <a:path w="67571" h="49965" fill="none" extrusionOk="0">
                    <a:moveTo>
                      <a:pt x="1" y="49964"/>
                    </a:moveTo>
                    <a:cubicBezTo>
                      <a:pt x="21764" y="32316"/>
                      <a:pt x="44287" y="15660"/>
                      <a:pt x="67570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17"/>
              <p:cNvSpPr/>
              <p:nvPr/>
            </p:nvSpPr>
            <p:spPr>
              <a:xfrm>
                <a:off x="2587025" y="2834275"/>
                <a:ext cx="1718250" cy="1231850"/>
              </a:xfrm>
              <a:custGeom>
                <a:avLst/>
                <a:gdLst/>
                <a:ahLst/>
                <a:cxnLst/>
                <a:rect l="l" t="t" r="r" b="b"/>
                <a:pathLst>
                  <a:path w="68730" h="49274" fill="none" extrusionOk="0">
                    <a:moveTo>
                      <a:pt x="1" y="49273"/>
                    </a:moveTo>
                    <a:cubicBezTo>
                      <a:pt x="22232" y="31932"/>
                      <a:pt x="45143" y="15505"/>
                      <a:pt x="68729" y="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17"/>
              <p:cNvSpPr/>
              <p:nvPr/>
            </p:nvSpPr>
            <p:spPr>
              <a:xfrm>
                <a:off x="2727900" y="3410450"/>
                <a:ext cx="1131325" cy="804100"/>
              </a:xfrm>
              <a:custGeom>
                <a:avLst/>
                <a:gdLst/>
                <a:ahLst/>
                <a:cxnLst/>
                <a:rect l="l" t="t" r="r" b="b"/>
                <a:pathLst>
                  <a:path w="45253" h="32164" fill="none" extrusionOk="0">
                    <a:moveTo>
                      <a:pt x="1" y="32163"/>
                    </a:moveTo>
                    <a:lnTo>
                      <a:pt x="45253" y="1"/>
                    </a:ln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17"/>
              <p:cNvSpPr/>
              <p:nvPr/>
            </p:nvSpPr>
            <p:spPr>
              <a:xfrm>
                <a:off x="2829425" y="3904475"/>
                <a:ext cx="827175" cy="561975"/>
              </a:xfrm>
              <a:custGeom>
                <a:avLst/>
                <a:gdLst/>
                <a:ahLst/>
                <a:cxnLst/>
                <a:rect l="l" t="t" r="r" b="b"/>
                <a:pathLst>
                  <a:path w="33087" h="22479" fill="none" extrusionOk="0">
                    <a:moveTo>
                      <a:pt x="0" y="22478"/>
                    </a:moveTo>
                    <a:lnTo>
                      <a:pt x="33086" y="0"/>
                    </a:ln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17"/>
              <p:cNvSpPr/>
              <p:nvPr/>
            </p:nvSpPr>
            <p:spPr>
              <a:xfrm>
                <a:off x="3113425" y="4421100"/>
                <a:ext cx="351050" cy="271675"/>
              </a:xfrm>
              <a:custGeom>
                <a:avLst/>
                <a:gdLst/>
                <a:ahLst/>
                <a:cxnLst/>
                <a:rect l="l" t="t" r="r" b="b"/>
                <a:pathLst>
                  <a:path w="14042" h="10867" fill="none" extrusionOk="0">
                    <a:moveTo>
                      <a:pt x="1" y="10866"/>
                    </a:moveTo>
                    <a:cubicBezTo>
                      <a:pt x="4118" y="6570"/>
                      <a:pt x="8848" y="2905"/>
                      <a:pt x="14041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17"/>
              <p:cNvSpPr/>
              <p:nvPr/>
            </p:nvSpPr>
            <p:spPr>
              <a:xfrm>
                <a:off x="3357775" y="4735900"/>
                <a:ext cx="58175" cy="33350"/>
              </a:xfrm>
              <a:custGeom>
                <a:avLst/>
                <a:gdLst/>
                <a:ahLst/>
                <a:cxnLst/>
                <a:rect l="l" t="t" r="r" b="b"/>
                <a:pathLst>
                  <a:path w="2327" h="1334" fill="none" extrusionOk="0">
                    <a:moveTo>
                      <a:pt x="0" y="1334"/>
                    </a:moveTo>
                    <a:cubicBezTo>
                      <a:pt x="776" y="887"/>
                      <a:pt x="1553" y="445"/>
                      <a:pt x="2326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17"/>
              <p:cNvSpPr/>
              <p:nvPr/>
            </p:nvSpPr>
            <p:spPr>
              <a:xfrm>
                <a:off x="3431375" y="4762750"/>
                <a:ext cx="14812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5925" h="5619" fill="none" extrusionOk="0">
                    <a:moveTo>
                      <a:pt x="1" y="5619"/>
                    </a:moveTo>
                    <a:cubicBezTo>
                      <a:pt x="1460" y="3266"/>
                      <a:pt x="3502" y="1333"/>
                      <a:pt x="5925" y="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17"/>
              <p:cNvSpPr/>
              <p:nvPr/>
            </p:nvSpPr>
            <p:spPr>
              <a:xfrm>
                <a:off x="910250" y="2579100"/>
                <a:ext cx="2515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10061" h="5775" fill="none" extrusionOk="0">
                    <a:moveTo>
                      <a:pt x="1" y="0"/>
                    </a:moveTo>
                    <a:cubicBezTo>
                      <a:pt x="250" y="2193"/>
                      <a:pt x="1797" y="4187"/>
                      <a:pt x="3858" y="4979"/>
                    </a:cubicBezTo>
                    <a:cubicBezTo>
                      <a:pt x="5919" y="5774"/>
                      <a:pt x="8401" y="5327"/>
                      <a:pt x="10060" y="3874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17"/>
              <p:cNvSpPr/>
              <p:nvPr/>
            </p:nvSpPr>
            <p:spPr>
              <a:xfrm>
                <a:off x="1268950" y="2252850"/>
                <a:ext cx="197175" cy="175500"/>
              </a:xfrm>
              <a:custGeom>
                <a:avLst/>
                <a:gdLst/>
                <a:ahLst/>
                <a:cxnLst/>
                <a:rect l="l" t="t" r="r" b="b"/>
                <a:pathLst>
                  <a:path w="7887" h="7020" fill="none" extrusionOk="0">
                    <a:moveTo>
                      <a:pt x="1476" y="1"/>
                    </a:moveTo>
                    <a:cubicBezTo>
                      <a:pt x="1" y="1459"/>
                      <a:pt x="415" y="4168"/>
                      <a:pt x="1989" y="5515"/>
                    </a:cubicBezTo>
                    <a:cubicBezTo>
                      <a:pt x="3566" y="6864"/>
                      <a:pt x="5903" y="7019"/>
                      <a:pt x="7887" y="6417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17"/>
              <p:cNvSpPr/>
              <p:nvPr/>
            </p:nvSpPr>
            <p:spPr>
              <a:xfrm>
                <a:off x="1311250" y="2921725"/>
                <a:ext cx="204400" cy="206275"/>
              </a:xfrm>
              <a:custGeom>
                <a:avLst/>
                <a:gdLst/>
                <a:ahLst/>
                <a:cxnLst/>
                <a:rect l="l" t="t" r="r" b="b"/>
                <a:pathLst>
                  <a:path w="8176" h="8251" fill="none" extrusionOk="0">
                    <a:moveTo>
                      <a:pt x="873" y="1"/>
                    </a:moveTo>
                    <a:cubicBezTo>
                      <a:pt x="0" y="1256"/>
                      <a:pt x="91" y="3018"/>
                      <a:pt x="833" y="4351"/>
                    </a:cubicBezTo>
                    <a:cubicBezTo>
                      <a:pt x="1577" y="5686"/>
                      <a:pt x="2867" y="6645"/>
                      <a:pt x="4246" y="7301"/>
                    </a:cubicBezTo>
                    <a:cubicBezTo>
                      <a:pt x="5477" y="7884"/>
                      <a:pt x="6960" y="8251"/>
                      <a:pt x="8175" y="763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17"/>
              <p:cNvSpPr/>
              <p:nvPr/>
            </p:nvSpPr>
            <p:spPr>
              <a:xfrm>
                <a:off x="1330050" y="3489700"/>
                <a:ext cx="150475" cy="151250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6050" fill="none" extrusionOk="0">
                    <a:moveTo>
                      <a:pt x="1" y="0"/>
                    </a:moveTo>
                    <a:cubicBezTo>
                      <a:pt x="14" y="3151"/>
                      <a:pt x="2865" y="6015"/>
                      <a:pt x="6018" y="605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17"/>
              <p:cNvSpPr/>
              <p:nvPr/>
            </p:nvSpPr>
            <p:spPr>
              <a:xfrm>
                <a:off x="886700" y="3098750"/>
                <a:ext cx="75175" cy="1321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287" fill="none" extrusionOk="0">
                    <a:moveTo>
                      <a:pt x="557" y="0"/>
                    </a:moveTo>
                    <a:cubicBezTo>
                      <a:pt x="35" y="993"/>
                      <a:pt x="0" y="2230"/>
                      <a:pt x="474" y="3250"/>
                    </a:cubicBezTo>
                    <a:cubicBezTo>
                      <a:pt x="945" y="4267"/>
                      <a:pt x="1909" y="5043"/>
                      <a:pt x="3006" y="5287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17"/>
              <p:cNvSpPr/>
              <p:nvPr/>
            </p:nvSpPr>
            <p:spPr>
              <a:xfrm>
                <a:off x="2009175" y="2810300"/>
                <a:ext cx="508275" cy="98600"/>
              </a:xfrm>
              <a:custGeom>
                <a:avLst/>
                <a:gdLst/>
                <a:ahLst/>
                <a:cxnLst/>
                <a:rect l="l" t="t" r="r" b="b"/>
                <a:pathLst>
                  <a:path w="20331" h="3944" fill="none" extrusionOk="0">
                    <a:moveTo>
                      <a:pt x="0" y="1893"/>
                    </a:moveTo>
                    <a:cubicBezTo>
                      <a:pt x="1499" y="3299"/>
                      <a:pt x="3681" y="3944"/>
                      <a:pt x="5702" y="3574"/>
                    </a:cubicBezTo>
                    <a:cubicBezTo>
                      <a:pt x="7723" y="3210"/>
                      <a:pt x="9538" y="1842"/>
                      <a:pt x="10453" y="1"/>
                    </a:cubicBezTo>
                    <a:cubicBezTo>
                      <a:pt x="13253" y="2073"/>
                      <a:pt x="17247" y="2378"/>
                      <a:pt x="20331" y="758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17"/>
              <p:cNvSpPr/>
              <p:nvPr/>
            </p:nvSpPr>
            <p:spPr>
              <a:xfrm>
                <a:off x="1911600" y="2401950"/>
                <a:ext cx="230425" cy="168800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6752" fill="none" extrusionOk="0">
                    <a:moveTo>
                      <a:pt x="434" y="1"/>
                    </a:moveTo>
                    <a:cubicBezTo>
                      <a:pt x="0" y="1085"/>
                      <a:pt x="215" y="2356"/>
                      <a:pt x="811" y="3357"/>
                    </a:cubicBezTo>
                    <a:cubicBezTo>
                      <a:pt x="1406" y="4361"/>
                      <a:pt x="2343" y="5119"/>
                      <a:pt x="3354" y="5702"/>
                    </a:cubicBezTo>
                    <a:cubicBezTo>
                      <a:pt x="4265" y="6227"/>
                      <a:pt x="5268" y="6629"/>
                      <a:pt x="6318" y="6693"/>
                    </a:cubicBezTo>
                    <a:cubicBezTo>
                      <a:pt x="7370" y="6752"/>
                      <a:pt x="8467" y="6441"/>
                      <a:pt x="9217" y="5702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17"/>
              <p:cNvSpPr/>
              <p:nvPr/>
            </p:nvSpPr>
            <p:spPr>
              <a:xfrm>
                <a:off x="1870575" y="3226100"/>
                <a:ext cx="154400" cy="505075"/>
              </a:xfrm>
              <a:custGeom>
                <a:avLst/>
                <a:gdLst/>
                <a:ahLst/>
                <a:cxnLst/>
                <a:rect l="l" t="t" r="r" b="b"/>
                <a:pathLst>
                  <a:path w="6176" h="20203" fill="none" extrusionOk="0">
                    <a:moveTo>
                      <a:pt x="4037" y="0"/>
                    </a:moveTo>
                    <a:cubicBezTo>
                      <a:pt x="2991" y="375"/>
                      <a:pt x="2270" y="1323"/>
                      <a:pt x="1660" y="2249"/>
                    </a:cubicBezTo>
                    <a:cubicBezTo>
                      <a:pt x="806" y="3536"/>
                      <a:pt x="0" y="5051"/>
                      <a:pt x="362" y="6556"/>
                    </a:cubicBezTo>
                    <a:cubicBezTo>
                      <a:pt x="782" y="8309"/>
                      <a:pt x="2586" y="9305"/>
                      <a:pt x="4208" y="10087"/>
                    </a:cubicBezTo>
                    <a:cubicBezTo>
                      <a:pt x="3403" y="10750"/>
                      <a:pt x="2972" y="11752"/>
                      <a:pt x="2570" y="12713"/>
                    </a:cubicBezTo>
                    <a:cubicBezTo>
                      <a:pt x="2305" y="13342"/>
                      <a:pt x="2040" y="13979"/>
                      <a:pt x="1976" y="14656"/>
                    </a:cubicBezTo>
                    <a:cubicBezTo>
                      <a:pt x="1866" y="15874"/>
                      <a:pt x="2442" y="17076"/>
                      <a:pt x="3266" y="17983"/>
                    </a:cubicBezTo>
                    <a:cubicBezTo>
                      <a:pt x="4088" y="18891"/>
                      <a:pt x="5140" y="19555"/>
                      <a:pt x="6176" y="20202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17"/>
              <p:cNvSpPr/>
              <p:nvPr/>
            </p:nvSpPr>
            <p:spPr>
              <a:xfrm>
                <a:off x="2193200" y="3292750"/>
                <a:ext cx="93525" cy="212300"/>
              </a:xfrm>
              <a:custGeom>
                <a:avLst/>
                <a:gdLst/>
                <a:ahLst/>
                <a:cxnLst/>
                <a:rect l="l" t="t" r="r" b="b"/>
                <a:pathLst>
                  <a:path w="3741" h="8492" fill="none" extrusionOk="0">
                    <a:moveTo>
                      <a:pt x="3740" y="0"/>
                    </a:moveTo>
                    <a:cubicBezTo>
                      <a:pt x="2107" y="573"/>
                      <a:pt x="809" y="2008"/>
                      <a:pt x="405" y="3689"/>
                    </a:cubicBezTo>
                    <a:cubicBezTo>
                      <a:pt x="1" y="5367"/>
                      <a:pt x="498" y="7239"/>
                      <a:pt x="1690" y="849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17"/>
              <p:cNvSpPr/>
              <p:nvPr/>
            </p:nvSpPr>
            <p:spPr>
              <a:xfrm>
                <a:off x="758350" y="2225625"/>
                <a:ext cx="15862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6345" h="4217" fill="none" extrusionOk="0">
                    <a:moveTo>
                      <a:pt x="0" y="0"/>
                    </a:moveTo>
                    <a:cubicBezTo>
                      <a:pt x="937" y="2508"/>
                      <a:pt x="3681" y="4216"/>
                      <a:pt x="6344" y="394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17"/>
              <p:cNvSpPr/>
              <p:nvPr/>
            </p:nvSpPr>
            <p:spPr>
              <a:xfrm>
                <a:off x="4052200" y="4782675"/>
                <a:ext cx="550925" cy="96125"/>
              </a:xfrm>
              <a:custGeom>
                <a:avLst/>
                <a:gdLst/>
                <a:ahLst/>
                <a:cxnLst/>
                <a:rect l="l" t="t" r="r" b="b"/>
                <a:pathLst>
                  <a:path w="22037" h="3845" fill="none" extrusionOk="0">
                    <a:moveTo>
                      <a:pt x="1" y="1"/>
                    </a:moveTo>
                    <a:cubicBezTo>
                      <a:pt x="659" y="1968"/>
                      <a:pt x="2646" y="3411"/>
                      <a:pt x="4720" y="3425"/>
                    </a:cubicBezTo>
                    <a:cubicBezTo>
                      <a:pt x="6795" y="3438"/>
                      <a:pt x="8802" y="2027"/>
                      <a:pt x="9493" y="71"/>
                    </a:cubicBezTo>
                    <a:cubicBezTo>
                      <a:pt x="10700" y="1422"/>
                      <a:pt x="12317" y="2362"/>
                      <a:pt x="14017" y="2988"/>
                    </a:cubicBezTo>
                    <a:cubicBezTo>
                      <a:pt x="15452" y="3521"/>
                      <a:pt x="17007" y="3845"/>
                      <a:pt x="18514" y="3580"/>
                    </a:cubicBezTo>
                    <a:cubicBezTo>
                      <a:pt x="20018" y="3315"/>
                      <a:pt x="21469" y="2373"/>
                      <a:pt x="22037" y="954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17"/>
              <p:cNvSpPr/>
              <p:nvPr/>
            </p:nvSpPr>
            <p:spPr>
              <a:xfrm>
                <a:off x="4177425" y="4437175"/>
                <a:ext cx="186050" cy="92900"/>
              </a:xfrm>
              <a:custGeom>
                <a:avLst/>
                <a:gdLst/>
                <a:ahLst/>
                <a:cxnLst/>
                <a:rect l="l" t="t" r="r" b="b"/>
                <a:pathLst>
                  <a:path w="7442" h="3716" fill="none" extrusionOk="0">
                    <a:moveTo>
                      <a:pt x="0" y="0"/>
                    </a:moveTo>
                    <a:cubicBezTo>
                      <a:pt x="14" y="1633"/>
                      <a:pt x="1392" y="3079"/>
                      <a:pt x="2998" y="3397"/>
                    </a:cubicBezTo>
                    <a:cubicBezTo>
                      <a:pt x="4602" y="3716"/>
                      <a:pt x="6304" y="3031"/>
                      <a:pt x="7442" y="185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17"/>
              <p:cNvSpPr/>
              <p:nvPr/>
            </p:nvSpPr>
            <p:spPr>
              <a:xfrm>
                <a:off x="4950825" y="4990600"/>
                <a:ext cx="271125" cy="147725"/>
              </a:xfrm>
              <a:custGeom>
                <a:avLst/>
                <a:gdLst/>
                <a:ahLst/>
                <a:cxnLst/>
                <a:rect l="l" t="t" r="r" b="b"/>
                <a:pathLst>
                  <a:path w="10845" h="5909" fill="none" extrusionOk="0">
                    <a:moveTo>
                      <a:pt x="1" y="3106"/>
                    </a:moveTo>
                    <a:cubicBezTo>
                      <a:pt x="1593" y="4953"/>
                      <a:pt x="4227" y="5909"/>
                      <a:pt x="6588" y="5298"/>
                    </a:cubicBezTo>
                    <a:cubicBezTo>
                      <a:pt x="8952" y="4691"/>
                      <a:pt x="10845" y="2442"/>
                      <a:pt x="10845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17"/>
              <p:cNvSpPr/>
              <p:nvPr/>
            </p:nvSpPr>
            <p:spPr>
              <a:xfrm>
                <a:off x="5566100" y="4659275"/>
                <a:ext cx="240350" cy="154700"/>
              </a:xfrm>
              <a:custGeom>
                <a:avLst/>
                <a:gdLst/>
                <a:ahLst/>
                <a:cxnLst/>
                <a:rect l="l" t="t" r="r" b="b"/>
                <a:pathLst>
                  <a:path w="9614" h="6188" fill="none" extrusionOk="0">
                    <a:moveTo>
                      <a:pt x="1" y="4439"/>
                    </a:moveTo>
                    <a:cubicBezTo>
                      <a:pt x="1775" y="5724"/>
                      <a:pt x="4211" y="6187"/>
                      <a:pt x="6224" y="5322"/>
                    </a:cubicBezTo>
                    <a:cubicBezTo>
                      <a:pt x="8235" y="4455"/>
                      <a:pt x="9613" y="2132"/>
                      <a:pt x="9105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17"/>
              <p:cNvSpPr/>
              <p:nvPr/>
            </p:nvSpPr>
            <p:spPr>
              <a:xfrm>
                <a:off x="4896900" y="4315300"/>
                <a:ext cx="500650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20026" h="4311" fill="none" extrusionOk="0">
                    <a:moveTo>
                      <a:pt x="0" y="1"/>
                    </a:moveTo>
                    <a:cubicBezTo>
                      <a:pt x="1178" y="1837"/>
                      <a:pt x="2966" y="3424"/>
                      <a:pt x="5121" y="3756"/>
                    </a:cubicBezTo>
                    <a:cubicBezTo>
                      <a:pt x="7273" y="4086"/>
                      <a:pt x="9739" y="2806"/>
                      <a:pt x="10188" y="670"/>
                    </a:cubicBezTo>
                    <a:cubicBezTo>
                      <a:pt x="12472" y="3497"/>
                      <a:pt x="16888" y="4310"/>
                      <a:pt x="20026" y="2488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17"/>
              <p:cNvSpPr/>
              <p:nvPr/>
            </p:nvSpPr>
            <p:spPr>
              <a:xfrm>
                <a:off x="4416000" y="3939200"/>
                <a:ext cx="197500" cy="117150"/>
              </a:xfrm>
              <a:custGeom>
                <a:avLst/>
                <a:gdLst/>
                <a:ahLst/>
                <a:cxnLst/>
                <a:rect l="l" t="t" r="r" b="b"/>
                <a:pathLst>
                  <a:path w="7900" h="4686" fill="none" extrusionOk="0">
                    <a:moveTo>
                      <a:pt x="0" y="2011"/>
                    </a:moveTo>
                    <a:cubicBezTo>
                      <a:pt x="809" y="3711"/>
                      <a:pt x="2897" y="4685"/>
                      <a:pt x="4722" y="4217"/>
                    </a:cubicBezTo>
                    <a:cubicBezTo>
                      <a:pt x="6545" y="3746"/>
                      <a:pt x="7900" y="1880"/>
                      <a:pt x="7782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17"/>
              <p:cNvSpPr/>
              <p:nvPr/>
            </p:nvSpPr>
            <p:spPr>
              <a:xfrm>
                <a:off x="5172475" y="3801750"/>
                <a:ext cx="214175" cy="111125"/>
              </a:xfrm>
              <a:custGeom>
                <a:avLst/>
                <a:gdLst/>
                <a:ahLst/>
                <a:cxnLst/>
                <a:rect l="l" t="t" r="r" b="b"/>
                <a:pathLst>
                  <a:path w="8567" h="4445" fill="none" extrusionOk="0">
                    <a:moveTo>
                      <a:pt x="0" y="1"/>
                    </a:moveTo>
                    <a:cubicBezTo>
                      <a:pt x="107" y="1085"/>
                      <a:pt x="803" y="2030"/>
                      <a:pt x="1615" y="2755"/>
                    </a:cubicBezTo>
                    <a:cubicBezTo>
                      <a:pt x="2723" y="3743"/>
                      <a:pt x="4182" y="4444"/>
                      <a:pt x="5657" y="4289"/>
                    </a:cubicBezTo>
                    <a:cubicBezTo>
                      <a:pt x="7134" y="4131"/>
                      <a:pt x="8534" y="2918"/>
                      <a:pt x="8566" y="1438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17"/>
              <p:cNvSpPr/>
              <p:nvPr/>
            </p:nvSpPr>
            <p:spPr>
              <a:xfrm>
                <a:off x="5771750" y="4188025"/>
                <a:ext cx="2280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9121" h="5775" fill="none" extrusionOk="0">
                    <a:moveTo>
                      <a:pt x="1" y="3440"/>
                    </a:moveTo>
                    <a:cubicBezTo>
                      <a:pt x="1326" y="5105"/>
                      <a:pt x="3767" y="5774"/>
                      <a:pt x="5759" y="5014"/>
                    </a:cubicBezTo>
                    <a:cubicBezTo>
                      <a:pt x="7745" y="4257"/>
                      <a:pt x="9121" y="2128"/>
                      <a:pt x="8998" y="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17"/>
              <p:cNvSpPr/>
              <p:nvPr/>
            </p:nvSpPr>
            <p:spPr>
              <a:xfrm>
                <a:off x="4551175" y="3551675"/>
                <a:ext cx="154550" cy="45800"/>
              </a:xfrm>
              <a:custGeom>
                <a:avLst/>
                <a:gdLst/>
                <a:ahLst/>
                <a:cxnLst/>
                <a:rect l="l" t="t" r="r" b="b"/>
                <a:pathLst>
                  <a:path w="6182" h="1832" fill="none" extrusionOk="0">
                    <a:moveTo>
                      <a:pt x="0" y="0"/>
                    </a:moveTo>
                    <a:cubicBezTo>
                      <a:pt x="1526" y="1729"/>
                      <a:pt x="4540" y="1831"/>
                      <a:pt x="6181" y="206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18" name="Google Shape;5318;p17"/>
            <p:cNvGrpSpPr/>
            <p:nvPr/>
          </p:nvGrpSpPr>
          <p:grpSpPr>
            <a:xfrm rot="-1388802">
              <a:off x="4308995" y="56025"/>
              <a:ext cx="818266" cy="693170"/>
              <a:chOff x="652525" y="176550"/>
              <a:chExt cx="6269975" cy="5311425"/>
            </a:xfrm>
          </p:grpSpPr>
          <p:sp>
            <p:nvSpPr>
              <p:cNvPr id="5319" name="Google Shape;5319;p17"/>
              <p:cNvSpPr/>
              <p:nvPr/>
            </p:nvSpPr>
            <p:spPr>
              <a:xfrm>
                <a:off x="2949375" y="1608750"/>
                <a:ext cx="494175" cy="348600"/>
              </a:xfrm>
              <a:custGeom>
                <a:avLst/>
                <a:gdLst/>
                <a:ahLst/>
                <a:cxnLst/>
                <a:rect l="l" t="t" r="r" b="b"/>
                <a:pathLst>
                  <a:path w="19767" h="13944" extrusionOk="0">
                    <a:moveTo>
                      <a:pt x="19386" y="1"/>
                    </a:moveTo>
                    <a:cubicBezTo>
                      <a:pt x="18953" y="1"/>
                      <a:pt x="17673" y="244"/>
                      <a:pt x="17511" y="244"/>
                    </a:cubicBezTo>
                    <a:cubicBezTo>
                      <a:pt x="17509" y="244"/>
                      <a:pt x="17507" y="244"/>
                      <a:pt x="17505" y="244"/>
                    </a:cubicBezTo>
                    <a:cubicBezTo>
                      <a:pt x="17228" y="234"/>
                      <a:pt x="16953" y="229"/>
                      <a:pt x="16680" y="229"/>
                    </a:cubicBezTo>
                    <a:cubicBezTo>
                      <a:pt x="14665" y="229"/>
                      <a:pt x="12769" y="496"/>
                      <a:pt x="11036" y="1019"/>
                    </a:cubicBezTo>
                    <a:cubicBezTo>
                      <a:pt x="4877" y="2874"/>
                      <a:pt x="2036" y="7501"/>
                      <a:pt x="892" y="10087"/>
                    </a:cubicBezTo>
                    <a:cubicBezTo>
                      <a:pt x="810" y="10276"/>
                      <a:pt x="0" y="11129"/>
                      <a:pt x="105" y="11306"/>
                    </a:cubicBezTo>
                    <a:cubicBezTo>
                      <a:pt x="119" y="11331"/>
                      <a:pt x="152" y="11342"/>
                      <a:pt x="198" y="11342"/>
                    </a:cubicBezTo>
                    <a:cubicBezTo>
                      <a:pt x="474" y="11342"/>
                      <a:pt x="1223" y="10967"/>
                      <a:pt x="1411" y="10967"/>
                    </a:cubicBezTo>
                    <a:cubicBezTo>
                      <a:pt x="1414" y="10967"/>
                      <a:pt x="1416" y="10967"/>
                      <a:pt x="1418" y="10967"/>
                    </a:cubicBezTo>
                    <a:cubicBezTo>
                      <a:pt x="4564" y="11195"/>
                      <a:pt x="7524" y="11953"/>
                      <a:pt x="10367" y="13294"/>
                    </a:cubicBezTo>
                    <a:lnTo>
                      <a:pt x="10731" y="12765"/>
                    </a:lnTo>
                    <a:lnTo>
                      <a:pt x="10466" y="13335"/>
                    </a:lnTo>
                    <a:cubicBezTo>
                      <a:pt x="10599" y="13398"/>
                      <a:pt x="11103" y="13943"/>
                      <a:pt x="11270" y="13943"/>
                    </a:cubicBezTo>
                    <a:cubicBezTo>
                      <a:pt x="11277" y="13943"/>
                      <a:pt x="11283" y="13942"/>
                      <a:pt x="11288" y="13941"/>
                    </a:cubicBezTo>
                    <a:cubicBezTo>
                      <a:pt x="11317" y="13933"/>
                      <a:pt x="11441" y="13359"/>
                      <a:pt x="11470" y="13344"/>
                    </a:cubicBezTo>
                    <a:cubicBezTo>
                      <a:pt x="11640" y="13267"/>
                      <a:pt x="11288" y="13105"/>
                      <a:pt x="11337" y="12928"/>
                    </a:cubicBezTo>
                    <a:cubicBezTo>
                      <a:pt x="12010" y="10390"/>
                      <a:pt x="13760" y="5513"/>
                      <a:pt x="17929" y="1310"/>
                    </a:cubicBezTo>
                    <a:cubicBezTo>
                      <a:pt x="18172" y="1066"/>
                      <a:pt x="19767" y="268"/>
                      <a:pt x="19522" y="23"/>
                    </a:cubicBezTo>
                    <a:cubicBezTo>
                      <a:pt x="19506" y="8"/>
                      <a:pt x="19458" y="1"/>
                      <a:pt x="19386" y="1"/>
                    </a:cubicBezTo>
                    <a:close/>
                  </a:path>
                </a:pathLst>
              </a:custGeom>
              <a:solidFill>
                <a:srgbClr val="F4942E"/>
              </a:solidFill>
              <a:ln w="9525" cap="flat" cmpd="sng">
                <a:solidFill>
                  <a:srgbClr val="F4942E"/>
                </a:solidFill>
                <a:prstDash val="solid"/>
                <a:miter lim="24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" name="Google Shape;5320;p17"/>
              <p:cNvSpPr/>
              <p:nvPr/>
            </p:nvSpPr>
            <p:spPr>
              <a:xfrm>
                <a:off x="3793275" y="1326150"/>
                <a:ext cx="753300" cy="364725"/>
              </a:xfrm>
              <a:custGeom>
                <a:avLst/>
                <a:gdLst/>
                <a:ahLst/>
                <a:cxnLst/>
                <a:rect l="l" t="t" r="r" b="b"/>
                <a:pathLst>
                  <a:path w="30132" h="14589" extrusionOk="0">
                    <a:moveTo>
                      <a:pt x="20169" y="0"/>
                    </a:moveTo>
                    <a:cubicBezTo>
                      <a:pt x="17522" y="0"/>
                      <a:pt x="15063" y="327"/>
                      <a:pt x="12992" y="951"/>
                    </a:cubicBezTo>
                    <a:cubicBezTo>
                      <a:pt x="11686" y="1341"/>
                      <a:pt x="10426" y="1877"/>
                      <a:pt x="9240" y="2551"/>
                    </a:cubicBezTo>
                    <a:cubicBezTo>
                      <a:pt x="4393" y="5307"/>
                      <a:pt x="2000" y="9725"/>
                      <a:pt x="1007" y="12117"/>
                    </a:cubicBezTo>
                    <a:cubicBezTo>
                      <a:pt x="873" y="12437"/>
                      <a:pt x="1" y="13278"/>
                      <a:pt x="321" y="13412"/>
                    </a:cubicBezTo>
                    <a:cubicBezTo>
                      <a:pt x="325" y="13413"/>
                      <a:pt x="330" y="13414"/>
                      <a:pt x="337" y="13414"/>
                    </a:cubicBezTo>
                    <a:cubicBezTo>
                      <a:pt x="505" y="13414"/>
                      <a:pt x="1546" y="12992"/>
                      <a:pt x="1644" y="12985"/>
                    </a:cubicBezTo>
                    <a:cubicBezTo>
                      <a:pt x="2082" y="12944"/>
                      <a:pt x="2525" y="12914"/>
                      <a:pt x="2990" y="12914"/>
                    </a:cubicBezTo>
                    <a:cubicBezTo>
                      <a:pt x="3187" y="12914"/>
                      <a:pt x="3387" y="12920"/>
                      <a:pt x="3593" y="12932"/>
                    </a:cubicBezTo>
                    <a:cubicBezTo>
                      <a:pt x="7713" y="13162"/>
                      <a:pt x="10804" y="13642"/>
                      <a:pt x="13315" y="14030"/>
                    </a:cubicBezTo>
                    <a:cubicBezTo>
                      <a:pt x="15396" y="14347"/>
                      <a:pt x="16974" y="14589"/>
                      <a:pt x="18360" y="14589"/>
                    </a:cubicBezTo>
                    <a:cubicBezTo>
                      <a:pt x="19250" y="14589"/>
                      <a:pt x="20060" y="14489"/>
                      <a:pt x="20872" y="14246"/>
                    </a:cubicBezTo>
                    <a:cubicBezTo>
                      <a:pt x="22159" y="13858"/>
                      <a:pt x="23393" y="13118"/>
                      <a:pt x="24874" y="11841"/>
                    </a:cubicBezTo>
                    <a:cubicBezTo>
                      <a:pt x="26689" y="10278"/>
                      <a:pt x="27501" y="7716"/>
                      <a:pt x="28364" y="4991"/>
                    </a:cubicBezTo>
                    <a:cubicBezTo>
                      <a:pt x="28640" y="4119"/>
                      <a:pt x="29675" y="2665"/>
                      <a:pt x="30010" y="1758"/>
                    </a:cubicBezTo>
                    <a:cubicBezTo>
                      <a:pt x="30131" y="1436"/>
                      <a:pt x="29217" y="1625"/>
                      <a:pt x="28895" y="1508"/>
                    </a:cubicBezTo>
                    <a:cubicBezTo>
                      <a:pt x="28880" y="1501"/>
                      <a:pt x="29777" y="1351"/>
                      <a:pt x="29760" y="1344"/>
                    </a:cubicBezTo>
                    <a:cubicBezTo>
                      <a:pt x="26515" y="433"/>
                      <a:pt x="23217" y="0"/>
                      <a:pt x="201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accent3"/>
                </a:solidFill>
                <a:prstDash val="solid"/>
                <a:miter lim="24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17"/>
              <p:cNvSpPr/>
              <p:nvPr/>
            </p:nvSpPr>
            <p:spPr>
              <a:xfrm>
                <a:off x="744075" y="1071650"/>
                <a:ext cx="6160475" cy="4388750"/>
              </a:xfrm>
              <a:custGeom>
                <a:avLst/>
                <a:gdLst/>
                <a:ahLst/>
                <a:cxnLst/>
                <a:rect l="l" t="t" r="r" b="b"/>
                <a:pathLst>
                  <a:path w="246419" h="175550" extrusionOk="0">
                    <a:moveTo>
                      <a:pt x="216780" y="1"/>
                    </a:moveTo>
                    <a:cubicBezTo>
                      <a:pt x="216726" y="1"/>
                      <a:pt x="216233" y="2437"/>
                      <a:pt x="216184" y="2454"/>
                    </a:cubicBezTo>
                    <a:cubicBezTo>
                      <a:pt x="215983" y="2517"/>
                      <a:pt x="216524" y="3455"/>
                      <a:pt x="216456" y="3654"/>
                    </a:cubicBezTo>
                    <a:cubicBezTo>
                      <a:pt x="216087" y="4943"/>
                      <a:pt x="215642" y="5992"/>
                      <a:pt x="215060" y="6928"/>
                    </a:cubicBezTo>
                    <a:cubicBezTo>
                      <a:pt x="212086" y="11829"/>
                      <a:pt x="206404" y="18439"/>
                      <a:pt x="196254" y="22045"/>
                    </a:cubicBezTo>
                    <a:cubicBezTo>
                      <a:pt x="192157" y="23488"/>
                      <a:pt x="188371" y="24733"/>
                      <a:pt x="184605" y="25972"/>
                    </a:cubicBezTo>
                    <a:cubicBezTo>
                      <a:pt x="182363" y="26699"/>
                      <a:pt x="180191" y="27404"/>
                      <a:pt x="178036" y="28161"/>
                    </a:cubicBezTo>
                    <a:cubicBezTo>
                      <a:pt x="168222" y="31484"/>
                      <a:pt x="158789" y="35110"/>
                      <a:pt x="146197" y="42255"/>
                    </a:cubicBezTo>
                    <a:cubicBezTo>
                      <a:pt x="137525" y="47197"/>
                      <a:pt x="128746" y="50913"/>
                      <a:pt x="118566" y="53979"/>
                    </a:cubicBezTo>
                    <a:cubicBezTo>
                      <a:pt x="112538" y="55794"/>
                      <a:pt x="106653" y="57200"/>
                      <a:pt x="100908" y="58565"/>
                    </a:cubicBezTo>
                    <a:cubicBezTo>
                      <a:pt x="97951" y="59270"/>
                      <a:pt x="95021" y="59971"/>
                      <a:pt x="92103" y="60717"/>
                    </a:cubicBezTo>
                    <a:cubicBezTo>
                      <a:pt x="91249" y="60923"/>
                      <a:pt x="90408" y="61175"/>
                      <a:pt x="89567" y="61430"/>
                    </a:cubicBezTo>
                    <a:cubicBezTo>
                      <a:pt x="82844" y="63454"/>
                      <a:pt x="76913" y="66447"/>
                      <a:pt x="71636" y="69108"/>
                    </a:cubicBezTo>
                    <a:cubicBezTo>
                      <a:pt x="71088" y="69377"/>
                      <a:pt x="70543" y="69646"/>
                      <a:pt x="70019" y="69911"/>
                    </a:cubicBezTo>
                    <a:cubicBezTo>
                      <a:pt x="66018" y="71927"/>
                      <a:pt x="62220" y="73752"/>
                      <a:pt x="58523" y="74865"/>
                    </a:cubicBezTo>
                    <a:cubicBezTo>
                      <a:pt x="56364" y="75514"/>
                      <a:pt x="54352" y="75885"/>
                      <a:pt x="52408" y="76023"/>
                    </a:cubicBezTo>
                    <a:cubicBezTo>
                      <a:pt x="51522" y="76075"/>
                      <a:pt x="50660" y="76099"/>
                      <a:pt x="49816" y="76099"/>
                    </a:cubicBezTo>
                    <a:cubicBezTo>
                      <a:pt x="44603" y="76099"/>
                      <a:pt x="40085" y="75176"/>
                      <a:pt x="34961" y="74104"/>
                    </a:cubicBezTo>
                    <a:cubicBezTo>
                      <a:pt x="29964" y="73071"/>
                      <a:pt x="24287" y="71872"/>
                      <a:pt x="16892" y="71401"/>
                    </a:cubicBezTo>
                    <a:cubicBezTo>
                      <a:pt x="10699" y="71013"/>
                      <a:pt x="5643" y="69266"/>
                      <a:pt x="2262" y="66302"/>
                    </a:cubicBezTo>
                    <a:cubicBezTo>
                      <a:pt x="2092" y="66155"/>
                      <a:pt x="1998" y="65674"/>
                      <a:pt x="1825" y="65674"/>
                    </a:cubicBezTo>
                    <a:cubicBezTo>
                      <a:pt x="1815" y="65674"/>
                      <a:pt x="1805" y="65675"/>
                      <a:pt x="1794" y="65679"/>
                    </a:cubicBezTo>
                    <a:cubicBezTo>
                      <a:pt x="1794" y="65679"/>
                      <a:pt x="1794" y="65679"/>
                      <a:pt x="1794" y="65679"/>
                    </a:cubicBezTo>
                    <a:cubicBezTo>
                      <a:pt x="1731" y="65679"/>
                      <a:pt x="284" y="63044"/>
                      <a:pt x="220" y="63044"/>
                    </a:cubicBezTo>
                    <a:cubicBezTo>
                      <a:pt x="219" y="63044"/>
                      <a:pt x="219" y="63044"/>
                      <a:pt x="219" y="63044"/>
                    </a:cubicBezTo>
                    <a:cubicBezTo>
                      <a:pt x="0" y="63189"/>
                      <a:pt x="1164" y="66660"/>
                      <a:pt x="1244" y="66922"/>
                    </a:cubicBezTo>
                    <a:cubicBezTo>
                      <a:pt x="13419" y="117517"/>
                      <a:pt x="20957" y="148713"/>
                      <a:pt x="23048" y="157143"/>
                    </a:cubicBezTo>
                    <a:cubicBezTo>
                      <a:pt x="25484" y="167144"/>
                      <a:pt x="51921" y="173797"/>
                      <a:pt x="64847" y="174983"/>
                    </a:cubicBezTo>
                    <a:cubicBezTo>
                      <a:pt x="69024" y="175359"/>
                      <a:pt x="72971" y="175550"/>
                      <a:pt x="76796" y="175550"/>
                    </a:cubicBezTo>
                    <a:cubicBezTo>
                      <a:pt x="83818" y="175550"/>
                      <a:pt x="90423" y="174905"/>
                      <a:pt x="97263" y="173574"/>
                    </a:cubicBezTo>
                    <a:cubicBezTo>
                      <a:pt x="97464" y="173540"/>
                      <a:pt x="97685" y="173497"/>
                      <a:pt x="97903" y="173434"/>
                    </a:cubicBezTo>
                    <a:cubicBezTo>
                      <a:pt x="100647" y="172896"/>
                      <a:pt x="103725" y="172074"/>
                      <a:pt x="107588" y="170911"/>
                    </a:cubicBezTo>
                    <a:cubicBezTo>
                      <a:pt x="109845" y="170232"/>
                      <a:pt x="112121" y="169519"/>
                      <a:pt x="114411" y="168778"/>
                    </a:cubicBezTo>
                    <a:cubicBezTo>
                      <a:pt x="116678" y="168041"/>
                      <a:pt x="118997" y="167316"/>
                      <a:pt x="121280" y="166630"/>
                    </a:cubicBezTo>
                    <a:cubicBezTo>
                      <a:pt x="126443" y="165074"/>
                      <a:pt x="130316" y="164117"/>
                      <a:pt x="133841" y="163554"/>
                    </a:cubicBezTo>
                    <a:cubicBezTo>
                      <a:pt x="141047" y="162352"/>
                      <a:pt x="148260" y="160651"/>
                      <a:pt x="155943" y="158336"/>
                    </a:cubicBezTo>
                    <a:cubicBezTo>
                      <a:pt x="171286" y="153716"/>
                      <a:pt x="185901" y="147378"/>
                      <a:pt x="199557" y="141248"/>
                    </a:cubicBezTo>
                    <a:cubicBezTo>
                      <a:pt x="204565" y="139006"/>
                      <a:pt x="209109" y="136616"/>
                      <a:pt x="213232" y="134224"/>
                    </a:cubicBezTo>
                    <a:cubicBezTo>
                      <a:pt x="225943" y="126783"/>
                      <a:pt x="234525" y="118932"/>
                      <a:pt x="239855" y="113059"/>
                    </a:cubicBezTo>
                    <a:cubicBezTo>
                      <a:pt x="240369" y="112511"/>
                      <a:pt x="240864" y="111973"/>
                      <a:pt x="241385" y="111447"/>
                    </a:cubicBezTo>
                    <a:cubicBezTo>
                      <a:pt x="244095" y="108616"/>
                      <a:pt x="246419" y="106161"/>
                      <a:pt x="246038" y="102899"/>
                    </a:cubicBezTo>
                    <a:cubicBezTo>
                      <a:pt x="245217" y="98172"/>
                      <a:pt x="243392" y="91415"/>
                      <a:pt x="241768" y="85411"/>
                    </a:cubicBezTo>
                    <a:cubicBezTo>
                      <a:pt x="240970" y="82507"/>
                      <a:pt x="240219" y="79749"/>
                      <a:pt x="239659" y="77458"/>
                    </a:cubicBezTo>
                    <a:cubicBezTo>
                      <a:pt x="238719" y="73733"/>
                      <a:pt x="238290" y="71350"/>
                      <a:pt x="237858" y="69043"/>
                    </a:cubicBezTo>
                    <a:cubicBezTo>
                      <a:pt x="237293" y="65940"/>
                      <a:pt x="236767" y="62983"/>
                      <a:pt x="235107" y="57040"/>
                    </a:cubicBezTo>
                    <a:cubicBezTo>
                      <a:pt x="232489" y="47767"/>
                      <a:pt x="231362" y="46196"/>
                      <a:pt x="230373" y="44817"/>
                    </a:cubicBezTo>
                    <a:cubicBezTo>
                      <a:pt x="229212" y="43229"/>
                      <a:pt x="228192" y="41833"/>
                      <a:pt x="225758" y="32014"/>
                    </a:cubicBezTo>
                    <a:cubicBezTo>
                      <a:pt x="223121" y="21522"/>
                      <a:pt x="220569" y="12525"/>
                      <a:pt x="217663" y="3656"/>
                    </a:cubicBezTo>
                    <a:cubicBezTo>
                      <a:pt x="217583" y="3392"/>
                      <a:pt x="217042" y="1"/>
                      <a:pt x="216781" y="1"/>
                    </a:cubicBezTo>
                    <a:cubicBezTo>
                      <a:pt x="216781" y="1"/>
                      <a:pt x="216781" y="1"/>
                      <a:pt x="2167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miter lim="24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17"/>
              <p:cNvSpPr/>
              <p:nvPr/>
            </p:nvSpPr>
            <p:spPr>
              <a:xfrm>
                <a:off x="787400" y="2088450"/>
                <a:ext cx="222600" cy="195150"/>
              </a:xfrm>
              <a:custGeom>
                <a:avLst/>
                <a:gdLst/>
                <a:ahLst/>
                <a:cxnLst/>
                <a:rect l="l" t="t" r="r" b="b"/>
                <a:pathLst>
                  <a:path w="8904" h="7806" extrusionOk="0">
                    <a:moveTo>
                      <a:pt x="8240" y="0"/>
                    </a:moveTo>
                    <a:cubicBezTo>
                      <a:pt x="8181" y="0"/>
                      <a:pt x="8121" y="9"/>
                      <a:pt x="8062" y="27"/>
                    </a:cubicBezTo>
                    <a:cubicBezTo>
                      <a:pt x="8011" y="44"/>
                      <a:pt x="7968" y="56"/>
                      <a:pt x="7924" y="95"/>
                    </a:cubicBezTo>
                    <a:cubicBezTo>
                      <a:pt x="4737" y="1947"/>
                      <a:pt x="2928" y="3328"/>
                      <a:pt x="2296" y="3832"/>
                    </a:cubicBezTo>
                    <a:cubicBezTo>
                      <a:pt x="1537" y="4455"/>
                      <a:pt x="820" y="5456"/>
                      <a:pt x="127" y="6896"/>
                    </a:cubicBezTo>
                    <a:cubicBezTo>
                      <a:pt x="1" y="7170"/>
                      <a:pt x="78" y="7512"/>
                      <a:pt x="311" y="7679"/>
                    </a:cubicBezTo>
                    <a:cubicBezTo>
                      <a:pt x="423" y="7767"/>
                      <a:pt x="544" y="7805"/>
                      <a:pt x="668" y="7805"/>
                    </a:cubicBezTo>
                    <a:cubicBezTo>
                      <a:pt x="732" y="7805"/>
                      <a:pt x="796" y="7795"/>
                      <a:pt x="861" y="7776"/>
                    </a:cubicBezTo>
                    <a:cubicBezTo>
                      <a:pt x="953" y="7744"/>
                      <a:pt x="1038" y="7703"/>
                      <a:pt x="1113" y="7647"/>
                    </a:cubicBezTo>
                    <a:cubicBezTo>
                      <a:pt x="2206" y="6588"/>
                      <a:pt x="3311" y="5730"/>
                      <a:pt x="4489" y="4773"/>
                    </a:cubicBezTo>
                    <a:cubicBezTo>
                      <a:pt x="5934" y="3658"/>
                      <a:pt x="7396" y="2509"/>
                      <a:pt x="8707" y="1040"/>
                    </a:cubicBezTo>
                    <a:cubicBezTo>
                      <a:pt x="8903" y="822"/>
                      <a:pt x="8903" y="483"/>
                      <a:pt x="8721" y="221"/>
                    </a:cubicBezTo>
                    <a:cubicBezTo>
                      <a:pt x="8597" y="80"/>
                      <a:pt x="8421" y="0"/>
                      <a:pt x="8240" y="0"/>
                    </a:cubicBezTo>
                    <a:close/>
                  </a:path>
                </a:pathLst>
              </a:custGeom>
              <a:solidFill>
                <a:srgbClr val="46B06A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17"/>
              <p:cNvSpPr/>
              <p:nvPr/>
            </p:nvSpPr>
            <p:spPr>
              <a:xfrm>
                <a:off x="1972275" y="1326250"/>
                <a:ext cx="1152425" cy="764100"/>
              </a:xfrm>
              <a:custGeom>
                <a:avLst/>
                <a:gdLst/>
                <a:ahLst/>
                <a:cxnLst/>
                <a:rect l="l" t="t" r="r" b="b"/>
                <a:pathLst>
                  <a:path w="46097" h="30564" extrusionOk="0">
                    <a:moveTo>
                      <a:pt x="45752" y="0"/>
                    </a:moveTo>
                    <a:cubicBezTo>
                      <a:pt x="44860" y="0"/>
                      <a:pt x="41888" y="643"/>
                      <a:pt x="41634" y="680"/>
                    </a:cubicBezTo>
                    <a:cubicBezTo>
                      <a:pt x="39392" y="1003"/>
                      <a:pt x="37179" y="1495"/>
                      <a:pt x="35010" y="2147"/>
                    </a:cubicBezTo>
                    <a:cubicBezTo>
                      <a:pt x="18458" y="7130"/>
                      <a:pt x="7325" y="20354"/>
                      <a:pt x="2163" y="27793"/>
                    </a:cubicBezTo>
                    <a:cubicBezTo>
                      <a:pt x="1964" y="28077"/>
                      <a:pt x="1" y="30362"/>
                      <a:pt x="287" y="30559"/>
                    </a:cubicBezTo>
                    <a:cubicBezTo>
                      <a:pt x="291" y="30562"/>
                      <a:pt x="297" y="30563"/>
                      <a:pt x="305" y="30563"/>
                    </a:cubicBezTo>
                    <a:cubicBezTo>
                      <a:pt x="569" y="30563"/>
                      <a:pt x="2682" y="28802"/>
                      <a:pt x="2858" y="28750"/>
                    </a:cubicBezTo>
                    <a:lnTo>
                      <a:pt x="2895" y="28738"/>
                    </a:lnTo>
                    <a:cubicBezTo>
                      <a:pt x="3246" y="28607"/>
                      <a:pt x="3612" y="28484"/>
                      <a:pt x="3988" y="28372"/>
                    </a:cubicBezTo>
                    <a:cubicBezTo>
                      <a:pt x="5665" y="27868"/>
                      <a:pt x="7353" y="27614"/>
                      <a:pt x="9036" y="27614"/>
                    </a:cubicBezTo>
                    <a:cubicBezTo>
                      <a:pt x="10183" y="27614"/>
                      <a:pt x="11326" y="27732"/>
                      <a:pt x="12461" y="27968"/>
                    </a:cubicBezTo>
                    <a:cubicBezTo>
                      <a:pt x="12564" y="27989"/>
                      <a:pt x="13092" y="28763"/>
                      <a:pt x="13205" y="28763"/>
                    </a:cubicBezTo>
                    <a:cubicBezTo>
                      <a:pt x="13207" y="28763"/>
                      <a:pt x="13209" y="28763"/>
                      <a:pt x="13210" y="28763"/>
                    </a:cubicBezTo>
                    <a:cubicBezTo>
                      <a:pt x="13356" y="28716"/>
                      <a:pt x="13041" y="27817"/>
                      <a:pt x="13123" y="27686"/>
                    </a:cubicBezTo>
                    <a:cubicBezTo>
                      <a:pt x="15244" y="24247"/>
                      <a:pt x="23599" y="12220"/>
                      <a:pt x="42034" y="1846"/>
                    </a:cubicBezTo>
                    <a:cubicBezTo>
                      <a:pt x="42291" y="1698"/>
                      <a:pt x="46096" y="343"/>
                      <a:pt x="46002" y="57"/>
                    </a:cubicBezTo>
                    <a:cubicBezTo>
                      <a:pt x="45988" y="18"/>
                      <a:pt x="45898" y="0"/>
                      <a:pt x="457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miter lim="24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17"/>
              <p:cNvSpPr/>
              <p:nvPr/>
            </p:nvSpPr>
            <p:spPr>
              <a:xfrm>
                <a:off x="715000" y="253900"/>
                <a:ext cx="5437325" cy="2688725"/>
              </a:xfrm>
              <a:custGeom>
                <a:avLst/>
                <a:gdLst/>
                <a:ahLst/>
                <a:cxnLst/>
                <a:rect l="l" t="t" r="r" b="b"/>
                <a:pathLst>
                  <a:path w="217493" h="107549" extrusionOk="0">
                    <a:moveTo>
                      <a:pt x="93165" y="28874"/>
                    </a:moveTo>
                    <a:cubicBezTo>
                      <a:pt x="95107" y="28874"/>
                      <a:pt x="97145" y="29258"/>
                      <a:pt x="99262" y="30030"/>
                    </a:cubicBezTo>
                    <a:cubicBezTo>
                      <a:pt x="99434" y="30081"/>
                      <a:pt x="99551" y="30205"/>
                      <a:pt x="99616" y="30343"/>
                    </a:cubicBezTo>
                    <a:cubicBezTo>
                      <a:pt x="99694" y="30503"/>
                      <a:pt x="99711" y="30653"/>
                      <a:pt x="99660" y="30828"/>
                    </a:cubicBezTo>
                    <a:cubicBezTo>
                      <a:pt x="99584" y="31004"/>
                      <a:pt x="99444" y="31155"/>
                      <a:pt x="99250" y="31211"/>
                    </a:cubicBezTo>
                    <a:cubicBezTo>
                      <a:pt x="99191" y="31229"/>
                      <a:pt x="99130" y="31238"/>
                      <a:pt x="99069" y="31238"/>
                    </a:cubicBezTo>
                    <a:cubicBezTo>
                      <a:pt x="98996" y="31238"/>
                      <a:pt x="98923" y="31225"/>
                      <a:pt x="98852" y="31198"/>
                    </a:cubicBezTo>
                    <a:cubicBezTo>
                      <a:pt x="96863" y="30487"/>
                      <a:pt x="94942" y="30125"/>
                      <a:pt x="93115" y="30125"/>
                    </a:cubicBezTo>
                    <a:cubicBezTo>
                      <a:pt x="91844" y="30125"/>
                      <a:pt x="90618" y="30300"/>
                      <a:pt x="89446" y="30653"/>
                    </a:cubicBezTo>
                    <a:cubicBezTo>
                      <a:pt x="84717" y="32078"/>
                      <a:pt x="82477" y="35947"/>
                      <a:pt x="82368" y="36111"/>
                    </a:cubicBezTo>
                    <a:cubicBezTo>
                      <a:pt x="82303" y="36235"/>
                      <a:pt x="82157" y="36359"/>
                      <a:pt x="82012" y="36402"/>
                    </a:cubicBezTo>
                    <a:cubicBezTo>
                      <a:pt x="81953" y="36420"/>
                      <a:pt x="81892" y="36429"/>
                      <a:pt x="81831" y="36429"/>
                    </a:cubicBezTo>
                    <a:cubicBezTo>
                      <a:pt x="81718" y="36429"/>
                      <a:pt x="81607" y="36398"/>
                      <a:pt x="81520" y="36337"/>
                    </a:cubicBezTo>
                    <a:cubicBezTo>
                      <a:pt x="81207" y="36174"/>
                      <a:pt x="81118" y="35784"/>
                      <a:pt x="81268" y="35501"/>
                    </a:cubicBezTo>
                    <a:cubicBezTo>
                      <a:pt x="81309" y="35462"/>
                      <a:pt x="83881" y="31048"/>
                      <a:pt x="89189" y="29451"/>
                    </a:cubicBezTo>
                    <a:cubicBezTo>
                      <a:pt x="90462" y="29067"/>
                      <a:pt x="91790" y="28874"/>
                      <a:pt x="93165" y="28874"/>
                    </a:cubicBezTo>
                    <a:close/>
                    <a:moveTo>
                      <a:pt x="195931" y="26887"/>
                    </a:moveTo>
                    <a:cubicBezTo>
                      <a:pt x="196065" y="26887"/>
                      <a:pt x="196207" y="26938"/>
                      <a:pt x="196321" y="27015"/>
                    </a:cubicBezTo>
                    <a:cubicBezTo>
                      <a:pt x="196454" y="27107"/>
                      <a:pt x="196551" y="27262"/>
                      <a:pt x="196568" y="27412"/>
                    </a:cubicBezTo>
                    <a:cubicBezTo>
                      <a:pt x="196612" y="27737"/>
                      <a:pt x="196415" y="28033"/>
                      <a:pt x="196054" y="28142"/>
                    </a:cubicBezTo>
                    <a:cubicBezTo>
                      <a:pt x="195705" y="28195"/>
                      <a:pt x="195361" y="28273"/>
                      <a:pt x="195024" y="28372"/>
                    </a:cubicBezTo>
                    <a:cubicBezTo>
                      <a:pt x="190821" y="29640"/>
                      <a:pt x="188950" y="34286"/>
                      <a:pt x="188327" y="36230"/>
                    </a:cubicBezTo>
                    <a:cubicBezTo>
                      <a:pt x="188230" y="36521"/>
                      <a:pt x="188383" y="36841"/>
                      <a:pt x="188662" y="36994"/>
                    </a:cubicBezTo>
                    <a:cubicBezTo>
                      <a:pt x="190768" y="37983"/>
                      <a:pt x="192772" y="39340"/>
                      <a:pt x="194629" y="40983"/>
                    </a:cubicBezTo>
                    <a:cubicBezTo>
                      <a:pt x="194743" y="41104"/>
                      <a:pt x="194816" y="41255"/>
                      <a:pt x="194838" y="41417"/>
                    </a:cubicBezTo>
                    <a:cubicBezTo>
                      <a:pt x="194842" y="41599"/>
                      <a:pt x="194782" y="41747"/>
                      <a:pt x="194665" y="41885"/>
                    </a:cubicBezTo>
                    <a:cubicBezTo>
                      <a:pt x="194610" y="41955"/>
                      <a:pt x="194496" y="42016"/>
                      <a:pt x="194399" y="42043"/>
                    </a:cubicBezTo>
                    <a:cubicBezTo>
                      <a:pt x="194332" y="42063"/>
                      <a:pt x="194264" y="42073"/>
                      <a:pt x="194197" y="42073"/>
                    </a:cubicBezTo>
                    <a:cubicBezTo>
                      <a:pt x="194049" y="42073"/>
                      <a:pt x="193907" y="42022"/>
                      <a:pt x="193783" y="41914"/>
                    </a:cubicBezTo>
                    <a:cubicBezTo>
                      <a:pt x="188139" y="36902"/>
                      <a:pt x="182655" y="36075"/>
                      <a:pt x="179647" y="36075"/>
                    </a:cubicBezTo>
                    <a:cubicBezTo>
                      <a:pt x="178255" y="36075"/>
                      <a:pt x="177393" y="36252"/>
                      <a:pt x="177292" y="36274"/>
                    </a:cubicBezTo>
                    <a:cubicBezTo>
                      <a:pt x="177243" y="36285"/>
                      <a:pt x="177195" y="36290"/>
                      <a:pt x="177148" y="36290"/>
                    </a:cubicBezTo>
                    <a:cubicBezTo>
                      <a:pt x="176861" y="36290"/>
                      <a:pt x="176611" y="36091"/>
                      <a:pt x="176552" y="35818"/>
                    </a:cubicBezTo>
                    <a:cubicBezTo>
                      <a:pt x="176482" y="35498"/>
                      <a:pt x="176642" y="35164"/>
                      <a:pt x="176955" y="35067"/>
                    </a:cubicBezTo>
                    <a:lnTo>
                      <a:pt x="176783" y="34490"/>
                    </a:lnTo>
                    <a:lnTo>
                      <a:pt x="177003" y="35050"/>
                    </a:lnTo>
                    <a:cubicBezTo>
                      <a:pt x="177088" y="35037"/>
                      <a:pt x="178071" y="34822"/>
                      <a:pt x="179668" y="34822"/>
                    </a:cubicBezTo>
                    <a:cubicBezTo>
                      <a:pt x="181346" y="34822"/>
                      <a:pt x="183702" y="35059"/>
                      <a:pt x="186408" y="36017"/>
                    </a:cubicBezTo>
                    <a:cubicBezTo>
                      <a:pt x="186476" y="36043"/>
                      <a:pt x="186548" y="36056"/>
                      <a:pt x="186621" y="36056"/>
                    </a:cubicBezTo>
                    <a:cubicBezTo>
                      <a:pt x="186683" y="36056"/>
                      <a:pt x="186745" y="36047"/>
                      <a:pt x="186805" y="36029"/>
                    </a:cubicBezTo>
                    <a:lnTo>
                      <a:pt x="186902" y="36002"/>
                    </a:lnTo>
                    <a:cubicBezTo>
                      <a:pt x="187038" y="35935"/>
                      <a:pt x="187152" y="35796"/>
                      <a:pt x="187207" y="35624"/>
                    </a:cubicBezTo>
                    <a:cubicBezTo>
                      <a:pt x="188058" y="33062"/>
                      <a:pt x="190128" y="28537"/>
                      <a:pt x="194641" y="27180"/>
                    </a:cubicBezTo>
                    <a:cubicBezTo>
                      <a:pt x="195046" y="27061"/>
                      <a:pt x="195451" y="26964"/>
                      <a:pt x="195863" y="26891"/>
                    </a:cubicBezTo>
                    <a:cubicBezTo>
                      <a:pt x="195885" y="26888"/>
                      <a:pt x="195908" y="26887"/>
                      <a:pt x="195931" y="26887"/>
                    </a:cubicBezTo>
                    <a:close/>
                    <a:moveTo>
                      <a:pt x="167151" y="25976"/>
                    </a:moveTo>
                    <a:cubicBezTo>
                      <a:pt x="167355" y="25976"/>
                      <a:pt x="167571" y="26088"/>
                      <a:pt x="167686" y="26264"/>
                    </a:cubicBezTo>
                    <a:cubicBezTo>
                      <a:pt x="167771" y="26394"/>
                      <a:pt x="167819" y="26564"/>
                      <a:pt x="167793" y="26729"/>
                    </a:cubicBezTo>
                    <a:cubicBezTo>
                      <a:pt x="167742" y="26901"/>
                      <a:pt x="167647" y="27034"/>
                      <a:pt x="167519" y="27124"/>
                    </a:cubicBezTo>
                    <a:cubicBezTo>
                      <a:pt x="164193" y="29383"/>
                      <a:pt x="163636" y="33009"/>
                      <a:pt x="163602" y="34982"/>
                    </a:cubicBezTo>
                    <a:cubicBezTo>
                      <a:pt x="163604" y="35164"/>
                      <a:pt x="162887" y="36344"/>
                      <a:pt x="163028" y="36460"/>
                    </a:cubicBezTo>
                    <a:cubicBezTo>
                      <a:pt x="163036" y="36467"/>
                      <a:pt x="163047" y="36470"/>
                      <a:pt x="163060" y="36470"/>
                    </a:cubicBezTo>
                    <a:cubicBezTo>
                      <a:pt x="163278" y="36470"/>
                      <a:pt x="164143" y="35637"/>
                      <a:pt x="164315" y="35605"/>
                    </a:cubicBezTo>
                    <a:cubicBezTo>
                      <a:pt x="165498" y="35455"/>
                      <a:pt x="166791" y="35390"/>
                      <a:pt x="168146" y="35390"/>
                    </a:cubicBezTo>
                    <a:cubicBezTo>
                      <a:pt x="168348" y="35390"/>
                      <a:pt x="168551" y="35391"/>
                      <a:pt x="168755" y="35394"/>
                    </a:cubicBezTo>
                    <a:cubicBezTo>
                      <a:pt x="169104" y="35421"/>
                      <a:pt x="169373" y="35704"/>
                      <a:pt x="169371" y="36044"/>
                    </a:cubicBezTo>
                    <a:cubicBezTo>
                      <a:pt x="169371" y="36305"/>
                      <a:pt x="169199" y="36516"/>
                      <a:pt x="168813" y="36633"/>
                    </a:cubicBezTo>
                    <a:lnTo>
                      <a:pt x="168716" y="36662"/>
                    </a:lnTo>
                    <a:cubicBezTo>
                      <a:pt x="168423" y="36653"/>
                      <a:pt x="168134" y="36649"/>
                      <a:pt x="167850" y="36649"/>
                    </a:cubicBezTo>
                    <a:cubicBezTo>
                      <a:pt x="166139" y="36649"/>
                      <a:pt x="164586" y="36803"/>
                      <a:pt x="163057" y="37083"/>
                    </a:cubicBezTo>
                    <a:cubicBezTo>
                      <a:pt x="162514" y="37195"/>
                      <a:pt x="162002" y="37323"/>
                      <a:pt x="161525" y="37469"/>
                    </a:cubicBezTo>
                    <a:cubicBezTo>
                      <a:pt x="155545" y="39267"/>
                      <a:pt x="154096" y="43843"/>
                      <a:pt x="152705" y="48269"/>
                    </a:cubicBezTo>
                    <a:cubicBezTo>
                      <a:pt x="151771" y="51168"/>
                      <a:pt x="150913" y="53890"/>
                      <a:pt x="148831" y="55669"/>
                    </a:cubicBezTo>
                    <a:cubicBezTo>
                      <a:pt x="147229" y="57041"/>
                      <a:pt x="145809" y="57889"/>
                      <a:pt x="144345" y="58328"/>
                    </a:cubicBezTo>
                    <a:cubicBezTo>
                      <a:pt x="143426" y="58604"/>
                      <a:pt x="142493" y="58714"/>
                      <a:pt x="141495" y="58714"/>
                    </a:cubicBezTo>
                    <a:cubicBezTo>
                      <a:pt x="139964" y="58714"/>
                      <a:pt x="138278" y="58456"/>
                      <a:pt x="136252" y="58146"/>
                    </a:cubicBezTo>
                    <a:cubicBezTo>
                      <a:pt x="133780" y="57766"/>
                      <a:pt x="130733" y="57296"/>
                      <a:pt x="126654" y="57056"/>
                    </a:cubicBezTo>
                    <a:cubicBezTo>
                      <a:pt x="126445" y="57044"/>
                      <a:pt x="126240" y="57038"/>
                      <a:pt x="126036" y="57038"/>
                    </a:cubicBezTo>
                    <a:cubicBezTo>
                      <a:pt x="125096" y="57038"/>
                      <a:pt x="124196" y="57167"/>
                      <a:pt x="123190" y="57470"/>
                    </a:cubicBezTo>
                    <a:cubicBezTo>
                      <a:pt x="123171" y="57469"/>
                      <a:pt x="123151" y="57469"/>
                      <a:pt x="123131" y="57469"/>
                    </a:cubicBezTo>
                    <a:cubicBezTo>
                      <a:pt x="123073" y="57469"/>
                      <a:pt x="123014" y="57473"/>
                      <a:pt x="122960" y="57489"/>
                    </a:cubicBezTo>
                    <a:cubicBezTo>
                      <a:pt x="119680" y="58505"/>
                      <a:pt x="117564" y="61052"/>
                      <a:pt x="115313" y="63745"/>
                    </a:cubicBezTo>
                    <a:cubicBezTo>
                      <a:pt x="113216" y="66264"/>
                      <a:pt x="111071" y="68872"/>
                      <a:pt x="107927" y="69819"/>
                    </a:cubicBezTo>
                    <a:cubicBezTo>
                      <a:pt x="107100" y="70069"/>
                      <a:pt x="106236" y="70194"/>
                      <a:pt x="105328" y="70194"/>
                    </a:cubicBezTo>
                    <a:cubicBezTo>
                      <a:pt x="103443" y="70194"/>
                      <a:pt x="101371" y="69653"/>
                      <a:pt x="99061" y="68564"/>
                    </a:cubicBezTo>
                    <a:cubicBezTo>
                      <a:pt x="95974" y="67092"/>
                      <a:pt x="92585" y="66358"/>
                      <a:pt x="88925" y="66358"/>
                    </a:cubicBezTo>
                    <a:cubicBezTo>
                      <a:pt x="85843" y="66358"/>
                      <a:pt x="82569" y="66878"/>
                      <a:pt x="79123" y="67917"/>
                    </a:cubicBezTo>
                    <a:cubicBezTo>
                      <a:pt x="74779" y="69225"/>
                      <a:pt x="71219" y="71058"/>
                      <a:pt x="68957" y="72340"/>
                    </a:cubicBezTo>
                    <a:cubicBezTo>
                      <a:pt x="68788" y="72471"/>
                      <a:pt x="67411" y="72357"/>
                      <a:pt x="67394" y="72568"/>
                    </a:cubicBezTo>
                    <a:cubicBezTo>
                      <a:pt x="67413" y="72798"/>
                      <a:pt x="68776" y="73310"/>
                      <a:pt x="68965" y="73411"/>
                    </a:cubicBezTo>
                    <a:cubicBezTo>
                      <a:pt x="70225" y="74211"/>
                      <a:pt x="71257" y="74946"/>
                      <a:pt x="72249" y="75799"/>
                    </a:cubicBezTo>
                    <a:cubicBezTo>
                      <a:pt x="72358" y="75898"/>
                      <a:pt x="72431" y="76058"/>
                      <a:pt x="72457" y="76230"/>
                    </a:cubicBezTo>
                    <a:cubicBezTo>
                      <a:pt x="72477" y="76395"/>
                      <a:pt x="72418" y="76555"/>
                      <a:pt x="72302" y="76671"/>
                    </a:cubicBezTo>
                    <a:cubicBezTo>
                      <a:pt x="72229" y="76771"/>
                      <a:pt x="72116" y="76831"/>
                      <a:pt x="72021" y="76860"/>
                    </a:cubicBezTo>
                    <a:cubicBezTo>
                      <a:pt x="71952" y="76881"/>
                      <a:pt x="71882" y="76892"/>
                      <a:pt x="71815" y="76892"/>
                    </a:cubicBezTo>
                    <a:cubicBezTo>
                      <a:pt x="71671" y="76892"/>
                      <a:pt x="71537" y="76845"/>
                      <a:pt x="71437" y="76749"/>
                    </a:cubicBezTo>
                    <a:cubicBezTo>
                      <a:pt x="66945" y="72896"/>
                      <a:pt x="62696" y="71715"/>
                      <a:pt x="59183" y="71715"/>
                    </a:cubicBezTo>
                    <a:cubicBezTo>
                      <a:pt x="57447" y="71715"/>
                      <a:pt x="55890" y="72004"/>
                      <a:pt x="54572" y="72401"/>
                    </a:cubicBezTo>
                    <a:cubicBezTo>
                      <a:pt x="53014" y="72871"/>
                      <a:pt x="51467" y="73571"/>
                      <a:pt x="49887" y="74575"/>
                    </a:cubicBezTo>
                    <a:cubicBezTo>
                      <a:pt x="48173" y="75666"/>
                      <a:pt x="47160" y="76652"/>
                      <a:pt x="47039" y="76768"/>
                    </a:cubicBezTo>
                    <a:cubicBezTo>
                      <a:pt x="46973" y="76856"/>
                      <a:pt x="46884" y="76919"/>
                      <a:pt x="46777" y="76950"/>
                    </a:cubicBezTo>
                    <a:cubicBezTo>
                      <a:pt x="46722" y="76966"/>
                      <a:pt x="46666" y="76974"/>
                      <a:pt x="46610" y="76974"/>
                    </a:cubicBezTo>
                    <a:cubicBezTo>
                      <a:pt x="46447" y="76974"/>
                      <a:pt x="46284" y="76906"/>
                      <a:pt x="46147" y="76771"/>
                    </a:cubicBezTo>
                    <a:cubicBezTo>
                      <a:pt x="45917" y="76526"/>
                      <a:pt x="45904" y="76138"/>
                      <a:pt x="46149" y="75908"/>
                    </a:cubicBezTo>
                    <a:cubicBezTo>
                      <a:pt x="46166" y="75876"/>
                      <a:pt x="47162" y="74921"/>
                      <a:pt x="48910" y="73768"/>
                    </a:cubicBezTo>
                    <a:cubicBezTo>
                      <a:pt x="48985" y="73714"/>
                      <a:pt x="49053" y="73646"/>
                      <a:pt x="49114" y="73574"/>
                    </a:cubicBezTo>
                    <a:cubicBezTo>
                      <a:pt x="50473" y="71225"/>
                      <a:pt x="63111" y="50400"/>
                      <a:pt x="84959" y="43819"/>
                    </a:cubicBezTo>
                    <a:cubicBezTo>
                      <a:pt x="89087" y="42576"/>
                      <a:pt x="93346" y="41921"/>
                      <a:pt x="97517" y="41870"/>
                    </a:cubicBezTo>
                    <a:cubicBezTo>
                      <a:pt x="97619" y="41866"/>
                      <a:pt x="97723" y="41861"/>
                      <a:pt x="97820" y="41832"/>
                    </a:cubicBezTo>
                    <a:lnTo>
                      <a:pt x="97917" y="41805"/>
                    </a:lnTo>
                    <a:cubicBezTo>
                      <a:pt x="103397" y="39132"/>
                      <a:pt x="109302" y="36829"/>
                      <a:pt x="115451" y="34977"/>
                    </a:cubicBezTo>
                    <a:cubicBezTo>
                      <a:pt x="129065" y="30876"/>
                      <a:pt x="144287" y="28802"/>
                      <a:pt x="160742" y="28802"/>
                    </a:cubicBezTo>
                    <a:cubicBezTo>
                      <a:pt x="161755" y="28802"/>
                      <a:pt x="162773" y="28810"/>
                      <a:pt x="163796" y="28825"/>
                    </a:cubicBezTo>
                    <a:cubicBezTo>
                      <a:pt x="163804" y="28827"/>
                      <a:pt x="163812" y="28827"/>
                      <a:pt x="163821" y="28827"/>
                    </a:cubicBezTo>
                    <a:cubicBezTo>
                      <a:pt x="163870" y="28827"/>
                      <a:pt x="163929" y="28811"/>
                      <a:pt x="163970" y="28796"/>
                    </a:cubicBezTo>
                    <a:cubicBezTo>
                      <a:pt x="164113" y="28755"/>
                      <a:pt x="164220" y="28670"/>
                      <a:pt x="164319" y="28561"/>
                    </a:cubicBezTo>
                    <a:cubicBezTo>
                      <a:pt x="164998" y="27597"/>
                      <a:pt x="165846" y="26765"/>
                      <a:pt x="167005" y="25997"/>
                    </a:cubicBezTo>
                    <a:cubicBezTo>
                      <a:pt x="167052" y="25983"/>
                      <a:pt x="167101" y="25976"/>
                      <a:pt x="167151" y="25976"/>
                    </a:cubicBezTo>
                    <a:close/>
                    <a:moveTo>
                      <a:pt x="32178" y="86553"/>
                    </a:moveTo>
                    <a:cubicBezTo>
                      <a:pt x="32448" y="86553"/>
                      <a:pt x="32698" y="86729"/>
                      <a:pt x="32780" y="86999"/>
                    </a:cubicBezTo>
                    <a:cubicBezTo>
                      <a:pt x="32877" y="87336"/>
                      <a:pt x="32690" y="87683"/>
                      <a:pt x="32360" y="87785"/>
                    </a:cubicBezTo>
                    <a:cubicBezTo>
                      <a:pt x="29980" y="88500"/>
                      <a:pt x="27828" y="90640"/>
                      <a:pt x="26412" y="92298"/>
                    </a:cubicBezTo>
                    <a:cubicBezTo>
                      <a:pt x="26296" y="92438"/>
                      <a:pt x="25399" y="92942"/>
                      <a:pt x="25423" y="93117"/>
                    </a:cubicBezTo>
                    <a:cubicBezTo>
                      <a:pt x="25434" y="93196"/>
                      <a:pt x="25649" y="93210"/>
                      <a:pt x="25893" y="93210"/>
                    </a:cubicBezTo>
                    <a:cubicBezTo>
                      <a:pt x="26020" y="93210"/>
                      <a:pt x="26154" y="93206"/>
                      <a:pt x="26272" y="93206"/>
                    </a:cubicBezTo>
                    <a:cubicBezTo>
                      <a:pt x="26421" y="93206"/>
                      <a:pt x="26544" y="93212"/>
                      <a:pt x="26592" y="93238"/>
                    </a:cubicBezTo>
                    <a:cubicBezTo>
                      <a:pt x="27585" y="93815"/>
                      <a:pt x="28511" y="94503"/>
                      <a:pt x="29355" y="95286"/>
                    </a:cubicBezTo>
                    <a:cubicBezTo>
                      <a:pt x="29609" y="95521"/>
                      <a:pt x="29646" y="95904"/>
                      <a:pt x="29408" y="96159"/>
                    </a:cubicBezTo>
                    <a:cubicBezTo>
                      <a:pt x="29333" y="96258"/>
                      <a:pt x="29246" y="96311"/>
                      <a:pt x="29127" y="96348"/>
                    </a:cubicBezTo>
                    <a:cubicBezTo>
                      <a:pt x="29060" y="96368"/>
                      <a:pt x="28993" y="96379"/>
                      <a:pt x="28928" y="96379"/>
                    </a:cubicBezTo>
                    <a:cubicBezTo>
                      <a:pt x="28781" y="96379"/>
                      <a:pt x="28643" y="96326"/>
                      <a:pt x="28536" y="96212"/>
                    </a:cubicBezTo>
                    <a:cubicBezTo>
                      <a:pt x="25486" y="93466"/>
                      <a:pt x="22521" y="92716"/>
                      <a:pt x="20191" y="92716"/>
                    </a:cubicBezTo>
                    <a:cubicBezTo>
                      <a:pt x="18925" y="92716"/>
                      <a:pt x="17847" y="92938"/>
                      <a:pt x="17044" y="93180"/>
                    </a:cubicBezTo>
                    <a:cubicBezTo>
                      <a:pt x="16036" y="93483"/>
                      <a:pt x="15360" y="93844"/>
                      <a:pt x="15045" y="94016"/>
                    </a:cubicBezTo>
                    <a:cubicBezTo>
                      <a:pt x="14982" y="94035"/>
                      <a:pt x="14918" y="94044"/>
                      <a:pt x="14856" y="94044"/>
                    </a:cubicBezTo>
                    <a:cubicBezTo>
                      <a:pt x="14635" y="94044"/>
                      <a:pt x="14432" y="93928"/>
                      <a:pt x="14330" y="93735"/>
                    </a:cubicBezTo>
                    <a:cubicBezTo>
                      <a:pt x="14138" y="93451"/>
                      <a:pt x="14230" y="93056"/>
                      <a:pt x="14545" y="92882"/>
                    </a:cubicBezTo>
                    <a:cubicBezTo>
                      <a:pt x="14545" y="92882"/>
                      <a:pt x="15302" y="92443"/>
                      <a:pt x="16574" y="92063"/>
                    </a:cubicBezTo>
                    <a:cubicBezTo>
                      <a:pt x="17545" y="91770"/>
                      <a:pt x="18799" y="91513"/>
                      <a:pt x="20246" y="91513"/>
                    </a:cubicBezTo>
                    <a:cubicBezTo>
                      <a:pt x="21483" y="91513"/>
                      <a:pt x="22861" y="91701"/>
                      <a:pt x="24321" y="92215"/>
                    </a:cubicBezTo>
                    <a:cubicBezTo>
                      <a:pt x="24445" y="92257"/>
                      <a:pt x="24635" y="92738"/>
                      <a:pt x="24766" y="92738"/>
                    </a:cubicBezTo>
                    <a:cubicBezTo>
                      <a:pt x="24770" y="92738"/>
                      <a:pt x="24774" y="92737"/>
                      <a:pt x="24779" y="92736"/>
                    </a:cubicBezTo>
                    <a:cubicBezTo>
                      <a:pt x="24897" y="92700"/>
                      <a:pt x="24946" y="92106"/>
                      <a:pt x="25019" y="92007"/>
                    </a:cubicBezTo>
                    <a:cubicBezTo>
                      <a:pt x="26063" y="90698"/>
                      <a:pt x="28829" y="87535"/>
                      <a:pt x="31999" y="86580"/>
                    </a:cubicBezTo>
                    <a:cubicBezTo>
                      <a:pt x="32059" y="86562"/>
                      <a:pt x="32119" y="86553"/>
                      <a:pt x="32178" y="86553"/>
                    </a:cubicBezTo>
                    <a:close/>
                    <a:moveTo>
                      <a:pt x="157213" y="1"/>
                    </a:moveTo>
                    <a:cubicBezTo>
                      <a:pt x="156779" y="1"/>
                      <a:pt x="156378" y="51"/>
                      <a:pt x="156018" y="159"/>
                    </a:cubicBezTo>
                    <a:cubicBezTo>
                      <a:pt x="155809" y="225"/>
                      <a:pt x="155606" y="312"/>
                      <a:pt x="155417" y="421"/>
                    </a:cubicBezTo>
                    <a:cubicBezTo>
                      <a:pt x="154115" y="1153"/>
                      <a:pt x="152993" y="1674"/>
                      <a:pt x="151837" y="2021"/>
                    </a:cubicBezTo>
                    <a:cubicBezTo>
                      <a:pt x="150589" y="2396"/>
                      <a:pt x="149401" y="2544"/>
                      <a:pt x="148017" y="2726"/>
                    </a:cubicBezTo>
                    <a:cubicBezTo>
                      <a:pt x="146774" y="2867"/>
                      <a:pt x="145288" y="3051"/>
                      <a:pt x="143349" y="3477"/>
                    </a:cubicBezTo>
                    <a:cubicBezTo>
                      <a:pt x="143331" y="3474"/>
                      <a:pt x="143317" y="3473"/>
                      <a:pt x="143304" y="3473"/>
                    </a:cubicBezTo>
                    <a:cubicBezTo>
                      <a:pt x="143275" y="3473"/>
                      <a:pt x="143254" y="3479"/>
                      <a:pt x="143220" y="3489"/>
                    </a:cubicBezTo>
                    <a:cubicBezTo>
                      <a:pt x="142336" y="3676"/>
                      <a:pt x="141337" y="3926"/>
                      <a:pt x="140195" y="4217"/>
                    </a:cubicBezTo>
                    <a:lnTo>
                      <a:pt x="140169" y="4221"/>
                    </a:lnTo>
                    <a:cubicBezTo>
                      <a:pt x="139907" y="4301"/>
                      <a:pt x="132587" y="4469"/>
                      <a:pt x="136196" y="4823"/>
                    </a:cubicBezTo>
                    <a:cubicBezTo>
                      <a:pt x="136465" y="4849"/>
                      <a:pt x="139875" y="5332"/>
                      <a:pt x="140137" y="5414"/>
                    </a:cubicBezTo>
                    <a:cubicBezTo>
                      <a:pt x="140748" y="5622"/>
                      <a:pt x="141172" y="5811"/>
                      <a:pt x="141431" y="5969"/>
                    </a:cubicBezTo>
                    <a:cubicBezTo>
                      <a:pt x="141562" y="6059"/>
                      <a:pt x="141662" y="6214"/>
                      <a:pt x="141703" y="6359"/>
                    </a:cubicBezTo>
                    <a:cubicBezTo>
                      <a:pt x="141730" y="6534"/>
                      <a:pt x="141701" y="6701"/>
                      <a:pt x="141608" y="6832"/>
                    </a:cubicBezTo>
                    <a:cubicBezTo>
                      <a:pt x="141499" y="6994"/>
                      <a:pt x="141373" y="7086"/>
                      <a:pt x="141276" y="7115"/>
                    </a:cubicBezTo>
                    <a:cubicBezTo>
                      <a:pt x="141219" y="7133"/>
                      <a:pt x="141163" y="7140"/>
                      <a:pt x="141109" y="7140"/>
                    </a:cubicBezTo>
                    <a:cubicBezTo>
                      <a:pt x="140981" y="7140"/>
                      <a:pt x="140863" y="7098"/>
                      <a:pt x="140755" y="7038"/>
                    </a:cubicBezTo>
                    <a:cubicBezTo>
                      <a:pt x="139228" y="6056"/>
                      <a:pt x="133416" y="5189"/>
                      <a:pt x="132759" y="5099"/>
                    </a:cubicBezTo>
                    <a:lnTo>
                      <a:pt x="132454" y="5036"/>
                    </a:lnTo>
                    <a:lnTo>
                      <a:pt x="132357" y="5666"/>
                    </a:lnTo>
                    <a:lnTo>
                      <a:pt x="132153" y="4992"/>
                    </a:lnTo>
                    <a:cubicBezTo>
                      <a:pt x="131702" y="4920"/>
                      <a:pt x="131272" y="4849"/>
                      <a:pt x="130774" y="4849"/>
                    </a:cubicBezTo>
                    <a:cubicBezTo>
                      <a:pt x="130267" y="4849"/>
                      <a:pt x="129691" y="4923"/>
                      <a:pt x="128951" y="5145"/>
                    </a:cubicBezTo>
                    <a:cubicBezTo>
                      <a:pt x="127991" y="5431"/>
                      <a:pt x="126794" y="5976"/>
                      <a:pt x="125158" y="6810"/>
                    </a:cubicBezTo>
                    <a:cubicBezTo>
                      <a:pt x="123934" y="7440"/>
                      <a:pt x="122722" y="7937"/>
                      <a:pt x="121450" y="8320"/>
                    </a:cubicBezTo>
                    <a:cubicBezTo>
                      <a:pt x="119120" y="9018"/>
                      <a:pt x="116956" y="9229"/>
                      <a:pt x="115024" y="9416"/>
                    </a:cubicBezTo>
                    <a:cubicBezTo>
                      <a:pt x="113344" y="9580"/>
                      <a:pt x="111922" y="9721"/>
                      <a:pt x="110576" y="10126"/>
                    </a:cubicBezTo>
                    <a:cubicBezTo>
                      <a:pt x="108919" y="10625"/>
                      <a:pt x="107610" y="11490"/>
                      <a:pt x="106424" y="12867"/>
                    </a:cubicBezTo>
                    <a:cubicBezTo>
                      <a:pt x="106328" y="12976"/>
                      <a:pt x="106252" y="13076"/>
                      <a:pt x="106146" y="13160"/>
                    </a:cubicBezTo>
                    <a:lnTo>
                      <a:pt x="105966" y="13345"/>
                    </a:lnTo>
                    <a:cubicBezTo>
                      <a:pt x="105789" y="13531"/>
                      <a:pt x="102956" y="14588"/>
                      <a:pt x="103053" y="14821"/>
                    </a:cubicBezTo>
                    <a:cubicBezTo>
                      <a:pt x="103068" y="14857"/>
                      <a:pt x="103153" y="14872"/>
                      <a:pt x="103286" y="14872"/>
                    </a:cubicBezTo>
                    <a:cubicBezTo>
                      <a:pt x="104011" y="14872"/>
                      <a:pt x="106175" y="14420"/>
                      <a:pt x="106398" y="14418"/>
                    </a:cubicBezTo>
                    <a:cubicBezTo>
                      <a:pt x="106904" y="14424"/>
                      <a:pt x="107389" y="14427"/>
                      <a:pt x="107854" y="14427"/>
                    </a:cubicBezTo>
                    <a:cubicBezTo>
                      <a:pt x="110240" y="14427"/>
                      <a:pt x="112088" y="14349"/>
                      <a:pt x="113403" y="14193"/>
                    </a:cubicBezTo>
                    <a:cubicBezTo>
                      <a:pt x="113428" y="14190"/>
                      <a:pt x="113453" y="14188"/>
                      <a:pt x="113478" y="14188"/>
                    </a:cubicBezTo>
                    <a:cubicBezTo>
                      <a:pt x="113776" y="14188"/>
                      <a:pt x="114042" y="14421"/>
                      <a:pt x="114093" y="14746"/>
                    </a:cubicBezTo>
                    <a:cubicBezTo>
                      <a:pt x="114132" y="15049"/>
                      <a:pt x="113950" y="15313"/>
                      <a:pt x="113565" y="15427"/>
                    </a:cubicBezTo>
                    <a:lnTo>
                      <a:pt x="113541" y="15434"/>
                    </a:lnTo>
                    <a:cubicBezTo>
                      <a:pt x="111994" y="15610"/>
                      <a:pt x="109824" y="15668"/>
                      <a:pt x="107636" y="15668"/>
                    </a:cubicBezTo>
                    <a:cubicBezTo>
                      <a:pt x="104094" y="15668"/>
                      <a:pt x="100504" y="15516"/>
                      <a:pt x="99439" y="15463"/>
                    </a:cubicBezTo>
                    <a:cubicBezTo>
                      <a:pt x="98828" y="15439"/>
                      <a:pt x="98193" y="15417"/>
                      <a:pt x="97585" y="15393"/>
                    </a:cubicBezTo>
                    <a:cubicBezTo>
                      <a:pt x="96676" y="15336"/>
                      <a:pt x="95757" y="15283"/>
                      <a:pt x="94821" y="15283"/>
                    </a:cubicBezTo>
                    <a:cubicBezTo>
                      <a:pt x="93309" y="15283"/>
                      <a:pt x="91752" y="15422"/>
                      <a:pt x="90122" y="15911"/>
                    </a:cubicBezTo>
                    <a:cubicBezTo>
                      <a:pt x="88513" y="16396"/>
                      <a:pt x="86969" y="17174"/>
                      <a:pt x="85473" y="18306"/>
                    </a:cubicBezTo>
                    <a:cubicBezTo>
                      <a:pt x="82053" y="20854"/>
                      <a:pt x="79494" y="21835"/>
                      <a:pt x="77475" y="22444"/>
                    </a:cubicBezTo>
                    <a:cubicBezTo>
                      <a:pt x="76803" y="22647"/>
                      <a:pt x="76173" y="22810"/>
                      <a:pt x="75538" y="22974"/>
                    </a:cubicBezTo>
                    <a:cubicBezTo>
                      <a:pt x="74932" y="23132"/>
                      <a:pt x="74355" y="23304"/>
                      <a:pt x="73778" y="23476"/>
                    </a:cubicBezTo>
                    <a:cubicBezTo>
                      <a:pt x="71161" y="24264"/>
                      <a:pt x="68691" y="25456"/>
                      <a:pt x="65203" y="28651"/>
                    </a:cubicBezTo>
                    <a:cubicBezTo>
                      <a:pt x="62086" y="31528"/>
                      <a:pt x="59584" y="32517"/>
                      <a:pt x="57951" y="33009"/>
                    </a:cubicBezTo>
                    <a:cubicBezTo>
                      <a:pt x="56991" y="33300"/>
                      <a:pt x="56097" y="33462"/>
                      <a:pt x="55260" y="33637"/>
                    </a:cubicBezTo>
                    <a:cubicBezTo>
                      <a:pt x="54494" y="33787"/>
                      <a:pt x="53801" y="33918"/>
                      <a:pt x="53127" y="34122"/>
                    </a:cubicBezTo>
                    <a:cubicBezTo>
                      <a:pt x="51111" y="34727"/>
                      <a:pt x="49356" y="35859"/>
                      <a:pt x="47356" y="39393"/>
                    </a:cubicBezTo>
                    <a:cubicBezTo>
                      <a:pt x="47024" y="39939"/>
                      <a:pt x="46700" y="40428"/>
                      <a:pt x="46387" y="40862"/>
                    </a:cubicBezTo>
                    <a:cubicBezTo>
                      <a:pt x="46220" y="41095"/>
                      <a:pt x="42969" y="43140"/>
                      <a:pt x="43139" y="43351"/>
                    </a:cubicBezTo>
                    <a:cubicBezTo>
                      <a:pt x="43148" y="43365"/>
                      <a:pt x="43170" y="43371"/>
                      <a:pt x="43203" y="43371"/>
                    </a:cubicBezTo>
                    <a:cubicBezTo>
                      <a:pt x="43708" y="43371"/>
                      <a:pt x="46825" y="41911"/>
                      <a:pt x="47073" y="41834"/>
                    </a:cubicBezTo>
                    <a:cubicBezTo>
                      <a:pt x="49152" y="41182"/>
                      <a:pt x="50885" y="40501"/>
                      <a:pt x="52313" y="39759"/>
                    </a:cubicBezTo>
                    <a:cubicBezTo>
                      <a:pt x="52374" y="39741"/>
                      <a:pt x="52435" y="39732"/>
                      <a:pt x="52494" y="39732"/>
                    </a:cubicBezTo>
                    <a:cubicBezTo>
                      <a:pt x="52713" y="39732"/>
                      <a:pt x="52909" y="39855"/>
                      <a:pt x="53035" y="40065"/>
                    </a:cubicBezTo>
                    <a:cubicBezTo>
                      <a:pt x="53110" y="40225"/>
                      <a:pt x="53127" y="40377"/>
                      <a:pt x="53077" y="40549"/>
                    </a:cubicBezTo>
                    <a:cubicBezTo>
                      <a:pt x="53016" y="40697"/>
                      <a:pt x="52926" y="40831"/>
                      <a:pt x="52764" y="40903"/>
                    </a:cubicBezTo>
                    <a:cubicBezTo>
                      <a:pt x="51259" y="41725"/>
                      <a:pt x="49244" y="42515"/>
                      <a:pt x="46772" y="43259"/>
                    </a:cubicBezTo>
                    <a:cubicBezTo>
                      <a:pt x="42809" y="44452"/>
                      <a:pt x="38982" y="45133"/>
                      <a:pt x="38536" y="45215"/>
                    </a:cubicBezTo>
                    <a:cubicBezTo>
                      <a:pt x="37780" y="45392"/>
                      <a:pt x="37038" y="45538"/>
                      <a:pt x="36340" y="45746"/>
                    </a:cubicBezTo>
                    <a:cubicBezTo>
                      <a:pt x="33771" y="46522"/>
                      <a:pt x="31078" y="48012"/>
                      <a:pt x="28812" y="53621"/>
                    </a:cubicBezTo>
                    <a:cubicBezTo>
                      <a:pt x="28441" y="54569"/>
                      <a:pt x="28046" y="55422"/>
                      <a:pt x="27532" y="56413"/>
                    </a:cubicBezTo>
                    <a:cubicBezTo>
                      <a:pt x="27520" y="56416"/>
                      <a:pt x="27513" y="56433"/>
                      <a:pt x="27515" y="56445"/>
                    </a:cubicBezTo>
                    <a:cubicBezTo>
                      <a:pt x="27440" y="56622"/>
                      <a:pt x="27338" y="56811"/>
                      <a:pt x="27236" y="56997"/>
                    </a:cubicBezTo>
                    <a:cubicBezTo>
                      <a:pt x="27202" y="57063"/>
                      <a:pt x="24352" y="64989"/>
                      <a:pt x="23152" y="67524"/>
                    </a:cubicBezTo>
                    <a:cubicBezTo>
                      <a:pt x="23067" y="67682"/>
                      <a:pt x="22924" y="67800"/>
                      <a:pt x="22755" y="67854"/>
                    </a:cubicBezTo>
                    <a:cubicBezTo>
                      <a:pt x="22696" y="67872"/>
                      <a:pt x="22636" y="67881"/>
                      <a:pt x="22576" y="67881"/>
                    </a:cubicBezTo>
                    <a:cubicBezTo>
                      <a:pt x="22479" y="67881"/>
                      <a:pt x="22383" y="67857"/>
                      <a:pt x="22294" y="67808"/>
                    </a:cubicBezTo>
                    <a:cubicBezTo>
                      <a:pt x="22146" y="67747"/>
                      <a:pt x="22054" y="67621"/>
                      <a:pt x="21979" y="67456"/>
                    </a:cubicBezTo>
                    <a:cubicBezTo>
                      <a:pt x="21928" y="67291"/>
                      <a:pt x="21933" y="67129"/>
                      <a:pt x="22015" y="66976"/>
                    </a:cubicBezTo>
                    <a:cubicBezTo>
                      <a:pt x="22379" y="66184"/>
                      <a:pt x="23237" y="65018"/>
                      <a:pt x="24037" y="62892"/>
                    </a:cubicBezTo>
                    <a:cubicBezTo>
                      <a:pt x="24137" y="62671"/>
                      <a:pt x="26325" y="59109"/>
                      <a:pt x="25627" y="59109"/>
                    </a:cubicBezTo>
                    <a:cubicBezTo>
                      <a:pt x="25561" y="59109"/>
                      <a:pt x="25470" y="59141"/>
                      <a:pt x="25348" y="59210"/>
                    </a:cubicBezTo>
                    <a:cubicBezTo>
                      <a:pt x="25747" y="58607"/>
                      <a:pt x="25886" y="58369"/>
                      <a:pt x="25855" y="58369"/>
                    </a:cubicBezTo>
                    <a:cubicBezTo>
                      <a:pt x="25735" y="58369"/>
                      <a:pt x="23180" y="61780"/>
                      <a:pt x="23026" y="61826"/>
                    </a:cubicBezTo>
                    <a:cubicBezTo>
                      <a:pt x="22978" y="61840"/>
                      <a:pt x="22929" y="61855"/>
                      <a:pt x="22890" y="61891"/>
                    </a:cubicBezTo>
                    <a:cubicBezTo>
                      <a:pt x="22285" y="62230"/>
                      <a:pt x="21700" y="62458"/>
                      <a:pt x="21140" y="62681"/>
                    </a:cubicBezTo>
                    <a:cubicBezTo>
                      <a:pt x="19085" y="63510"/>
                      <a:pt x="17754" y="64225"/>
                      <a:pt x="16353" y="68523"/>
                    </a:cubicBezTo>
                    <a:cubicBezTo>
                      <a:pt x="14490" y="74165"/>
                      <a:pt x="11276" y="76703"/>
                      <a:pt x="8180" y="79127"/>
                    </a:cubicBezTo>
                    <a:cubicBezTo>
                      <a:pt x="5706" y="81078"/>
                      <a:pt x="2904" y="83257"/>
                      <a:pt x="591" y="87489"/>
                    </a:cubicBezTo>
                    <a:cubicBezTo>
                      <a:pt x="0" y="90574"/>
                      <a:pt x="553" y="93447"/>
                      <a:pt x="2174" y="95786"/>
                    </a:cubicBezTo>
                    <a:cubicBezTo>
                      <a:pt x="5000" y="99896"/>
                      <a:pt x="10658" y="102412"/>
                      <a:pt x="18128" y="102885"/>
                    </a:cubicBezTo>
                    <a:cubicBezTo>
                      <a:pt x="25627" y="103348"/>
                      <a:pt x="31330" y="104538"/>
                      <a:pt x="36384" y="105583"/>
                    </a:cubicBezTo>
                    <a:cubicBezTo>
                      <a:pt x="41423" y="106630"/>
                      <a:pt x="45860" y="107548"/>
                      <a:pt x="50942" y="107548"/>
                    </a:cubicBezTo>
                    <a:cubicBezTo>
                      <a:pt x="51776" y="107548"/>
                      <a:pt x="52627" y="107524"/>
                      <a:pt x="53501" y="107471"/>
                    </a:cubicBezTo>
                    <a:cubicBezTo>
                      <a:pt x="55328" y="107364"/>
                      <a:pt x="57236" y="107000"/>
                      <a:pt x="59301" y="106380"/>
                    </a:cubicBezTo>
                    <a:cubicBezTo>
                      <a:pt x="60682" y="105965"/>
                      <a:pt x="62035" y="105471"/>
                      <a:pt x="63356" y="104897"/>
                    </a:cubicBezTo>
                    <a:lnTo>
                      <a:pt x="63453" y="104868"/>
                    </a:lnTo>
                    <a:cubicBezTo>
                      <a:pt x="66296" y="103699"/>
                      <a:pt x="69205" y="102221"/>
                      <a:pt x="72229" y="100706"/>
                    </a:cubicBezTo>
                    <a:cubicBezTo>
                      <a:pt x="77521" y="98013"/>
                      <a:pt x="83500" y="95007"/>
                      <a:pt x="90442" y="92916"/>
                    </a:cubicBezTo>
                    <a:cubicBezTo>
                      <a:pt x="91256" y="92671"/>
                      <a:pt x="92100" y="92416"/>
                      <a:pt x="92953" y="92213"/>
                    </a:cubicBezTo>
                    <a:cubicBezTo>
                      <a:pt x="95799" y="91486"/>
                      <a:pt x="98634" y="90817"/>
                      <a:pt x="101485" y="90114"/>
                    </a:cubicBezTo>
                    <a:lnTo>
                      <a:pt x="101780" y="90051"/>
                    </a:lnTo>
                    <a:cubicBezTo>
                      <a:pt x="107428" y="88718"/>
                      <a:pt x="113289" y="87317"/>
                      <a:pt x="119317" y="85501"/>
                    </a:cubicBezTo>
                    <a:cubicBezTo>
                      <a:pt x="129448" y="82452"/>
                      <a:pt x="138154" y="78756"/>
                      <a:pt x="146744" y="73889"/>
                    </a:cubicBezTo>
                    <a:cubicBezTo>
                      <a:pt x="160473" y="66087"/>
                      <a:pt x="170881" y="62301"/>
                      <a:pt x="181376" y="58798"/>
                    </a:cubicBezTo>
                    <a:cubicBezTo>
                      <a:pt x="182711" y="58372"/>
                      <a:pt x="184042" y="57916"/>
                      <a:pt x="185380" y="57487"/>
                    </a:cubicBezTo>
                    <a:cubicBezTo>
                      <a:pt x="189098" y="56263"/>
                      <a:pt x="192908" y="55010"/>
                      <a:pt x="197004" y="53565"/>
                    </a:cubicBezTo>
                    <a:cubicBezTo>
                      <a:pt x="206775" y="50099"/>
                      <a:pt x="212270" y="43732"/>
                      <a:pt x="215135" y="38993"/>
                    </a:cubicBezTo>
                    <a:cubicBezTo>
                      <a:pt x="217011" y="35915"/>
                      <a:pt x="217493" y="32468"/>
                      <a:pt x="216451" y="29274"/>
                    </a:cubicBezTo>
                    <a:cubicBezTo>
                      <a:pt x="215774" y="27282"/>
                      <a:pt x="214533" y="25510"/>
                      <a:pt x="212776" y="24102"/>
                    </a:cubicBezTo>
                    <a:cubicBezTo>
                      <a:pt x="211654" y="23338"/>
                      <a:pt x="210563" y="23277"/>
                      <a:pt x="209264" y="23222"/>
                    </a:cubicBezTo>
                    <a:cubicBezTo>
                      <a:pt x="206719" y="23125"/>
                      <a:pt x="203827" y="23001"/>
                      <a:pt x="200366" y="16973"/>
                    </a:cubicBezTo>
                    <a:lnTo>
                      <a:pt x="199959" y="16229"/>
                    </a:lnTo>
                    <a:cubicBezTo>
                      <a:pt x="197702" y="11996"/>
                      <a:pt x="189784" y="6656"/>
                      <a:pt x="183460" y="6656"/>
                    </a:cubicBezTo>
                    <a:cubicBezTo>
                      <a:pt x="182538" y="6656"/>
                      <a:pt x="181650" y="6769"/>
                      <a:pt x="180818" y="7016"/>
                    </a:cubicBezTo>
                    <a:lnTo>
                      <a:pt x="181000" y="7617"/>
                    </a:lnTo>
                    <a:lnTo>
                      <a:pt x="180421" y="7084"/>
                    </a:lnTo>
                    <a:lnTo>
                      <a:pt x="180397" y="7089"/>
                    </a:lnTo>
                    <a:cubicBezTo>
                      <a:pt x="180157" y="7162"/>
                      <a:pt x="179975" y="7346"/>
                      <a:pt x="179946" y="7591"/>
                    </a:cubicBezTo>
                    <a:cubicBezTo>
                      <a:pt x="179914" y="7838"/>
                      <a:pt x="180018" y="8095"/>
                      <a:pt x="180237" y="8209"/>
                    </a:cubicBezTo>
                    <a:cubicBezTo>
                      <a:pt x="183225" y="10138"/>
                      <a:pt x="185593" y="12254"/>
                      <a:pt x="187261" y="14501"/>
                    </a:cubicBezTo>
                    <a:cubicBezTo>
                      <a:pt x="187476" y="14775"/>
                      <a:pt x="187411" y="15163"/>
                      <a:pt x="186955" y="15480"/>
                    </a:cubicBezTo>
                    <a:cubicBezTo>
                      <a:pt x="186894" y="15498"/>
                      <a:pt x="186833" y="15507"/>
                      <a:pt x="186773" y="15507"/>
                    </a:cubicBezTo>
                    <a:cubicBezTo>
                      <a:pt x="186573" y="15507"/>
                      <a:pt x="186385" y="15410"/>
                      <a:pt x="186255" y="15247"/>
                    </a:cubicBezTo>
                    <a:cubicBezTo>
                      <a:pt x="181727" y="9176"/>
                      <a:pt x="173244" y="6049"/>
                      <a:pt x="173115" y="5984"/>
                    </a:cubicBezTo>
                    <a:cubicBezTo>
                      <a:pt x="171113" y="5249"/>
                      <a:pt x="169017" y="4284"/>
                      <a:pt x="167039" y="3363"/>
                    </a:cubicBezTo>
                    <a:cubicBezTo>
                      <a:pt x="163453" y="1711"/>
                      <a:pt x="159756" y="1"/>
                      <a:pt x="1572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FFFFFF"/>
                </a:solidFill>
                <a:prstDash val="solid"/>
                <a:miter lim="24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17"/>
              <p:cNvSpPr/>
              <p:nvPr/>
            </p:nvSpPr>
            <p:spPr>
              <a:xfrm>
                <a:off x="5816600" y="731475"/>
                <a:ext cx="97225" cy="65700"/>
              </a:xfrm>
              <a:custGeom>
                <a:avLst/>
                <a:gdLst/>
                <a:ahLst/>
                <a:cxnLst/>
                <a:rect l="l" t="t" r="r" b="b"/>
                <a:pathLst>
                  <a:path w="3889" h="2628" extrusionOk="0">
                    <a:moveTo>
                      <a:pt x="697" y="0"/>
                    </a:moveTo>
                    <a:cubicBezTo>
                      <a:pt x="630" y="0"/>
                      <a:pt x="563" y="12"/>
                      <a:pt x="503" y="30"/>
                    </a:cubicBezTo>
                    <a:cubicBezTo>
                      <a:pt x="386" y="66"/>
                      <a:pt x="255" y="156"/>
                      <a:pt x="163" y="289"/>
                    </a:cubicBezTo>
                    <a:cubicBezTo>
                      <a:pt x="1" y="524"/>
                      <a:pt x="28" y="880"/>
                      <a:pt x="277" y="1096"/>
                    </a:cubicBezTo>
                    <a:cubicBezTo>
                      <a:pt x="1114" y="1865"/>
                      <a:pt x="1984" y="2335"/>
                      <a:pt x="3033" y="2597"/>
                    </a:cubicBezTo>
                    <a:cubicBezTo>
                      <a:pt x="3087" y="2617"/>
                      <a:pt x="3145" y="2628"/>
                      <a:pt x="3203" y="2628"/>
                    </a:cubicBezTo>
                    <a:cubicBezTo>
                      <a:pt x="3253" y="2628"/>
                      <a:pt x="3303" y="2620"/>
                      <a:pt x="3351" y="2604"/>
                    </a:cubicBezTo>
                    <a:cubicBezTo>
                      <a:pt x="3545" y="2548"/>
                      <a:pt x="3685" y="2403"/>
                      <a:pt x="3760" y="2221"/>
                    </a:cubicBezTo>
                    <a:cubicBezTo>
                      <a:pt x="3889" y="1947"/>
                      <a:pt x="3763" y="1617"/>
                      <a:pt x="3501" y="1460"/>
                    </a:cubicBezTo>
                    <a:cubicBezTo>
                      <a:pt x="2704" y="990"/>
                      <a:pt x="1877" y="505"/>
                      <a:pt x="961" y="76"/>
                    </a:cubicBezTo>
                    <a:cubicBezTo>
                      <a:pt x="885" y="22"/>
                      <a:pt x="791" y="0"/>
                      <a:pt x="697" y="0"/>
                    </a:cubicBezTo>
                    <a:close/>
                  </a:path>
                </a:pathLst>
              </a:custGeom>
              <a:solidFill>
                <a:srgbClr val="46B06A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" name="Google Shape;5326;p17"/>
              <p:cNvSpPr/>
              <p:nvPr/>
            </p:nvSpPr>
            <p:spPr>
              <a:xfrm>
                <a:off x="2307675" y="997850"/>
                <a:ext cx="2508525" cy="1059725"/>
              </a:xfrm>
              <a:custGeom>
                <a:avLst/>
                <a:gdLst/>
                <a:ahLst/>
                <a:cxnLst/>
                <a:rect l="l" t="t" r="r" b="b"/>
                <a:pathLst>
                  <a:path w="100341" h="42389" extrusionOk="0">
                    <a:moveTo>
                      <a:pt x="100084" y="0"/>
                    </a:moveTo>
                    <a:cubicBezTo>
                      <a:pt x="99756" y="0"/>
                      <a:pt x="98934" y="321"/>
                      <a:pt x="98780" y="323"/>
                    </a:cubicBezTo>
                    <a:cubicBezTo>
                      <a:pt x="98246" y="319"/>
                      <a:pt x="97713" y="317"/>
                      <a:pt x="97181" y="317"/>
                    </a:cubicBezTo>
                    <a:cubicBezTo>
                      <a:pt x="80782" y="317"/>
                      <a:pt x="65610" y="2380"/>
                      <a:pt x="52052" y="6463"/>
                    </a:cubicBezTo>
                    <a:cubicBezTo>
                      <a:pt x="19015" y="16412"/>
                      <a:pt x="4732" y="35328"/>
                      <a:pt x="1144" y="40883"/>
                    </a:cubicBezTo>
                    <a:cubicBezTo>
                      <a:pt x="1035" y="41048"/>
                      <a:pt x="0" y="41232"/>
                      <a:pt x="59" y="41423"/>
                    </a:cubicBezTo>
                    <a:cubicBezTo>
                      <a:pt x="134" y="41583"/>
                      <a:pt x="1270" y="41734"/>
                      <a:pt x="1450" y="41811"/>
                    </a:cubicBezTo>
                    <a:cubicBezTo>
                      <a:pt x="1888" y="41964"/>
                      <a:pt x="2303" y="42129"/>
                      <a:pt x="2759" y="42332"/>
                    </a:cubicBezTo>
                    <a:cubicBezTo>
                      <a:pt x="2830" y="42370"/>
                      <a:pt x="2913" y="42389"/>
                      <a:pt x="2998" y="42389"/>
                    </a:cubicBezTo>
                    <a:cubicBezTo>
                      <a:pt x="3061" y="42389"/>
                      <a:pt x="3125" y="42379"/>
                      <a:pt x="3185" y="42359"/>
                    </a:cubicBezTo>
                    <a:cubicBezTo>
                      <a:pt x="3234" y="42345"/>
                      <a:pt x="3272" y="42308"/>
                      <a:pt x="3345" y="42284"/>
                    </a:cubicBezTo>
                    <a:cubicBezTo>
                      <a:pt x="4940" y="41225"/>
                      <a:pt x="9315" y="38626"/>
                      <a:pt x="15028" y="36906"/>
                    </a:cubicBezTo>
                    <a:cubicBezTo>
                      <a:pt x="18295" y="35921"/>
                      <a:pt x="21458" y="35388"/>
                      <a:pt x="24481" y="35342"/>
                    </a:cubicBezTo>
                    <a:cubicBezTo>
                      <a:pt x="24553" y="35320"/>
                      <a:pt x="24609" y="35330"/>
                      <a:pt x="24658" y="35315"/>
                    </a:cubicBezTo>
                    <a:cubicBezTo>
                      <a:pt x="24843" y="35492"/>
                      <a:pt x="24953" y="35559"/>
                      <a:pt x="25016" y="35559"/>
                    </a:cubicBezTo>
                    <a:cubicBezTo>
                      <a:pt x="25186" y="35559"/>
                      <a:pt x="25009" y="35063"/>
                      <a:pt x="25067" y="34930"/>
                    </a:cubicBezTo>
                    <a:cubicBezTo>
                      <a:pt x="26027" y="32468"/>
                      <a:pt x="29096" y="26488"/>
                      <a:pt x="36442" y="24275"/>
                    </a:cubicBezTo>
                    <a:cubicBezTo>
                      <a:pt x="38301" y="23715"/>
                      <a:pt x="40315" y="23429"/>
                      <a:pt x="42470" y="23429"/>
                    </a:cubicBezTo>
                    <a:cubicBezTo>
                      <a:pt x="43516" y="23429"/>
                      <a:pt x="44595" y="23497"/>
                      <a:pt x="45706" y="23633"/>
                    </a:cubicBezTo>
                    <a:cubicBezTo>
                      <a:pt x="45729" y="23640"/>
                      <a:pt x="45754" y="23643"/>
                      <a:pt x="45778" y="23643"/>
                    </a:cubicBezTo>
                    <a:cubicBezTo>
                      <a:pt x="45842" y="23643"/>
                      <a:pt x="45908" y="23623"/>
                      <a:pt x="45961" y="23609"/>
                    </a:cubicBezTo>
                    <a:cubicBezTo>
                      <a:pt x="46033" y="23587"/>
                      <a:pt x="46106" y="23565"/>
                      <a:pt x="46169" y="23519"/>
                    </a:cubicBezTo>
                    <a:cubicBezTo>
                      <a:pt x="48389" y="21856"/>
                      <a:pt x="50934" y="20567"/>
                      <a:pt x="53743" y="19721"/>
                    </a:cubicBezTo>
                    <a:cubicBezTo>
                      <a:pt x="56553" y="18875"/>
                      <a:pt x="59643" y="18441"/>
                      <a:pt x="62966" y="18436"/>
                    </a:cubicBezTo>
                    <a:cubicBezTo>
                      <a:pt x="62972" y="18436"/>
                      <a:pt x="62977" y="18436"/>
                      <a:pt x="62982" y="18436"/>
                    </a:cubicBezTo>
                    <a:cubicBezTo>
                      <a:pt x="63051" y="18436"/>
                      <a:pt x="63097" y="18422"/>
                      <a:pt x="63165" y="18402"/>
                    </a:cubicBezTo>
                    <a:cubicBezTo>
                      <a:pt x="63266" y="18373"/>
                      <a:pt x="63356" y="18317"/>
                      <a:pt x="63431" y="18245"/>
                    </a:cubicBezTo>
                    <a:cubicBezTo>
                      <a:pt x="64798" y="16786"/>
                      <a:pt x="66345" y="15561"/>
                      <a:pt x="68044" y="14604"/>
                    </a:cubicBezTo>
                    <a:cubicBezTo>
                      <a:pt x="69309" y="13877"/>
                      <a:pt x="70654" y="13295"/>
                      <a:pt x="72053" y="12873"/>
                    </a:cubicBezTo>
                    <a:cubicBezTo>
                      <a:pt x="74128" y="12249"/>
                      <a:pt x="76378" y="11936"/>
                      <a:pt x="78791" y="11936"/>
                    </a:cubicBezTo>
                    <a:cubicBezTo>
                      <a:pt x="81903" y="11936"/>
                      <a:pt x="85288" y="12457"/>
                      <a:pt x="88922" y="13501"/>
                    </a:cubicBezTo>
                    <a:cubicBezTo>
                      <a:pt x="89036" y="13541"/>
                      <a:pt x="89421" y="13977"/>
                      <a:pt x="89532" y="13977"/>
                    </a:cubicBezTo>
                    <a:cubicBezTo>
                      <a:pt x="89535" y="13977"/>
                      <a:pt x="89538" y="13977"/>
                      <a:pt x="89541" y="13976"/>
                    </a:cubicBezTo>
                    <a:cubicBezTo>
                      <a:pt x="89710" y="13925"/>
                      <a:pt x="89579" y="13332"/>
                      <a:pt x="89637" y="13181"/>
                    </a:cubicBezTo>
                    <a:cubicBezTo>
                      <a:pt x="91349" y="9735"/>
                      <a:pt x="93828" y="7626"/>
                      <a:pt x="97503" y="6521"/>
                    </a:cubicBezTo>
                    <a:cubicBezTo>
                      <a:pt x="97692" y="6463"/>
                      <a:pt x="98157" y="6346"/>
                      <a:pt x="98181" y="6341"/>
                    </a:cubicBezTo>
                    <a:cubicBezTo>
                      <a:pt x="99066" y="6266"/>
                      <a:pt x="98625" y="6000"/>
                      <a:pt x="98620" y="5711"/>
                    </a:cubicBezTo>
                    <a:cubicBezTo>
                      <a:pt x="98606" y="4618"/>
                      <a:pt x="98702" y="2936"/>
                      <a:pt x="99347" y="1169"/>
                    </a:cubicBezTo>
                    <a:cubicBezTo>
                      <a:pt x="99422" y="965"/>
                      <a:pt x="100341" y="212"/>
                      <a:pt x="100210" y="42"/>
                    </a:cubicBezTo>
                    <a:cubicBezTo>
                      <a:pt x="100193" y="13"/>
                      <a:pt x="100148" y="0"/>
                      <a:pt x="1000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miter lim="24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" name="Google Shape;5327;p17"/>
              <p:cNvSpPr/>
              <p:nvPr/>
            </p:nvSpPr>
            <p:spPr>
              <a:xfrm>
                <a:off x="3249200" y="1479900"/>
                <a:ext cx="632875" cy="497450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19898" extrusionOk="0">
                    <a:moveTo>
                      <a:pt x="24988" y="0"/>
                    </a:moveTo>
                    <a:cubicBezTo>
                      <a:pt x="24720" y="0"/>
                      <a:pt x="23336" y="512"/>
                      <a:pt x="23208" y="521"/>
                    </a:cubicBezTo>
                    <a:cubicBezTo>
                      <a:pt x="20782" y="671"/>
                      <a:pt x="18482" y="1066"/>
                      <a:pt x="16376" y="1702"/>
                    </a:cubicBezTo>
                    <a:cubicBezTo>
                      <a:pt x="4441" y="5296"/>
                      <a:pt x="791" y="16089"/>
                      <a:pt x="76" y="19163"/>
                    </a:cubicBezTo>
                    <a:cubicBezTo>
                      <a:pt x="0" y="19487"/>
                      <a:pt x="580" y="19323"/>
                      <a:pt x="897" y="19417"/>
                    </a:cubicBezTo>
                    <a:cubicBezTo>
                      <a:pt x="1985" y="19738"/>
                      <a:pt x="2997" y="19898"/>
                      <a:pt x="3953" y="19898"/>
                    </a:cubicBezTo>
                    <a:cubicBezTo>
                      <a:pt x="4738" y="19898"/>
                      <a:pt x="5485" y="19790"/>
                      <a:pt x="6203" y="19575"/>
                    </a:cubicBezTo>
                    <a:cubicBezTo>
                      <a:pt x="8956" y="18743"/>
                      <a:pt x="10910" y="16397"/>
                      <a:pt x="12982" y="13913"/>
                    </a:cubicBezTo>
                    <a:cubicBezTo>
                      <a:pt x="14994" y="11491"/>
                      <a:pt x="17275" y="8752"/>
                      <a:pt x="20642" y="7485"/>
                    </a:cubicBezTo>
                    <a:cubicBezTo>
                      <a:pt x="20823" y="7419"/>
                      <a:pt x="21027" y="7485"/>
                      <a:pt x="21085" y="7301"/>
                    </a:cubicBezTo>
                    <a:cubicBezTo>
                      <a:pt x="21352" y="6440"/>
                      <a:pt x="22091" y="3965"/>
                      <a:pt x="23766" y="1496"/>
                    </a:cubicBezTo>
                    <a:cubicBezTo>
                      <a:pt x="23960" y="1207"/>
                      <a:pt x="25315" y="201"/>
                      <a:pt x="25026" y="7"/>
                    </a:cubicBezTo>
                    <a:cubicBezTo>
                      <a:pt x="25019" y="2"/>
                      <a:pt x="25006" y="0"/>
                      <a:pt x="24988" y="0"/>
                    </a:cubicBezTo>
                    <a:close/>
                  </a:path>
                </a:pathLst>
              </a:custGeom>
              <a:solidFill>
                <a:srgbClr val="F4942E"/>
              </a:solidFill>
              <a:ln w="9525" cap="flat" cmpd="sng">
                <a:solidFill>
                  <a:srgbClr val="F4942E"/>
                </a:solidFill>
                <a:prstDash val="solid"/>
                <a:miter lim="24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" name="Google Shape;5328;p17"/>
              <p:cNvSpPr/>
              <p:nvPr/>
            </p:nvSpPr>
            <p:spPr>
              <a:xfrm>
                <a:off x="787350" y="2088500"/>
                <a:ext cx="222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8903" h="7804" extrusionOk="0">
                    <a:moveTo>
                      <a:pt x="8241" y="0"/>
                    </a:moveTo>
                    <a:cubicBezTo>
                      <a:pt x="8180" y="0"/>
                      <a:pt x="8119" y="9"/>
                      <a:pt x="8059" y="27"/>
                    </a:cubicBezTo>
                    <a:cubicBezTo>
                      <a:pt x="8011" y="42"/>
                      <a:pt x="7967" y="54"/>
                      <a:pt x="7924" y="93"/>
                    </a:cubicBezTo>
                    <a:cubicBezTo>
                      <a:pt x="4736" y="1945"/>
                      <a:pt x="2928" y="3326"/>
                      <a:pt x="2295" y="3833"/>
                    </a:cubicBezTo>
                    <a:cubicBezTo>
                      <a:pt x="1537" y="4453"/>
                      <a:pt x="819" y="5457"/>
                      <a:pt x="126" y="6894"/>
                    </a:cubicBezTo>
                    <a:cubicBezTo>
                      <a:pt x="0" y="7168"/>
                      <a:pt x="78" y="7510"/>
                      <a:pt x="310" y="7677"/>
                    </a:cubicBezTo>
                    <a:cubicBezTo>
                      <a:pt x="423" y="7764"/>
                      <a:pt x="543" y="7804"/>
                      <a:pt x="665" y="7804"/>
                    </a:cubicBezTo>
                    <a:cubicBezTo>
                      <a:pt x="730" y="7804"/>
                      <a:pt x="795" y="7792"/>
                      <a:pt x="861" y="7771"/>
                    </a:cubicBezTo>
                    <a:cubicBezTo>
                      <a:pt x="953" y="7740"/>
                      <a:pt x="1037" y="7699"/>
                      <a:pt x="1113" y="7643"/>
                    </a:cubicBezTo>
                    <a:cubicBezTo>
                      <a:pt x="2206" y="6584"/>
                      <a:pt x="3309" y="5726"/>
                      <a:pt x="4489" y="4768"/>
                    </a:cubicBezTo>
                    <a:cubicBezTo>
                      <a:pt x="5934" y="3653"/>
                      <a:pt x="7393" y="2505"/>
                      <a:pt x="8706" y="1036"/>
                    </a:cubicBezTo>
                    <a:cubicBezTo>
                      <a:pt x="8903" y="820"/>
                      <a:pt x="8903" y="481"/>
                      <a:pt x="8721" y="221"/>
                    </a:cubicBezTo>
                    <a:cubicBezTo>
                      <a:pt x="8597" y="79"/>
                      <a:pt x="8422" y="0"/>
                      <a:pt x="8241" y="0"/>
                    </a:cubicBezTo>
                    <a:close/>
                  </a:path>
                </a:pathLst>
              </a:custGeom>
              <a:solidFill>
                <a:srgbClr val="0F1B13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" name="Google Shape;5329;p17"/>
              <p:cNvSpPr/>
              <p:nvPr/>
            </p:nvSpPr>
            <p:spPr>
              <a:xfrm>
                <a:off x="5816675" y="731475"/>
                <a:ext cx="97025" cy="65700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2628" extrusionOk="0">
                    <a:moveTo>
                      <a:pt x="701" y="0"/>
                    </a:moveTo>
                    <a:cubicBezTo>
                      <a:pt x="633" y="0"/>
                      <a:pt x="566" y="11"/>
                      <a:pt x="505" y="30"/>
                    </a:cubicBezTo>
                    <a:cubicBezTo>
                      <a:pt x="386" y="66"/>
                      <a:pt x="255" y="156"/>
                      <a:pt x="165" y="289"/>
                    </a:cubicBezTo>
                    <a:cubicBezTo>
                      <a:pt x="0" y="524"/>
                      <a:pt x="27" y="880"/>
                      <a:pt x="277" y="1096"/>
                    </a:cubicBezTo>
                    <a:cubicBezTo>
                      <a:pt x="1113" y="1865"/>
                      <a:pt x="1988" y="2335"/>
                      <a:pt x="3028" y="2597"/>
                    </a:cubicBezTo>
                    <a:cubicBezTo>
                      <a:pt x="3082" y="2617"/>
                      <a:pt x="3140" y="2628"/>
                      <a:pt x="3197" y="2628"/>
                    </a:cubicBezTo>
                    <a:cubicBezTo>
                      <a:pt x="3248" y="2628"/>
                      <a:pt x="3298" y="2620"/>
                      <a:pt x="3345" y="2604"/>
                    </a:cubicBezTo>
                    <a:cubicBezTo>
                      <a:pt x="3539" y="2548"/>
                      <a:pt x="3680" y="2403"/>
                      <a:pt x="3755" y="2221"/>
                    </a:cubicBezTo>
                    <a:cubicBezTo>
                      <a:pt x="3881" y="1947"/>
                      <a:pt x="3757" y="1617"/>
                      <a:pt x="3500" y="1460"/>
                    </a:cubicBezTo>
                    <a:cubicBezTo>
                      <a:pt x="2703" y="990"/>
                      <a:pt x="1876" y="505"/>
                      <a:pt x="960" y="73"/>
                    </a:cubicBezTo>
                    <a:cubicBezTo>
                      <a:pt x="886" y="21"/>
                      <a:pt x="793" y="0"/>
                      <a:pt x="701" y="0"/>
                    </a:cubicBezTo>
                    <a:close/>
                  </a:path>
                </a:pathLst>
              </a:custGeom>
              <a:solidFill>
                <a:srgbClr val="0E1B13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" name="Google Shape;5330;p17"/>
              <p:cNvSpPr/>
              <p:nvPr/>
            </p:nvSpPr>
            <p:spPr>
              <a:xfrm>
                <a:off x="4295500" y="253900"/>
                <a:ext cx="1856825" cy="1470200"/>
              </a:xfrm>
              <a:custGeom>
                <a:avLst/>
                <a:gdLst/>
                <a:ahLst/>
                <a:cxnLst/>
                <a:rect l="l" t="t" r="r" b="b"/>
                <a:pathLst>
                  <a:path w="74273" h="58808" extrusionOk="0">
                    <a:moveTo>
                      <a:pt x="13993" y="1"/>
                    </a:moveTo>
                    <a:cubicBezTo>
                      <a:pt x="13559" y="1"/>
                      <a:pt x="13158" y="51"/>
                      <a:pt x="12798" y="159"/>
                    </a:cubicBezTo>
                    <a:cubicBezTo>
                      <a:pt x="12589" y="225"/>
                      <a:pt x="12386" y="312"/>
                      <a:pt x="12197" y="421"/>
                    </a:cubicBezTo>
                    <a:cubicBezTo>
                      <a:pt x="10895" y="1150"/>
                      <a:pt x="9768" y="1674"/>
                      <a:pt x="8617" y="2021"/>
                    </a:cubicBezTo>
                    <a:cubicBezTo>
                      <a:pt x="7369" y="2396"/>
                      <a:pt x="6186" y="2544"/>
                      <a:pt x="4797" y="2726"/>
                    </a:cubicBezTo>
                    <a:cubicBezTo>
                      <a:pt x="3534" y="2871"/>
                      <a:pt x="2022" y="3065"/>
                      <a:pt x="0" y="3489"/>
                    </a:cubicBezTo>
                    <a:cubicBezTo>
                      <a:pt x="0" y="3489"/>
                      <a:pt x="904" y="3457"/>
                      <a:pt x="2318" y="3457"/>
                    </a:cubicBezTo>
                    <a:cubicBezTo>
                      <a:pt x="5808" y="3457"/>
                      <a:pt x="12406" y="3656"/>
                      <a:pt x="16177" y="5036"/>
                    </a:cubicBezTo>
                    <a:cubicBezTo>
                      <a:pt x="21475" y="6975"/>
                      <a:pt x="17512" y="18852"/>
                      <a:pt x="26706" y="18890"/>
                    </a:cubicBezTo>
                    <a:cubicBezTo>
                      <a:pt x="35902" y="18895"/>
                      <a:pt x="42354" y="25803"/>
                      <a:pt x="37152" y="28707"/>
                    </a:cubicBezTo>
                    <a:cubicBezTo>
                      <a:pt x="31958" y="31632"/>
                      <a:pt x="26837" y="36526"/>
                      <a:pt x="30901" y="39859"/>
                    </a:cubicBezTo>
                    <a:cubicBezTo>
                      <a:pt x="34661" y="42944"/>
                      <a:pt x="45660" y="52858"/>
                      <a:pt x="38156" y="58808"/>
                    </a:cubicBezTo>
                    <a:cubicBezTo>
                      <a:pt x="39494" y="58377"/>
                      <a:pt x="40824" y="57926"/>
                      <a:pt x="42160" y="57494"/>
                    </a:cubicBezTo>
                    <a:cubicBezTo>
                      <a:pt x="45878" y="56270"/>
                      <a:pt x="49688" y="55017"/>
                      <a:pt x="53784" y="53575"/>
                    </a:cubicBezTo>
                    <a:cubicBezTo>
                      <a:pt x="63557" y="50109"/>
                      <a:pt x="69050" y="43739"/>
                      <a:pt x="71915" y="39001"/>
                    </a:cubicBezTo>
                    <a:cubicBezTo>
                      <a:pt x="73791" y="35922"/>
                      <a:pt x="74273" y="32478"/>
                      <a:pt x="73231" y="29281"/>
                    </a:cubicBezTo>
                    <a:cubicBezTo>
                      <a:pt x="72550" y="27286"/>
                      <a:pt x="71309" y="25512"/>
                      <a:pt x="69549" y="24104"/>
                    </a:cubicBezTo>
                    <a:cubicBezTo>
                      <a:pt x="68432" y="23343"/>
                      <a:pt x="67338" y="23280"/>
                      <a:pt x="66037" y="23227"/>
                    </a:cubicBezTo>
                    <a:cubicBezTo>
                      <a:pt x="63497" y="23125"/>
                      <a:pt x="60605" y="23001"/>
                      <a:pt x="57139" y="16976"/>
                    </a:cubicBezTo>
                    <a:lnTo>
                      <a:pt x="56734" y="16234"/>
                    </a:lnTo>
                    <a:cubicBezTo>
                      <a:pt x="54475" y="11999"/>
                      <a:pt x="46559" y="6658"/>
                      <a:pt x="40234" y="6658"/>
                    </a:cubicBezTo>
                    <a:cubicBezTo>
                      <a:pt x="39312" y="6658"/>
                      <a:pt x="38423" y="6771"/>
                      <a:pt x="37591" y="7019"/>
                    </a:cubicBezTo>
                    <a:lnTo>
                      <a:pt x="37773" y="7620"/>
                    </a:lnTo>
                    <a:lnTo>
                      <a:pt x="37194" y="7086"/>
                    </a:lnTo>
                    <a:lnTo>
                      <a:pt x="37169" y="7091"/>
                    </a:lnTo>
                    <a:cubicBezTo>
                      <a:pt x="36932" y="7164"/>
                      <a:pt x="36750" y="7351"/>
                      <a:pt x="36718" y="7595"/>
                    </a:cubicBezTo>
                    <a:cubicBezTo>
                      <a:pt x="36689" y="7840"/>
                      <a:pt x="36791" y="8095"/>
                      <a:pt x="37009" y="8213"/>
                    </a:cubicBezTo>
                    <a:cubicBezTo>
                      <a:pt x="40000" y="10140"/>
                      <a:pt x="42363" y="12259"/>
                      <a:pt x="44036" y="14503"/>
                    </a:cubicBezTo>
                    <a:cubicBezTo>
                      <a:pt x="44252" y="14780"/>
                      <a:pt x="44184" y="15163"/>
                      <a:pt x="43731" y="15485"/>
                    </a:cubicBezTo>
                    <a:cubicBezTo>
                      <a:pt x="43669" y="15504"/>
                      <a:pt x="43608" y="15513"/>
                      <a:pt x="43547" y="15513"/>
                    </a:cubicBezTo>
                    <a:cubicBezTo>
                      <a:pt x="43348" y="15513"/>
                      <a:pt x="43160" y="15414"/>
                      <a:pt x="43030" y="15252"/>
                    </a:cubicBezTo>
                    <a:cubicBezTo>
                      <a:pt x="38502" y="9176"/>
                      <a:pt x="30019" y="6049"/>
                      <a:pt x="29895" y="5984"/>
                    </a:cubicBezTo>
                    <a:cubicBezTo>
                      <a:pt x="27896" y="5249"/>
                      <a:pt x="25797" y="4284"/>
                      <a:pt x="23819" y="3363"/>
                    </a:cubicBezTo>
                    <a:cubicBezTo>
                      <a:pt x="20237" y="1711"/>
                      <a:pt x="16537" y="1"/>
                      <a:pt x="13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FFFFFF"/>
                </a:solidFill>
                <a:prstDash val="solid"/>
                <a:miter lim="24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" name="Google Shape;5331;p17"/>
              <p:cNvSpPr/>
              <p:nvPr/>
            </p:nvSpPr>
            <p:spPr>
              <a:xfrm>
                <a:off x="652525" y="672325"/>
                <a:ext cx="5536525" cy="2301750"/>
              </a:xfrm>
              <a:custGeom>
                <a:avLst/>
                <a:gdLst/>
                <a:ahLst/>
                <a:cxnLst/>
                <a:rect l="l" t="t" r="r" b="b"/>
                <a:pathLst>
                  <a:path w="221461" h="92070" fill="none" extrusionOk="0">
                    <a:moveTo>
                      <a:pt x="203452" y="1"/>
                    </a:moveTo>
                    <a:cubicBezTo>
                      <a:pt x="208561" y="1792"/>
                      <a:pt x="213210" y="4919"/>
                      <a:pt x="215668" y="6877"/>
                    </a:cubicBezTo>
                    <a:cubicBezTo>
                      <a:pt x="220518" y="10743"/>
                      <a:pt x="221461" y="17174"/>
                      <a:pt x="218176" y="22588"/>
                    </a:cubicBezTo>
                    <a:cubicBezTo>
                      <a:pt x="215198" y="27497"/>
                      <a:pt x="209618" y="33915"/>
                      <a:pt x="199702" y="37422"/>
                    </a:cubicBezTo>
                    <a:cubicBezTo>
                      <a:pt x="182181" y="43625"/>
                      <a:pt x="169676" y="46259"/>
                      <a:pt x="149544" y="57695"/>
                    </a:cubicBezTo>
                    <a:cubicBezTo>
                      <a:pt x="129412" y="69128"/>
                      <a:pt x="112305" y="71804"/>
                      <a:pt x="95607" y="76082"/>
                    </a:cubicBezTo>
                    <a:cubicBezTo>
                      <a:pt x="78912" y="80360"/>
                      <a:pt x="67709" y="90646"/>
                      <a:pt x="56034" y="91359"/>
                    </a:cubicBezTo>
                    <a:cubicBezTo>
                      <a:pt x="44353" y="92069"/>
                      <a:pt x="36660" y="87772"/>
                      <a:pt x="20588" y="86759"/>
                    </a:cubicBezTo>
                    <a:cubicBezTo>
                      <a:pt x="6811" y="85893"/>
                      <a:pt x="0" y="78212"/>
                      <a:pt x="2795" y="69142"/>
                    </a:cubicBezTo>
                    <a:cubicBezTo>
                      <a:pt x="3692" y="66234"/>
                      <a:pt x="5054" y="61798"/>
                      <a:pt x="7303" y="59993"/>
                    </a:cubicBezTo>
                    <a:cubicBezTo>
                      <a:pt x="9143" y="58519"/>
                      <a:pt x="12505" y="56279"/>
                      <a:pt x="17391" y="53776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" name="Google Shape;5332;p17"/>
              <p:cNvSpPr/>
              <p:nvPr/>
            </p:nvSpPr>
            <p:spPr>
              <a:xfrm>
                <a:off x="710325" y="981000"/>
                <a:ext cx="6212175" cy="4506975"/>
              </a:xfrm>
              <a:custGeom>
                <a:avLst/>
                <a:gdLst/>
                <a:ahLst/>
                <a:cxnLst/>
                <a:rect l="l" t="t" r="r" b="b"/>
                <a:pathLst>
                  <a:path w="248487" h="180279" fill="none" extrusionOk="0">
                    <a:moveTo>
                      <a:pt x="217222" y="1"/>
                    </a:moveTo>
                    <a:cubicBezTo>
                      <a:pt x="221405" y="12001"/>
                      <a:pt x="224646" y="23272"/>
                      <a:pt x="227702" y="35480"/>
                    </a:cubicBezTo>
                    <a:cubicBezTo>
                      <a:pt x="232489" y="54607"/>
                      <a:pt x="231714" y="41399"/>
                      <a:pt x="237044" y="60499"/>
                    </a:cubicBezTo>
                    <a:cubicBezTo>
                      <a:pt x="239943" y="70892"/>
                      <a:pt x="239463" y="72288"/>
                      <a:pt x="241603" y="80932"/>
                    </a:cubicBezTo>
                    <a:cubicBezTo>
                      <a:pt x="243350" y="87992"/>
                      <a:pt x="246766" y="99338"/>
                      <a:pt x="247999" y="106500"/>
                    </a:cubicBezTo>
                    <a:lnTo>
                      <a:pt x="247999" y="106500"/>
                    </a:lnTo>
                    <a:cubicBezTo>
                      <a:pt x="248486" y="110667"/>
                      <a:pt x="244763" y="113692"/>
                      <a:pt x="241668" y="117105"/>
                    </a:cubicBezTo>
                    <a:cubicBezTo>
                      <a:pt x="234610" y="124887"/>
                      <a:pt x="221985" y="136122"/>
                      <a:pt x="201147" y="145456"/>
                    </a:cubicBezTo>
                    <a:cubicBezTo>
                      <a:pt x="179507" y="155149"/>
                      <a:pt x="158541" y="163971"/>
                      <a:pt x="135285" y="167786"/>
                    </a:cubicBezTo>
                    <a:cubicBezTo>
                      <a:pt x="123564" y="169711"/>
                      <a:pt x="110393" y="175545"/>
                      <a:pt x="98734" y="177814"/>
                    </a:cubicBezTo>
                    <a:cubicBezTo>
                      <a:pt x="87648" y="179971"/>
                      <a:pt x="77635" y="180279"/>
                      <a:pt x="66127" y="179227"/>
                    </a:cubicBezTo>
                    <a:cubicBezTo>
                      <a:pt x="54657" y="178175"/>
                      <a:pt x="26408" y="171650"/>
                      <a:pt x="23776" y="160917"/>
                    </a:cubicBezTo>
                    <a:cubicBezTo>
                      <a:pt x="20043" y="145705"/>
                      <a:pt x="0" y="62482"/>
                      <a:pt x="0" y="62482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" name="Google Shape;5333;p17"/>
              <p:cNvSpPr/>
              <p:nvPr/>
            </p:nvSpPr>
            <p:spPr>
              <a:xfrm>
                <a:off x="713100" y="176550"/>
                <a:ext cx="5331200" cy="2261125"/>
              </a:xfrm>
              <a:custGeom>
                <a:avLst/>
                <a:gdLst/>
                <a:ahLst/>
                <a:cxnLst/>
                <a:rect l="l" t="t" r="r" b="b"/>
                <a:pathLst>
                  <a:path w="213248" h="90445" fill="none" extrusionOk="0">
                    <a:moveTo>
                      <a:pt x="213247" y="26708"/>
                    </a:moveTo>
                    <a:cubicBezTo>
                      <a:pt x="209473" y="24032"/>
                      <a:pt x="205804" y="28798"/>
                      <a:pt x="200578" y="19020"/>
                    </a:cubicBezTo>
                    <a:cubicBezTo>
                      <a:pt x="197844" y="13906"/>
                      <a:pt x="187494" y="7505"/>
                      <a:pt x="180720" y="9514"/>
                    </a:cubicBezTo>
                    <a:cubicBezTo>
                      <a:pt x="173945" y="11523"/>
                      <a:pt x="160367" y="0"/>
                      <a:pt x="155195" y="2960"/>
                    </a:cubicBezTo>
                    <a:cubicBezTo>
                      <a:pt x="150020" y="5924"/>
                      <a:pt x="148871" y="4332"/>
                      <a:pt x="139624" y="6826"/>
                    </a:cubicBezTo>
                    <a:cubicBezTo>
                      <a:pt x="130377" y="9320"/>
                      <a:pt x="133235" y="5042"/>
                      <a:pt x="124950" y="9349"/>
                    </a:cubicBezTo>
                    <a:cubicBezTo>
                      <a:pt x="116668" y="13659"/>
                      <a:pt x="110778" y="9979"/>
                      <a:pt x="106033" y="15564"/>
                    </a:cubicBezTo>
                    <a:cubicBezTo>
                      <a:pt x="101287" y="21148"/>
                      <a:pt x="94083" y="14262"/>
                      <a:pt x="85164" y="20915"/>
                    </a:cubicBezTo>
                    <a:cubicBezTo>
                      <a:pt x="76247" y="27569"/>
                      <a:pt x="73440" y="23376"/>
                      <a:pt x="64847" y="31306"/>
                    </a:cubicBezTo>
                    <a:cubicBezTo>
                      <a:pt x="56255" y="39239"/>
                      <a:pt x="52164" y="32921"/>
                      <a:pt x="46877" y="42189"/>
                    </a:cubicBezTo>
                    <a:cubicBezTo>
                      <a:pt x="41591" y="51458"/>
                      <a:pt x="33597" y="43411"/>
                      <a:pt x="28306" y="56499"/>
                    </a:cubicBezTo>
                    <a:cubicBezTo>
                      <a:pt x="23013" y="69588"/>
                      <a:pt x="19156" y="61301"/>
                      <a:pt x="15824" y="71430"/>
                    </a:cubicBezTo>
                    <a:cubicBezTo>
                      <a:pt x="12491" y="81559"/>
                      <a:pt x="5059" y="81009"/>
                      <a:pt x="1" y="9044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" name="Google Shape;5334;p17"/>
              <p:cNvSpPr/>
              <p:nvPr/>
            </p:nvSpPr>
            <p:spPr>
              <a:xfrm>
                <a:off x="1879750" y="1868475"/>
                <a:ext cx="630950" cy="293850"/>
              </a:xfrm>
              <a:custGeom>
                <a:avLst/>
                <a:gdLst/>
                <a:ahLst/>
                <a:cxnLst/>
                <a:rect l="l" t="t" r="r" b="b"/>
                <a:pathLst>
                  <a:path w="25238" h="11754" fill="none" extrusionOk="0">
                    <a:moveTo>
                      <a:pt x="0" y="11754"/>
                    </a:moveTo>
                    <a:cubicBezTo>
                      <a:pt x="0" y="11754"/>
                      <a:pt x="11615" y="1"/>
                      <a:pt x="25237" y="11688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" name="Google Shape;5335;p17"/>
              <p:cNvSpPr/>
              <p:nvPr/>
            </p:nvSpPr>
            <p:spPr>
              <a:xfrm>
                <a:off x="2386150" y="1144075"/>
                <a:ext cx="2547375" cy="987900"/>
              </a:xfrm>
              <a:custGeom>
                <a:avLst/>
                <a:gdLst/>
                <a:ahLst/>
                <a:cxnLst/>
                <a:rect l="l" t="t" r="r" b="b"/>
                <a:pathLst>
                  <a:path w="101895" h="39516" fill="none" extrusionOk="0">
                    <a:moveTo>
                      <a:pt x="0" y="37320"/>
                    </a:moveTo>
                    <a:cubicBezTo>
                      <a:pt x="0" y="37320"/>
                      <a:pt x="17389" y="25244"/>
                      <a:pt x="32484" y="32380"/>
                    </a:cubicBezTo>
                    <a:cubicBezTo>
                      <a:pt x="47577" y="39516"/>
                      <a:pt x="46780" y="20094"/>
                      <a:pt x="59841" y="20838"/>
                    </a:cubicBezTo>
                    <a:cubicBezTo>
                      <a:pt x="72903" y="21579"/>
                      <a:pt x="75550" y="24779"/>
                      <a:pt x="81568" y="19597"/>
                    </a:cubicBezTo>
                    <a:cubicBezTo>
                      <a:pt x="87584" y="14417"/>
                      <a:pt x="83035" y="0"/>
                      <a:pt x="101894" y="424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" name="Google Shape;5336;p17"/>
              <p:cNvSpPr/>
              <p:nvPr/>
            </p:nvSpPr>
            <p:spPr>
              <a:xfrm>
                <a:off x="4767225" y="919250"/>
                <a:ext cx="126900" cy="246225"/>
              </a:xfrm>
              <a:custGeom>
                <a:avLst/>
                <a:gdLst/>
                <a:ahLst/>
                <a:cxnLst/>
                <a:rect l="l" t="t" r="r" b="b"/>
                <a:pathLst>
                  <a:path w="5076" h="9849" fill="none" extrusionOk="0">
                    <a:moveTo>
                      <a:pt x="934" y="9849"/>
                    </a:moveTo>
                    <a:cubicBezTo>
                      <a:pt x="934" y="9849"/>
                      <a:pt x="1" y="3423"/>
                      <a:pt x="5076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" name="Google Shape;5337;p17"/>
              <p:cNvSpPr/>
              <p:nvPr/>
            </p:nvSpPr>
            <p:spPr>
              <a:xfrm>
                <a:off x="2302400" y="953675"/>
                <a:ext cx="2524225" cy="1091650"/>
              </a:xfrm>
              <a:custGeom>
                <a:avLst/>
                <a:gdLst/>
                <a:ahLst/>
                <a:cxnLst/>
                <a:rect l="l" t="t" r="r" b="b"/>
                <a:pathLst>
                  <a:path w="100969" h="43666" fill="none" extrusionOk="0">
                    <a:moveTo>
                      <a:pt x="0" y="43666"/>
                    </a:moveTo>
                    <a:cubicBezTo>
                      <a:pt x="0" y="43666"/>
                      <a:pt x="23099" y="1"/>
                      <a:pt x="100969" y="146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" name="Google Shape;5338;p17"/>
              <p:cNvSpPr/>
              <p:nvPr/>
            </p:nvSpPr>
            <p:spPr>
              <a:xfrm>
                <a:off x="1953200" y="1316150"/>
                <a:ext cx="1202475" cy="789700"/>
              </a:xfrm>
              <a:custGeom>
                <a:avLst/>
                <a:gdLst/>
                <a:ahLst/>
                <a:cxnLst/>
                <a:rect l="l" t="t" r="r" b="b"/>
                <a:pathLst>
                  <a:path w="48099" h="31588" fill="none" extrusionOk="0">
                    <a:moveTo>
                      <a:pt x="0" y="31588"/>
                    </a:moveTo>
                    <a:cubicBezTo>
                      <a:pt x="0" y="31588"/>
                      <a:pt x="17255" y="423"/>
                      <a:pt x="48098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" name="Google Shape;5339;p17"/>
              <p:cNvSpPr/>
              <p:nvPr/>
            </p:nvSpPr>
            <p:spPr>
              <a:xfrm>
                <a:off x="3785525" y="1157350"/>
                <a:ext cx="766550" cy="518700"/>
              </a:xfrm>
              <a:custGeom>
                <a:avLst/>
                <a:gdLst/>
                <a:ahLst/>
                <a:cxnLst/>
                <a:rect l="l" t="t" r="r" b="b"/>
                <a:pathLst>
                  <a:path w="30662" h="20748" fill="none" extrusionOk="0">
                    <a:moveTo>
                      <a:pt x="1" y="20748"/>
                    </a:moveTo>
                    <a:cubicBezTo>
                      <a:pt x="1" y="20748"/>
                      <a:pt x="4972" y="0"/>
                      <a:pt x="30662" y="8006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" name="Google Shape;5340;p17"/>
              <p:cNvSpPr/>
              <p:nvPr/>
            </p:nvSpPr>
            <p:spPr>
              <a:xfrm>
                <a:off x="3240050" y="1468125"/>
                <a:ext cx="656500" cy="503025"/>
              </a:xfrm>
              <a:custGeom>
                <a:avLst/>
                <a:gdLst/>
                <a:ahLst/>
                <a:cxnLst/>
                <a:rect l="l" t="t" r="r" b="b"/>
                <a:pathLst>
                  <a:path w="26260" h="20121" fill="none" extrusionOk="0">
                    <a:moveTo>
                      <a:pt x="0" y="20121"/>
                    </a:moveTo>
                    <a:cubicBezTo>
                      <a:pt x="0" y="20121"/>
                      <a:pt x="2904" y="1"/>
                      <a:pt x="26260" y="248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" name="Google Shape;5341;p17"/>
              <p:cNvSpPr/>
              <p:nvPr/>
            </p:nvSpPr>
            <p:spPr>
              <a:xfrm>
                <a:off x="2941500" y="1546125"/>
                <a:ext cx="518650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20746" h="14044" fill="none" extrusionOk="0">
                    <a:moveTo>
                      <a:pt x="0" y="14044"/>
                    </a:moveTo>
                    <a:cubicBezTo>
                      <a:pt x="0" y="14044"/>
                      <a:pt x="3864" y="0"/>
                      <a:pt x="20746" y="2376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" name="Google Shape;5342;p17"/>
              <p:cNvSpPr/>
              <p:nvPr/>
            </p:nvSpPr>
            <p:spPr>
              <a:xfrm>
                <a:off x="1674400" y="1263250"/>
                <a:ext cx="352425" cy="106150"/>
              </a:xfrm>
              <a:custGeom>
                <a:avLst/>
                <a:gdLst/>
                <a:ahLst/>
                <a:cxnLst/>
                <a:rect l="l" t="t" r="r" b="b"/>
                <a:pathLst>
                  <a:path w="14097" h="4246" fill="none" extrusionOk="0">
                    <a:moveTo>
                      <a:pt x="0" y="4245"/>
                    </a:moveTo>
                    <a:cubicBezTo>
                      <a:pt x="0" y="4245"/>
                      <a:pt x="9102" y="2660"/>
                      <a:pt x="14097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" name="Google Shape;5343;p17"/>
              <p:cNvSpPr/>
              <p:nvPr/>
            </p:nvSpPr>
            <p:spPr>
              <a:xfrm>
                <a:off x="1279300" y="1673800"/>
                <a:ext cx="101775" cy="26180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0472" fill="none" extrusionOk="0">
                    <a:moveTo>
                      <a:pt x="4071" y="0"/>
                    </a:moveTo>
                    <a:cubicBezTo>
                      <a:pt x="4071" y="0"/>
                      <a:pt x="1186" y="7999"/>
                      <a:pt x="1" y="1047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" name="Google Shape;5344;p17"/>
              <p:cNvSpPr/>
              <p:nvPr/>
            </p:nvSpPr>
            <p:spPr>
              <a:xfrm>
                <a:off x="3202350" y="624475"/>
                <a:ext cx="3491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13967" h="502" fill="none" extrusionOk="0">
                    <a:moveTo>
                      <a:pt x="1" y="34"/>
                    </a:moveTo>
                    <a:cubicBezTo>
                      <a:pt x="1" y="34"/>
                      <a:pt x="9560" y="502"/>
                      <a:pt x="13967" y="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17"/>
              <p:cNvSpPr/>
              <p:nvPr/>
            </p:nvSpPr>
            <p:spPr>
              <a:xfrm>
                <a:off x="5049225" y="389475"/>
                <a:ext cx="334775" cy="236400"/>
              </a:xfrm>
              <a:custGeom>
                <a:avLst/>
                <a:gdLst/>
                <a:ahLst/>
                <a:cxnLst/>
                <a:rect l="l" t="t" r="r" b="b"/>
                <a:pathLst>
                  <a:path w="13391" h="9456" fill="none" extrusionOk="0">
                    <a:moveTo>
                      <a:pt x="1" y="1"/>
                    </a:moveTo>
                    <a:cubicBezTo>
                      <a:pt x="1" y="1"/>
                      <a:pt x="8748" y="3215"/>
                      <a:pt x="13390" y="9456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17"/>
              <p:cNvSpPr/>
              <p:nvPr/>
            </p:nvSpPr>
            <p:spPr>
              <a:xfrm>
                <a:off x="4024825" y="363850"/>
                <a:ext cx="217250" cy="52625"/>
              </a:xfrm>
              <a:custGeom>
                <a:avLst/>
                <a:gdLst/>
                <a:ahLst/>
                <a:cxnLst/>
                <a:rect l="l" t="t" r="r" b="b"/>
                <a:pathLst>
                  <a:path w="8690" h="2105" fill="none" extrusionOk="0">
                    <a:moveTo>
                      <a:pt x="0" y="0"/>
                    </a:moveTo>
                    <a:cubicBezTo>
                      <a:pt x="0" y="0"/>
                      <a:pt x="6872" y="953"/>
                      <a:pt x="8689" y="2104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" name="Google Shape;5347;p17"/>
              <p:cNvSpPr/>
              <p:nvPr/>
            </p:nvSpPr>
            <p:spPr>
              <a:xfrm>
                <a:off x="1086375" y="2484675"/>
                <a:ext cx="352275" cy="163075"/>
              </a:xfrm>
              <a:custGeom>
                <a:avLst/>
                <a:gdLst/>
                <a:ahLst/>
                <a:cxnLst/>
                <a:rect l="l" t="t" r="r" b="b"/>
                <a:pathLst>
                  <a:path w="14091" h="6523" fill="none" extrusionOk="0">
                    <a:moveTo>
                      <a:pt x="1" y="4194"/>
                    </a:moveTo>
                    <a:cubicBezTo>
                      <a:pt x="1" y="4194"/>
                      <a:pt x="6882" y="1"/>
                      <a:pt x="14090" y="6523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" name="Google Shape;5348;p17"/>
              <p:cNvSpPr/>
              <p:nvPr/>
            </p:nvSpPr>
            <p:spPr>
              <a:xfrm>
                <a:off x="1339175" y="2433650"/>
                <a:ext cx="180425" cy="148250"/>
              </a:xfrm>
              <a:custGeom>
                <a:avLst/>
                <a:gdLst/>
                <a:ahLst/>
                <a:cxnLst/>
                <a:rect l="l" t="t" r="r" b="b"/>
                <a:pathLst>
                  <a:path w="7217" h="5930" fill="none" extrusionOk="0">
                    <a:moveTo>
                      <a:pt x="1" y="5929"/>
                    </a:moveTo>
                    <a:cubicBezTo>
                      <a:pt x="1" y="5929"/>
                      <a:pt x="3316" y="1176"/>
                      <a:pt x="7216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17"/>
              <p:cNvSpPr/>
              <p:nvPr/>
            </p:nvSpPr>
            <p:spPr>
              <a:xfrm>
                <a:off x="5143775" y="1097600"/>
                <a:ext cx="426550" cy="192775"/>
              </a:xfrm>
              <a:custGeom>
                <a:avLst/>
                <a:gdLst/>
                <a:ahLst/>
                <a:cxnLst/>
                <a:rect l="l" t="t" r="r" b="b"/>
                <a:pathLst>
                  <a:path w="17062" h="7711" fill="none" extrusionOk="0">
                    <a:moveTo>
                      <a:pt x="0" y="1927"/>
                    </a:moveTo>
                    <a:cubicBezTo>
                      <a:pt x="0" y="1927"/>
                      <a:pt x="8389" y="0"/>
                      <a:pt x="17061" y="771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17"/>
              <p:cNvSpPr/>
              <p:nvPr/>
            </p:nvSpPr>
            <p:spPr>
              <a:xfrm>
                <a:off x="5401050" y="941925"/>
                <a:ext cx="212650" cy="239850"/>
              </a:xfrm>
              <a:custGeom>
                <a:avLst/>
                <a:gdLst/>
                <a:ahLst/>
                <a:cxnLst/>
                <a:rect l="l" t="t" r="r" b="b"/>
                <a:pathLst>
                  <a:path w="8506" h="9594" fill="none" extrusionOk="0">
                    <a:moveTo>
                      <a:pt x="1" y="9594"/>
                    </a:moveTo>
                    <a:cubicBezTo>
                      <a:pt x="1" y="9594"/>
                      <a:pt x="1787" y="1057"/>
                      <a:pt x="8506" y="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17"/>
              <p:cNvSpPr/>
              <p:nvPr/>
            </p:nvSpPr>
            <p:spPr>
              <a:xfrm>
                <a:off x="2760625" y="912100"/>
                <a:ext cx="430850" cy="236900"/>
              </a:xfrm>
              <a:custGeom>
                <a:avLst/>
                <a:gdLst/>
                <a:ahLst/>
                <a:cxnLst/>
                <a:rect l="l" t="t" r="r" b="b"/>
                <a:pathLst>
                  <a:path w="17234" h="9476" fill="none" extrusionOk="0">
                    <a:moveTo>
                      <a:pt x="0" y="9476"/>
                    </a:moveTo>
                    <a:cubicBezTo>
                      <a:pt x="0" y="9476"/>
                      <a:pt x="5345" y="1"/>
                      <a:pt x="17234" y="4286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" name="Google Shape;5352;p17"/>
              <p:cNvSpPr/>
              <p:nvPr/>
            </p:nvSpPr>
            <p:spPr>
              <a:xfrm>
                <a:off x="5950950" y="1740625"/>
                <a:ext cx="78975" cy="505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2020" fill="none" extrusionOk="0">
                    <a:moveTo>
                      <a:pt x="1" y="1"/>
                    </a:moveTo>
                    <a:cubicBezTo>
                      <a:pt x="1053" y="674"/>
                      <a:pt x="2104" y="1346"/>
                      <a:pt x="3159" y="202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17"/>
              <p:cNvSpPr/>
              <p:nvPr/>
            </p:nvSpPr>
            <p:spPr>
              <a:xfrm>
                <a:off x="1941200" y="2501225"/>
                <a:ext cx="281475" cy="204900"/>
              </a:xfrm>
              <a:custGeom>
                <a:avLst/>
                <a:gdLst/>
                <a:ahLst/>
                <a:cxnLst/>
                <a:rect l="l" t="t" r="r" b="b"/>
                <a:pathLst>
                  <a:path w="11259" h="8196" fill="none" extrusionOk="0">
                    <a:moveTo>
                      <a:pt x="97" y="8195"/>
                    </a:moveTo>
                    <a:cubicBezTo>
                      <a:pt x="0" y="5570"/>
                      <a:pt x="1462" y="2984"/>
                      <a:pt x="3689" y="1590"/>
                    </a:cubicBezTo>
                    <a:cubicBezTo>
                      <a:pt x="5917" y="199"/>
                      <a:pt x="8806" y="0"/>
                      <a:pt x="11259" y="936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17"/>
              <p:cNvSpPr/>
              <p:nvPr/>
            </p:nvSpPr>
            <p:spPr>
              <a:xfrm>
                <a:off x="1603250" y="1675125"/>
                <a:ext cx="255000" cy="128250"/>
              </a:xfrm>
              <a:custGeom>
                <a:avLst/>
                <a:gdLst/>
                <a:ahLst/>
                <a:cxnLst/>
                <a:rect l="l" t="t" r="r" b="b"/>
                <a:pathLst>
                  <a:path w="10200" h="5130" fill="none" extrusionOk="0">
                    <a:moveTo>
                      <a:pt x="175" y="5129"/>
                    </a:moveTo>
                    <a:cubicBezTo>
                      <a:pt x="1" y="4245"/>
                      <a:pt x="410" y="3343"/>
                      <a:pt x="965" y="2628"/>
                    </a:cubicBezTo>
                    <a:cubicBezTo>
                      <a:pt x="2024" y="1258"/>
                      <a:pt x="3658" y="352"/>
                      <a:pt x="5379" y="177"/>
                    </a:cubicBezTo>
                    <a:cubicBezTo>
                      <a:pt x="7100" y="1"/>
                      <a:pt x="8884" y="558"/>
                      <a:pt x="10200" y="168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17"/>
              <p:cNvSpPr/>
              <p:nvPr/>
            </p:nvSpPr>
            <p:spPr>
              <a:xfrm>
                <a:off x="1880900" y="1538725"/>
                <a:ext cx="762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3048" h="983" fill="none" extrusionOk="0">
                    <a:moveTo>
                      <a:pt x="0" y="982"/>
                    </a:moveTo>
                    <a:cubicBezTo>
                      <a:pt x="764" y="182"/>
                      <a:pt x="2092" y="1"/>
                      <a:pt x="3047" y="56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17"/>
              <p:cNvSpPr/>
              <p:nvPr/>
            </p:nvSpPr>
            <p:spPr>
              <a:xfrm>
                <a:off x="1334400" y="2170250"/>
                <a:ext cx="206150" cy="62075"/>
              </a:xfrm>
              <a:custGeom>
                <a:avLst/>
                <a:gdLst/>
                <a:ahLst/>
                <a:cxnLst/>
                <a:rect l="l" t="t" r="r" b="b"/>
                <a:pathLst>
                  <a:path w="8246" h="2483" fill="none" extrusionOk="0">
                    <a:moveTo>
                      <a:pt x="0" y="2482"/>
                    </a:moveTo>
                    <a:cubicBezTo>
                      <a:pt x="899" y="1205"/>
                      <a:pt x="2366" y="340"/>
                      <a:pt x="3919" y="170"/>
                    </a:cubicBezTo>
                    <a:cubicBezTo>
                      <a:pt x="5476" y="0"/>
                      <a:pt x="7092" y="529"/>
                      <a:pt x="8246" y="1583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17"/>
              <p:cNvSpPr/>
              <p:nvPr/>
            </p:nvSpPr>
            <p:spPr>
              <a:xfrm>
                <a:off x="2810925" y="2212350"/>
                <a:ext cx="293775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11751" h="5886" fill="none" extrusionOk="0">
                    <a:moveTo>
                      <a:pt x="381" y="5886"/>
                    </a:moveTo>
                    <a:cubicBezTo>
                      <a:pt x="0" y="4834"/>
                      <a:pt x="594" y="3678"/>
                      <a:pt x="1343" y="2847"/>
                    </a:cubicBezTo>
                    <a:cubicBezTo>
                      <a:pt x="2618" y="1431"/>
                      <a:pt x="4409" y="493"/>
                      <a:pt x="6297" y="246"/>
                    </a:cubicBezTo>
                    <a:cubicBezTo>
                      <a:pt x="8185" y="1"/>
                      <a:pt x="10156" y="452"/>
                      <a:pt x="11751" y="1492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17"/>
              <p:cNvSpPr/>
              <p:nvPr/>
            </p:nvSpPr>
            <p:spPr>
              <a:xfrm>
                <a:off x="3245075" y="2255675"/>
                <a:ext cx="6565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603" fill="none" extrusionOk="0">
                    <a:moveTo>
                      <a:pt x="1" y="532"/>
                    </a:moveTo>
                    <a:cubicBezTo>
                      <a:pt x="771" y="1"/>
                      <a:pt x="1886" y="30"/>
                      <a:pt x="2626" y="602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" name="Google Shape;5359;p17"/>
              <p:cNvSpPr/>
              <p:nvPr/>
            </p:nvSpPr>
            <p:spPr>
              <a:xfrm>
                <a:off x="4814125" y="1458850"/>
                <a:ext cx="287850" cy="198425"/>
              </a:xfrm>
              <a:custGeom>
                <a:avLst/>
                <a:gdLst/>
                <a:ahLst/>
                <a:cxnLst/>
                <a:rect l="l" t="t" r="r" b="b"/>
                <a:pathLst>
                  <a:path w="11514" h="7937" fill="none" extrusionOk="0">
                    <a:moveTo>
                      <a:pt x="638" y="7937"/>
                    </a:moveTo>
                    <a:cubicBezTo>
                      <a:pt x="1" y="6310"/>
                      <a:pt x="597" y="4383"/>
                      <a:pt x="1782" y="3096"/>
                    </a:cubicBezTo>
                    <a:cubicBezTo>
                      <a:pt x="2967" y="1812"/>
                      <a:pt x="4642" y="1077"/>
                      <a:pt x="6334" y="636"/>
                    </a:cubicBezTo>
                    <a:cubicBezTo>
                      <a:pt x="8023" y="192"/>
                      <a:pt x="9812" y="1"/>
                      <a:pt x="11514" y="389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" name="Google Shape;5360;p17"/>
              <p:cNvSpPr/>
              <p:nvPr/>
            </p:nvSpPr>
            <p:spPr>
              <a:xfrm>
                <a:off x="5833650" y="1069850"/>
                <a:ext cx="101400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4056" h="2189" fill="none" extrusionOk="0">
                    <a:moveTo>
                      <a:pt x="0" y="2189"/>
                    </a:moveTo>
                    <a:cubicBezTo>
                      <a:pt x="851" y="836"/>
                      <a:pt x="2460" y="0"/>
                      <a:pt x="4055" y="8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17"/>
              <p:cNvSpPr/>
              <p:nvPr/>
            </p:nvSpPr>
            <p:spPr>
              <a:xfrm>
                <a:off x="4407300" y="615550"/>
                <a:ext cx="361900" cy="139475"/>
              </a:xfrm>
              <a:custGeom>
                <a:avLst/>
                <a:gdLst/>
                <a:ahLst/>
                <a:cxnLst/>
                <a:rect l="l" t="t" r="r" b="b"/>
                <a:pathLst>
                  <a:path w="14476" h="5579" fill="none" extrusionOk="0">
                    <a:moveTo>
                      <a:pt x="0" y="5578"/>
                    </a:moveTo>
                    <a:cubicBezTo>
                      <a:pt x="807" y="2776"/>
                      <a:pt x="3524" y="740"/>
                      <a:pt x="6418" y="369"/>
                    </a:cubicBezTo>
                    <a:cubicBezTo>
                      <a:pt x="9312" y="1"/>
                      <a:pt x="12274" y="1140"/>
                      <a:pt x="14475" y="3057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17"/>
              <p:cNvSpPr/>
              <p:nvPr/>
            </p:nvSpPr>
            <p:spPr>
              <a:xfrm>
                <a:off x="3736750" y="735850"/>
                <a:ext cx="140850" cy="134525"/>
              </a:xfrm>
              <a:custGeom>
                <a:avLst/>
                <a:gdLst/>
                <a:ahLst/>
                <a:cxnLst/>
                <a:rect l="l" t="t" r="r" b="b"/>
                <a:pathLst>
                  <a:path w="5634" h="5381" fill="none" extrusionOk="0">
                    <a:moveTo>
                      <a:pt x="277" y="5381"/>
                    </a:moveTo>
                    <a:cubicBezTo>
                      <a:pt x="0" y="3978"/>
                      <a:pt x="638" y="2487"/>
                      <a:pt x="1704" y="1532"/>
                    </a:cubicBezTo>
                    <a:cubicBezTo>
                      <a:pt x="2771" y="579"/>
                      <a:pt x="4206" y="112"/>
                      <a:pt x="5633" y="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17"/>
              <p:cNvSpPr/>
              <p:nvPr/>
            </p:nvSpPr>
            <p:spPr>
              <a:xfrm>
                <a:off x="2370625" y="1173875"/>
                <a:ext cx="115525" cy="34700"/>
              </a:xfrm>
              <a:custGeom>
                <a:avLst/>
                <a:gdLst/>
                <a:ahLst/>
                <a:cxnLst/>
                <a:rect l="l" t="t" r="r" b="b"/>
                <a:pathLst>
                  <a:path w="4621" h="1388" fill="none" extrusionOk="0">
                    <a:moveTo>
                      <a:pt x="1" y="1387"/>
                    </a:moveTo>
                    <a:cubicBezTo>
                      <a:pt x="1319" y="432"/>
                      <a:pt x="3006" y="1"/>
                      <a:pt x="4620" y="20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17"/>
              <p:cNvSpPr/>
              <p:nvPr/>
            </p:nvSpPr>
            <p:spPr>
              <a:xfrm>
                <a:off x="4087525" y="1384575"/>
                <a:ext cx="298225" cy="72300"/>
              </a:xfrm>
              <a:custGeom>
                <a:avLst/>
                <a:gdLst/>
                <a:ahLst/>
                <a:cxnLst/>
                <a:rect l="l" t="t" r="r" b="b"/>
                <a:pathLst>
                  <a:path w="11929" h="2892" fill="none" extrusionOk="0">
                    <a:moveTo>
                      <a:pt x="1" y="2892"/>
                    </a:moveTo>
                    <a:cubicBezTo>
                      <a:pt x="3479" y="633"/>
                      <a:pt x="7963" y="0"/>
                      <a:pt x="11928" y="1203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17"/>
              <p:cNvSpPr/>
              <p:nvPr/>
            </p:nvSpPr>
            <p:spPr>
              <a:xfrm>
                <a:off x="4293000" y="1077350"/>
                <a:ext cx="292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1694" h="1237" fill="none" extrusionOk="0">
                    <a:moveTo>
                      <a:pt x="1" y="1237"/>
                    </a:moveTo>
                    <a:cubicBezTo>
                      <a:pt x="3828" y="330"/>
                      <a:pt x="7769" y="1"/>
                      <a:pt x="11693" y="26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17"/>
              <p:cNvSpPr/>
              <p:nvPr/>
            </p:nvSpPr>
            <p:spPr>
              <a:xfrm>
                <a:off x="4430875" y="1256725"/>
                <a:ext cx="4177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671" h="49" fill="none" extrusionOk="0">
                    <a:moveTo>
                      <a:pt x="0" y="0"/>
                    </a:moveTo>
                    <a:cubicBezTo>
                      <a:pt x="557" y="15"/>
                      <a:pt x="1115" y="34"/>
                      <a:pt x="1670" y="49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67" name="Google Shape;5367;p17"/>
            <p:cNvSpPr/>
            <p:nvPr/>
          </p:nvSpPr>
          <p:spPr>
            <a:xfrm rot="10800000" flipH="1">
              <a:off x="3355625" y="214050"/>
              <a:ext cx="1964100" cy="377100"/>
            </a:xfrm>
            <a:prstGeom prst="blockArc">
              <a:avLst>
                <a:gd name="adj1" fmla="val 10800000"/>
                <a:gd name="adj2" fmla="val 21559147"/>
                <a:gd name="adj3" fmla="val 11448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7"/>
            <p:cNvSpPr/>
            <p:nvPr/>
          </p:nvSpPr>
          <p:spPr>
            <a:xfrm>
              <a:off x="3386825" y="382700"/>
              <a:ext cx="1974975" cy="534800"/>
            </a:xfrm>
            <a:custGeom>
              <a:avLst/>
              <a:gdLst/>
              <a:ahLst/>
              <a:cxnLst/>
              <a:rect l="l" t="t" r="r" b="b"/>
              <a:pathLst>
                <a:path w="78999" h="21392" extrusionOk="0">
                  <a:moveTo>
                    <a:pt x="0" y="2389"/>
                  </a:moveTo>
                  <a:lnTo>
                    <a:pt x="35" y="16201"/>
                  </a:lnTo>
                  <a:lnTo>
                    <a:pt x="31337" y="21392"/>
                  </a:lnTo>
                  <a:lnTo>
                    <a:pt x="73021" y="17617"/>
                  </a:lnTo>
                  <a:lnTo>
                    <a:pt x="78999" y="9752"/>
                  </a:lnTo>
                  <a:lnTo>
                    <a:pt x="77898" y="0"/>
                  </a:lnTo>
                  <a:lnTo>
                    <a:pt x="72078" y="4719"/>
                  </a:lnTo>
                  <a:lnTo>
                    <a:pt x="39989" y="7865"/>
                  </a:lnTo>
                  <a:lnTo>
                    <a:pt x="6327" y="471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</p:sp>
      </p:grpSp>
      <p:grpSp>
        <p:nvGrpSpPr>
          <p:cNvPr id="5369" name="Google Shape;5369;p17"/>
          <p:cNvGrpSpPr/>
          <p:nvPr/>
        </p:nvGrpSpPr>
        <p:grpSpPr>
          <a:xfrm rot="5566046">
            <a:off x="1199160" y="3454063"/>
            <a:ext cx="219901" cy="181480"/>
            <a:chOff x="1154850" y="1916575"/>
            <a:chExt cx="1658950" cy="1369100"/>
          </a:xfrm>
        </p:grpSpPr>
        <p:sp>
          <p:nvSpPr>
            <p:cNvPr id="5370" name="Google Shape;5370;p17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17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72" name="Google Shape;5372;p17"/>
          <p:cNvGrpSpPr/>
          <p:nvPr/>
        </p:nvGrpSpPr>
        <p:grpSpPr>
          <a:xfrm rot="-748543">
            <a:off x="8289654" y="302567"/>
            <a:ext cx="1176266" cy="941040"/>
            <a:chOff x="152425" y="47525"/>
            <a:chExt cx="7178075" cy="5742625"/>
          </a:xfrm>
        </p:grpSpPr>
        <p:sp>
          <p:nvSpPr>
            <p:cNvPr id="5373" name="Google Shape;5373;p17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7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7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7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7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7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7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7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7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17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17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7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7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7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7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7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7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17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17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7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7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7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7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17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17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17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7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17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17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17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17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17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17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17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17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17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17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17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17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17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17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17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17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17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17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17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17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17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1" name="Google Shape;5421;p17"/>
          <p:cNvGrpSpPr/>
          <p:nvPr/>
        </p:nvGrpSpPr>
        <p:grpSpPr>
          <a:xfrm rot="-3100877">
            <a:off x="5433009" y="393139"/>
            <a:ext cx="343811" cy="283741"/>
            <a:chOff x="1154850" y="1916575"/>
            <a:chExt cx="1658950" cy="1369100"/>
          </a:xfrm>
        </p:grpSpPr>
        <p:sp>
          <p:nvSpPr>
            <p:cNvPr id="5422" name="Google Shape;5422;p17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17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4" name="Google Shape;5424;p17"/>
          <p:cNvGrpSpPr/>
          <p:nvPr/>
        </p:nvGrpSpPr>
        <p:grpSpPr>
          <a:xfrm rot="5566046">
            <a:off x="8265935" y="97863"/>
            <a:ext cx="219901" cy="181480"/>
            <a:chOff x="1154850" y="1916575"/>
            <a:chExt cx="1658950" cy="1369100"/>
          </a:xfrm>
        </p:grpSpPr>
        <p:sp>
          <p:nvSpPr>
            <p:cNvPr id="5425" name="Google Shape;5425;p17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17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7" name="Google Shape;5427;p17"/>
          <p:cNvGrpSpPr/>
          <p:nvPr/>
        </p:nvGrpSpPr>
        <p:grpSpPr>
          <a:xfrm rot="5566046">
            <a:off x="3207235" y="267776"/>
            <a:ext cx="219901" cy="181480"/>
            <a:chOff x="1154850" y="1916575"/>
            <a:chExt cx="1658950" cy="1369100"/>
          </a:xfrm>
        </p:grpSpPr>
        <p:sp>
          <p:nvSpPr>
            <p:cNvPr id="5428" name="Google Shape;5428;p17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17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0" name="Google Shape;5430;p17"/>
          <p:cNvGrpSpPr/>
          <p:nvPr/>
        </p:nvGrpSpPr>
        <p:grpSpPr>
          <a:xfrm rot="10633690">
            <a:off x="-1899965" y="2073879"/>
            <a:ext cx="3390640" cy="2767490"/>
            <a:chOff x="7186512" y="447251"/>
            <a:chExt cx="3111322" cy="2539506"/>
          </a:xfrm>
        </p:grpSpPr>
        <p:sp>
          <p:nvSpPr>
            <p:cNvPr id="5431" name="Google Shape;5431;p17"/>
            <p:cNvSpPr/>
            <p:nvPr/>
          </p:nvSpPr>
          <p:spPr>
            <a:xfrm rot="-2554074" flipH="1">
              <a:off x="9987360" y="1117246"/>
              <a:ext cx="277602" cy="205686"/>
            </a:xfrm>
            <a:custGeom>
              <a:avLst/>
              <a:gdLst/>
              <a:ahLst/>
              <a:cxnLst/>
              <a:rect l="l" t="t" r="r" b="b"/>
              <a:pathLst>
                <a:path w="25532" h="18557" extrusionOk="0">
                  <a:moveTo>
                    <a:pt x="20588" y="0"/>
                  </a:moveTo>
                  <a:cubicBezTo>
                    <a:pt x="20564" y="0"/>
                    <a:pt x="20539" y="6"/>
                    <a:pt x="20515" y="17"/>
                  </a:cubicBezTo>
                  <a:lnTo>
                    <a:pt x="4559" y="7780"/>
                  </a:lnTo>
                  <a:cubicBezTo>
                    <a:pt x="1439" y="9299"/>
                    <a:pt x="0" y="12794"/>
                    <a:pt x="1352" y="15570"/>
                  </a:cubicBezTo>
                  <a:cubicBezTo>
                    <a:pt x="2280" y="17476"/>
                    <a:pt x="4283" y="18557"/>
                    <a:pt x="6458" y="18557"/>
                  </a:cubicBezTo>
                  <a:cubicBezTo>
                    <a:pt x="7452" y="18557"/>
                    <a:pt x="8483" y="18331"/>
                    <a:pt x="9462" y="17854"/>
                  </a:cubicBezTo>
                  <a:lnTo>
                    <a:pt x="25421" y="10086"/>
                  </a:lnTo>
                  <a:cubicBezTo>
                    <a:pt x="25498" y="10052"/>
                    <a:pt x="25532" y="9955"/>
                    <a:pt x="25493" y="9875"/>
                  </a:cubicBezTo>
                  <a:lnTo>
                    <a:pt x="20731" y="89"/>
                  </a:lnTo>
                  <a:cubicBezTo>
                    <a:pt x="20704" y="32"/>
                    <a:pt x="20648" y="0"/>
                    <a:pt x="20588" y="0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17"/>
            <p:cNvSpPr/>
            <p:nvPr/>
          </p:nvSpPr>
          <p:spPr>
            <a:xfrm rot="-2554074" flipH="1">
              <a:off x="9717860" y="1183215"/>
              <a:ext cx="307111" cy="236733"/>
            </a:xfrm>
            <a:custGeom>
              <a:avLst/>
              <a:gdLst/>
              <a:ahLst/>
              <a:cxnLst/>
              <a:rect l="l" t="t" r="r" b="b"/>
              <a:pathLst>
                <a:path w="28246" h="21358" extrusionOk="0">
                  <a:moveTo>
                    <a:pt x="23303" y="0"/>
                  </a:moveTo>
                  <a:cubicBezTo>
                    <a:pt x="23280" y="0"/>
                    <a:pt x="23256" y="6"/>
                    <a:pt x="23235" y="17"/>
                  </a:cubicBezTo>
                  <a:lnTo>
                    <a:pt x="114" y="11270"/>
                  </a:lnTo>
                  <a:cubicBezTo>
                    <a:pt x="34" y="11308"/>
                    <a:pt x="1" y="11403"/>
                    <a:pt x="39" y="11481"/>
                  </a:cubicBezTo>
                  <a:lnTo>
                    <a:pt x="4801" y="21267"/>
                  </a:lnTo>
                  <a:cubicBezTo>
                    <a:pt x="4829" y="21324"/>
                    <a:pt x="4886" y="21357"/>
                    <a:pt x="4944" y="21357"/>
                  </a:cubicBezTo>
                  <a:cubicBezTo>
                    <a:pt x="4967" y="21357"/>
                    <a:pt x="4990" y="21352"/>
                    <a:pt x="5012" y="21341"/>
                  </a:cubicBezTo>
                  <a:lnTo>
                    <a:pt x="28135" y="10090"/>
                  </a:lnTo>
                  <a:cubicBezTo>
                    <a:pt x="28212" y="10052"/>
                    <a:pt x="28246" y="9957"/>
                    <a:pt x="28207" y="9874"/>
                  </a:cubicBezTo>
                  <a:lnTo>
                    <a:pt x="23448" y="91"/>
                  </a:lnTo>
                  <a:cubicBezTo>
                    <a:pt x="23420" y="34"/>
                    <a:pt x="23362" y="0"/>
                    <a:pt x="2330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17"/>
            <p:cNvSpPr/>
            <p:nvPr/>
          </p:nvSpPr>
          <p:spPr>
            <a:xfrm rot="-2554074" flipH="1">
              <a:off x="7303826" y="1101068"/>
              <a:ext cx="2382659" cy="1231381"/>
            </a:xfrm>
            <a:custGeom>
              <a:avLst/>
              <a:gdLst/>
              <a:ahLst/>
              <a:cxnLst/>
              <a:rect l="l" t="t" r="r" b="b"/>
              <a:pathLst>
                <a:path w="219141" h="111095" extrusionOk="0">
                  <a:moveTo>
                    <a:pt x="217530" y="0"/>
                  </a:moveTo>
                  <a:cubicBezTo>
                    <a:pt x="217279" y="0"/>
                    <a:pt x="217001" y="59"/>
                    <a:pt x="216702" y="195"/>
                  </a:cubicBezTo>
                  <a:lnTo>
                    <a:pt x="113" y="101018"/>
                  </a:lnTo>
                  <a:cubicBezTo>
                    <a:pt x="33" y="101051"/>
                    <a:pt x="0" y="101149"/>
                    <a:pt x="39" y="101231"/>
                  </a:cubicBezTo>
                  <a:lnTo>
                    <a:pt x="4798" y="111007"/>
                  </a:lnTo>
                  <a:cubicBezTo>
                    <a:pt x="4816" y="111045"/>
                    <a:pt x="4847" y="111073"/>
                    <a:pt x="4890" y="111086"/>
                  </a:cubicBezTo>
                  <a:cubicBezTo>
                    <a:pt x="4908" y="111092"/>
                    <a:pt x="4925" y="111094"/>
                    <a:pt x="4942" y="111094"/>
                  </a:cubicBezTo>
                  <a:cubicBezTo>
                    <a:pt x="4965" y="111094"/>
                    <a:pt x="4989" y="111089"/>
                    <a:pt x="5011" y="111078"/>
                  </a:cubicBezTo>
                  <a:lnTo>
                    <a:pt x="218007" y="2868"/>
                  </a:lnTo>
                  <a:cubicBezTo>
                    <a:pt x="219010" y="2348"/>
                    <a:pt x="219141" y="1462"/>
                    <a:pt x="218827" y="814"/>
                  </a:cubicBezTo>
                  <a:cubicBezTo>
                    <a:pt x="218603" y="356"/>
                    <a:pt x="218146" y="0"/>
                    <a:pt x="217530" y="0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17"/>
            <p:cNvSpPr/>
            <p:nvPr/>
          </p:nvSpPr>
          <p:spPr>
            <a:xfrm rot="-2554074" flipH="1">
              <a:off x="9743407" y="1169209"/>
              <a:ext cx="257651" cy="185270"/>
            </a:xfrm>
            <a:custGeom>
              <a:avLst/>
              <a:gdLst/>
              <a:ahLst/>
              <a:cxnLst/>
              <a:rect l="l" t="t" r="r" b="b"/>
              <a:pathLst>
                <a:path w="23697" h="16715" fill="none" extrusionOk="0">
                  <a:moveTo>
                    <a:pt x="23697" y="0"/>
                  </a:moveTo>
                  <a:lnTo>
                    <a:pt x="0" y="11531"/>
                  </a:lnTo>
                  <a:lnTo>
                    <a:pt x="2521" y="16715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17"/>
            <p:cNvSpPr/>
            <p:nvPr/>
          </p:nvSpPr>
          <p:spPr>
            <a:xfrm rot="-2554074" flipH="1">
              <a:off x="10020432" y="1100552"/>
              <a:ext cx="227512" cy="176380"/>
            </a:xfrm>
            <a:custGeom>
              <a:avLst/>
              <a:gdLst/>
              <a:ahLst/>
              <a:cxnLst/>
              <a:rect l="l" t="t" r="r" b="b"/>
              <a:pathLst>
                <a:path w="20925" h="15913" fill="none" extrusionOk="0">
                  <a:moveTo>
                    <a:pt x="20924" y="0"/>
                  </a:moveTo>
                  <a:lnTo>
                    <a:pt x="4675" y="7908"/>
                  </a:lnTo>
                  <a:cubicBezTo>
                    <a:pt x="1471" y="9467"/>
                    <a:pt x="1" y="13052"/>
                    <a:pt x="1394" y="15913"/>
                  </a:cubicBezTo>
                  <a:lnTo>
                    <a:pt x="1394" y="15913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17"/>
            <p:cNvSpPr/>
            <p:nvPr/>
          </p:nvSpPr>
          <p:spPr>
            <a:xfrm rot="-2554074" flipH="1">
              <a:off x="7291010" y="1094591"/>
              <a:ext cx="2396859" cy="1244826"/>
            </a:xfrm>
            <a:custGeom>
              <a:avLst/>
              <a:gdLst/>
              <a:ahLst/>
              <a:cxnLst/>
              <a:rect l="l" t="t" r="r" b="b"/>
              <a:pathLst>
                <a:path w="220447" h="112308" fill="none" extrusionOk="0">
                  <a:moveTo>
                    <a:pt x="2522" y="107127"/>
                  </a:moveTo>
                  <a:lnTo>
                    <a:pt x="5043" y="112308"/>
                  </a:lnTo>
                  <a:lnTo>
                    <a:pt x="218327" y="3950"/>
                  </a:lnTo>
                  <a:cubicBezTo>
                    <a:pt x="220447" y="2851"/>
                    <a:pt x="219059" y="1"/>
                    <a:pt x="216885" y="987"/>
                  </a:cubicBezTo>
                  <a:lnTo>
                    <a:pt x="1" y="101946"/>
                  </a:lnTo>
                  <a:lnTo>
                    <a:pt x="2522" y="107127"/>
                  </a:ln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17"/>
            <p:cNvSpPr/>
            <p:nvPr/>
          </p:nvSpPr>
          <p:spPr>
            <a:xfrm rot="-2554074" flipH="1">
              <a:off x="9757587" y="1289258"/>
              <a:ext cx="285061" cy="127854"/>
            </a:xfrm>
            <a:custGeom>
              <a:avLst/>
              <a:gdLst/>
              <a:ahLst/>
              <a:cxnLst/>
              <a:rect l="l" t="t" r="r" b="b"/>
              <a:pathLst>
                <a:path w="26218" h="11535" fill="none" extrusionOk="0">
                  <a:moveTo>
                    <a:pt x="26218" y="1"/>
                  </a:moveTo>
                  <a:lnTo>
                    <a:pt x="2521" y="11534"/>
                  </a:lnTo>
                  <a:lnTo>
                    <a:pt x="0" y="635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17"/>
            <p:cNvSpPr/>
            <p:nvPr/>
          </p:nvSpPr>
          <p:spPr>
            <a:xfrm rot="-2554074" flipH="1">
              <a:off x="10028285" y="1218316"/>
              <a:ext cx="267186" cy="104944"/>
            </a:xfrm>
            <a:custGeom>
              <a:avLst/>
              <a:gdLst/>
              <a:ahLst/>
              <a:cxnLst/>
              <a:rect l="l" t="t" r="r" b="b"/>
              <a:pathLst>
                <a:path w="24574" h="9468" fill="none" extrusionOk="0">
                  <a:moveTo>
                    <a:pt x="24573" y="0"/>
                  </a:moveTo>
                  <a:lnTo>
                    <a:pt x="8327" y="7905"/>
                  </a:lnTo>
                  <a:cubicBezTo>
                    <a:pt x="5120" y="9468"/>
                    <a:pt x="1393" y="8409"/>
                    <a:pt x="1" y="5549"/>
                  </a:cubicBezTo>
                  <a:lnTo>
                    <a:pt x="1" y="5549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17"/>
            <p:cNvSpPr/>
            <p:nvPr/>
          </p:nvSpPr>
          <p:spPr>
            <a:xfrm rot="-2554074" flipH="1">
              <a:off x="9903016" y="1229159"/>
              <a:ext cx="55701" cy="93560"/>
            </a:xfrm>
            <a:custGeom>
              <a:avLst/>
              <a:gdLst/>
              <a:ahLst/>
              <a:cxnLst/>
              <a:rect l="l" t="t" r="r" b="b"/>
              <a:pathLst>
                <a:path w="5123" h="8441" fill="none" extrusionOk="0">
                  <a:moveTo>
                    <a:pt x="5123" y="1"/>
                  </a:moveTo>
                  <a:cubicBezTo>
                    <a:pt x="3247" y="2710"/>
                    <a:pt x="1533" y="5526"/>
                    <a:pt x="1" y="84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17"/>
            <p:cNvSpPr/>
            <p:nvPr/>
          </p:nvSpPr>
          <p:spPr>
            <a:xfrm rot="-2554074" flipH="1">
              <a:off x="9852988" y="1246935"/>
              <a:ext cx="56821" cy="91299"/>
            </a:xfrm>
            <a:custGeom>
              <a:avLst/>
              <a:gdLst/>
              <a:ahLst/>
              <a:cxnLst/>
              <a:rect l="l" t="t" r="r" b="b"/>
              <a:pathLst>
                <a:path w="5226" h="8237" fill="none" extrusionOk="0">
                  <a:moveTo>
                    <a:pt x="5225" y="0"/>
                  </a:moveTo>
                  <a:lnTo>
                    <a:pt x="1" y="8237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17"/>
            <p:cNvSpPr/>
            <p:nvPr/>
          </p:nvSpPr>
          <p:spPr>
            <a:xfrm rot="-2554074" flipH="1">
              <a:off x="9817611" y="1275881"/>
              <a:ext cx="50776" cy="76724"/>
            </a:xfrm>
            <a:custGeom>
              <a:avLst/>
              <a:gdLst/>
              <a:ahLst/>
              <a:cxnLst/>
              <a:rect l="l" t="t" r="r" b="b"/>
              <a:pathLst>
                <a:path w="4670" h="6922" fill="none" extrusionOk="0">
                  <a:moveTo>
                    <a:pt x="4670" y="0"/>
                  </a:moveTo>
                  <a:lnTo>
                    <a:pt x="0" y="6921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17"/>
            <p:cNvSpPr/>
            <p:nvPr/>
          </p:nvSpPr>
          <p:spPr>
            <a:xfrm rot="-2554074" flipH="1">
              <a:off x="9793922" y="1319475"/>
              <a:ext cx="14232" cy="21514"/>
            </a:xfrm>
            <a:custGeom>
              <a:avLst/>
              <a:gdLst/>
              <a:ahLst/>
              <a:cxnLst/>
              <a:rect l="l" t="t" r="r" b="b"/>
              <a:pathLst>
                <a:path w="1309" h="1941" fill="none" extrusionOk="0">
                  <a:moveTo>
                    <a:pt x="1308" y="0"/>
                  </a:moveTo>
                  <a:lnTo>
                    <a:pt x="0" y="1941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17"/>
            <p:cNvSpPr/>
            <p:nvPr/>
          </p:nvSpPr>
          <p:spPr>
            <a:xfrm rot="-2554074" flipH="1">
              <a:off x="9781258" y="1352193"/>
              <a:ext cx="9481" cy="12603"/>
            </a:xfrm>
            <a:custGeom>
              <a:avLst/>
              <a:gdLst/>
              <a:ahLst/>
              <a:cxnLst/>
              <a:rect l="l" t="t" r="r" b="b"/>
              <a:pathLst>
                <a:path w="872" h="1137" fill="none" extrusionOk="0">
                  <a:moveTo>
                    <a:pt x="871" y="0"/>
                  </a:moveTo>
                  <a:lnTo>
                    <a:pt x="0" y="1136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17"/>
            <p:cNvSpPr/>
            <p:nvPr/>
          </p:nvSpPr>
          <p:spPr>
            <a:xfrm rot="-2554074" flipH="1">
              <a:off x="9774224" y="1368906"/>
              <a:ext cx="3697" cy="5764"/>
            </a:xfrm>
            <a:custGeom>
              <a:avLst/>
              <a:gdLst/>
              <a:ahLst/>
              <a:cxnLst/>
              <a:rect l="l" t="t" r="r" b="b"/>
              <a:pathLst>
                <a:path w="340" h="520" fill="none" extrusionOk="0">
                  <a:moveTo>
                    <a:pt x="340" y="0"/>
                  </a:moveTo>
                  <a:cubicBezTo>
                    <a:pt x="227" y="173"/>
                    <a:pt x="116" y="347"/>
                    <a:pt x="1" y="51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CUSTOM_2_1_1_1">
    <p:spTree>
      <p:nvGrpSpPr>
        <p:cNvPr id="1" name="Shape 5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46" name="Google Shape;5446;p18"/>
          <p:cNvGrpSpPr/>
          <p:nvPr/>
        </p:nvGrpSpPr>
        <p:grpSpPr>
          <a:xfrm rot="554175">
            <a:off x="7842882" y="1373217"/>
            <a:ext cx="2864436" cy="2397078"/>
            <a:chOff x="7447755" y="2152475"/>
            <a:chExt cx="2864537" cy="2397163"/>
          </a:xfrm>
        </p:grpSpPr>
        <p:sp>
          <p:nvSpPr>
            <p:cNvPr id="5447" name="Google Shape;5447;p18"/>
            <p:cNvSpPr/>
            <p:nvPr/>
          </p:nvSpPr>
          <p:spPr>
            <a:xfrm rot="-6826368">
              <a:off x="10037321" y="3812361"/>
              <a:ext cx="239620" cy="233544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18"/>
            <p:cNvSpPr/>
            <p:nvPr/>
          </p:nvSpPr>
          <p:spPr>
            <a:xfrm rot="-6826368">
              <a:off x="9790627" y="3702472"/>
              <a:ext cx="270931" cy="271707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18"/>
            <p:cNvSpPr/>
            <p:nvPr/>
          </p:nvSpPr>
          <p:spPr>
            <a:xfrm rot="-6826368">
              <a:off x="7756883" y="2444787"/>
              <a:ext cx="1799881" cy="1815190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18"/>
            <p:cNvSpPr/>
            <p:nvPr/>
          </p:nvSpPr>
          <p:spPr>
            <a:xfrm rot="-6826368">
              <a:off x="9828056" y="3767641"/>
              <a:ext cx="191903" cy="235894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18"/>
            <p:cNvSpPr/>
            <p:nvPr/>
          </p:nvSpPr>
          <p:spPr>
            <a:xfrm rot="-6826368">
              <a:off x="10086350" y="3859746"/>
              <a:ext cx="159526" cy="222386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18"/>
            <p:cNvSpPr/>
            <p:nvPr/>
          </p:nvSpPr>
          <p:spPr>
            <a:xfrm rot="-6826368">
              <a:off x="7744551" y="2435538"/>
              <a:ext cx="1812872" cy="1831037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18"/>
            <p:cNvSpPr/>
            <p:nvPr/>
          </p:nvSpPr>
          <p:spPr>
            <a:xfrm rot="-6826368">
              <a:off x="9838834" y="3705067"/>
              <a:ext cx="234279" cy="193921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18"/>
            <p:cNvSpPr/>
            <p:nvPr/>
          </p:nvSpPr>
          <p:spPr>
            <a:xfrm rot="-6826368">
              <a:off x="10082855" y="3819006"/>
              <a:ext cx="220926" cy="161658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18"/>
            <p:cNvSpPr/>
            <p:nvPr/>
          </p:nvSpPr>
          <p:spPr>
            <a:xfrm rot="-6826368">
              <a:off x="9991624" y="3868841"/>
              <a:ext cx="10195" cy="44456"/>
            </a:xfrm>
            <a:custGeom>
              <a:avLst/>
              <a:gdLst/>
              <a:ahLst/>
              <a:cxnLst/>
              <a:rect l="l" t="t" r="r" b="b"/>
              <a:pathLst>
                <a:path w="985" h="4295" fill="none" extrusionOk="0">
                  <a:moveTo>
                    <a:pt x="985" y="0"/>
                  </a:moveTo>
                  <a:cubicBezTo>
                    <a:pt x="484" y="1388"/>
                    <a:pt x="152" y="2827"/>
                    <a:pt x="0" y="429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18"/>
            <p:cNvSpPr/>
            <p:nvPr/>
          </p:nvSpPr>
          <p:spPr>
            <a:xfrm rot="-6826368">
              <a:off x="9969901" y="3817182"/>
              <a:ext cx="21084" cy="99999"/>
            </a:xfrm>
            <a:custGeom>
              <a:avLst/>
              <a:gdLst/>
              <a:ahLst/>
              <a:cxnLst/>
              <a:rect l="l" t="t" r="r" b="b"/>
              <a:pathLst>
                <a:path w="2037" h="9661" fill="none" extrusionOk="0">
                  <a:moveTo>
                    <a:pt x="2036" y="0"/>
                  </a:moveTo>
                  <a:cubicBezTo>
                    <a:pt x="1162" y="3174"/>
                    <a:pt x="486" y="6404"/>
                    <a:pt x="1" y="966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18"/>
            <p:cNvSpPr/>
            <p:nvPr/>
          </p:nvSpPr>
          <p:spPr>
            <a:xfrm rot="-6826368">
              <a:off x="9923519" y="3798386"/>
              <a:ext cx="22834" cy="98384"/>
            </a:xfrm>
            <a:custGeom>
              <a:avLst/>
              <a:gdLst/>
              <a:ahLst/>
              <a:cxnLst/>
              <a:rect l="l" t="t" r="r" b="b"/>
              <a:pathLst>
                <a:path w="2206" h="9505" fill="none" extrusionOk="0">
                  <a:moveTo>
                    <a:pt x="2205" y="1"/>
                  </a:moveTo>
                  <a:cubicBezTo>
                    <a:pt x="1468" y="3167"/>
                    <a:pt x="735" y="6335"/>
                    <a:pt x="0" y="950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18"/>
            <p:cNvSpPr/>
            <p:nvPr/>
          </p:nvSpPr>
          <p:spPr>
            <a:xfrm rot="-6826368">
              <a:off x="9889211" y="3782318"/>
              <a:ext cx="21902" cy="83634"/>
            </a:xfrm>
            <a:custGeom>
              <a:avLst/>
              <a:gdLst/>
              <a:ahLst/>
              <a:cxnLst/>
              <a:rect l="l" t="t" r="r" b="b"/>
              <a:pathLst>
                <a:path w="2116" h="8080" fill="none" extrusionOk="0">
                  <a:moveTo>
                    <a:pt x="2115" y="0"/>
                  </a:moveTo>
                  <a:cubicBezTo>
                    <a:pt x="1411" y="2691"/>
                    <a:pt x="704" y="5387"/>
                    <a:pt x="0" y="808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18"/>
            <p:cNvSpPr/>
            <p:nvPr/>
          </p:nvSpPr>
          <p:spPr>
            <a:xfrm rot="-6826368">
              <a:off x="9858593" y="3794033"/>
              <a:ext cx="6128" cy="23413"/>
            </a:xfrm>
            <a:custGeom>
              <a:avLst/>
              <a:gdLst/>
              <a:ahLst/>
              <a:cxnLst/>
              <a:rect l="l" t="t" r="r" b="b"/>
              <a:pathLst>
                <a:path w="592" h="2262" fill="none" extrusionOk="0">
                  <a:moveTo>
                    <a:pt x="591" y="0"/>
                  </a:moveTo>
                  <a:lnTo>
                    <a:pt x="0" y="2262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18"/>
            <p:cNvSpPr/>
            <p:nvPr/>
          </p:nvSpPr>
          <p:spPr>
            <a:xfrm rot="-6826368">
              <a:off x="9846960" y="3770924"/>
              <a:ext cx="4606" cy="14077"/>
            </a:xfrm>
            <a:custGeom>
              <a:avLst/>
              <a:gdLst/>
              <a:ahLst/>
              <a:cxnLst/>
              <a:rect l="l" t="t" r="r" b="b"/>
              <a:pathLst>
                <a:path w="445" h="1360" fill="none" extrusionOk="0">
                  <a:moveTo>
                    <a:pt x="445" y="0"/>
                  </a:moveTo>
                  <a:lnTo>
                    <a:pt x="0" y="136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18"/>
            <p:cNvSpPr/>
            <p:nvPr/>
          </p:nvSpPr>
          <p:spPr>
            <a:xfrm rot="-6826368">
              <a:off x="9839991" y="3761581"/>
              <a:ext cx="1522" cy="6262"/>
            </a:xfrm>
            <a:custGeom>
              <a:avLst/>
              <a:gdLst/>
              <a:ahLst/>
              <a:cxnLst/>
              <a:rect l="l" t="t" r="r" b="b"/>
              <a:pathLst>
                <a:path w="147" h="605" fill="none" extrusionOk="0">
                  <a:moveTo>
                    <a:pt x="147" y="1"/>
                  </a:moveTo>
                  <a:lnTo>
                    <a:pt x="1" y="605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62" name="Google Shape;5462;p18"/>
          <p:cNvSpPr txBox="1">
            <a:spLocks noGrp="1"/>
          </p:cNvSpPr>
          <p:nvPr>
            <p:ph type="title"/>
          </p:nvPr>
        </p:nvSpPr>
        <p:spPr>
          <a:xfrm flipH="1">
            <a:off x="1513350" y="2307425"/>
            <a:ext cx="6117300" cy="10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5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463" name="Google Shape;5463;p18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2042994" y="1356525"/>
            <a:ext cx="5058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000"/>
              <a:buNone/>
              <a:defRPr sz="9000" b="1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464" name="Google Shape;5464;p18"/>
          <p:cNvSpPr txBox="1">
            <a:spLocks noGrp="1"/>
          </p:cNvSpPr>
          <p:nvPr>
            <p:ph type="subTitle" idx="1"/>
          </p:nvPr>
        </p:nvSpPr>
        <p:spPr>
          <a:xfrm flipH="1">
            <a:off x="1513500" y="3321825"/>
            <a:ext cx="6117300" cy="40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65" name="Google Shape;5465;p18"/>
          <p:cNvGrpSpPr/>
          <p:nvPr/>
        </p:nvGrpSpPr>
        <p:grpSpPr>
          <a:xfrm rot="4313334">
            <a:off x="-1260433" y="-1446427"/>
            <a:ext cx="2743523" cy="2186501"/>
            <a:chOff x="498250" y="211450"/>
            <a:chExt cx="6626675" cy="5281250"/>
          </a:xfrm>
        </p:grpSpPr>
        <p:sp>
          <p:nvSpPr>
            <p:cNvPr id="5466" name="Google Shape;5466;p18"/>
            <p:cNvSpPr/>
            <p:nvPr/>
          </p:nvSpPr>
          <p:spPr>
            <a:xfrm>
              <a:off x="502950" y="3420000"/>
              <a:ext cx="638300" cy="463925"/>
            </a:xfrm>
            <a:custGeom>
              <a:avLst/>
              <a:gdLst/>
              <a:ahLst/>
              <a:cxnLst/>
              <a:rect l="l" t="t" r="r" b="b"/>
              <a:pathLst>
                <a:path w="25532" h="18557" extrusionOk="0">
                  <a:moveTo>
                    <a:pt x="20588" y="0"/>
                  </a:moveTo>
                  <a:cubicBezTo>
                    <a:pt x="20564" y="0"/>
                    <a:pt x="20539" y="6"/>
                    <a:pt x="20515" y="17"/>
                  </a:cubicBezTo>
                  <a:lnTo>
                    <a:pt x="4559" y="7780"/>
                  </a:lnTo>
                  <a:cubicBezTo>
                    <a:pt x="1439" y="9299"/>
                    <a:pt x="0" y="12794"/>
                    <a:pt x="1352" y="15570"/>
                  </a:cubicBezTo>
                  <a:cubicBezTo>
                    <a:pt x="2280" y="17476"/>
                    <a:pt x="4283" y="18557"/>
                    <a:pt x="6458" y="18557"/>
                  </a:cubicBezTo>
                  <a:cubicBezTo>
                    <a:pt x="7452" y="18557"/>
                    <a:pt x="8483" y="18331"/>
                    <a:pt x="9462" y="17854"/>
                  </a:cubicBezTo>
                  <a:lnTo>
                    <a:pt x="25421" y="10086"/>
                  </a:lnTo>
                  <a:cubicBezTo>
                    <a:pt x="25498" y="10052"/>
                    <a:pt x="25532" y="9955"/>
                    <a:pt x="25493" y="9875"/>
                  </a:cubicBezTo>
                  <a:lnTo>
                    <a:pt x="20731" y="89"/>
                  </a:lnTo>
                  <a:cubicBezTo>
                    <a:pt x="20704" y="32"/>
                    <a:pt x="20648" y="0"/>
                    <a:pt x="20588" y="0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18"/>
            <p:cNvSpPr/>
            <p:nvPr/>
          </p:nvSpPr>
          <p:spPr>
            <a:xfrm>
              <a:off x="1027575" y="3131675"/>
              <a:ext cx="706150" cy="533950"/>
            </a:xfrm>
            <a:custGeom>
              <a:avLst/>
              <a:gdLst/>
              <a:ahLst/>
              <a:cxnLst/>
              <a:rect l="l" t="t" r="r" b="b"/>
              <a:pathLst>
                <a:path w="28246" h="21358" extrusionOk="0">
                  <a:moveTo>
                    <a:pt x="23303" y="0"/>
                  </a:moveTo>
                  <a:cubicBezTo>
                    <a:pt x="23280" y="0"/>
                    <a:pt x="23256" y="6"/>
                    <a:pt x="23235" y="17"/>
                  </a:cubicBezTo>
                  <a:lnTo>
                    <a:pt x="114" y="11270"/>
                  </a:lnTo>
                  <a:cubicBezTo>
                    <a:pt x="34" y="11308"/>
                    <a:pt x="1" y="11403"/>
                    <a:pt x="39" y="11481"/>
                  </a:cubicBezTo>
                  <a:lnTo>
                    <a:pt x="4801" y="21267"/>
                  </a:lnTo>
                  <a:cubicBezTo>
                    <a:pt x="4829" y="21324"/>
                    <a:pt x="4886" y="21357"/>
                    <a:pt x="4944" y="21357"/>
                  </a:cubicBezTo>
                  <a:cubicBezTo>
                    <a:pt x="4967" y="21357"/>
                    <a:pt x="4990" y="21352"/>
                    <a:pt x="5012" y="21341"/>
                  </a:cubicBezTo>
                  <a:lnTo>
                    <a:pt x="28135" y="10090"/>
                  </a:lnTo>
                  <a:cubicBezTo>
                    <a:pt x="28212" y="10052"/>
                    <a:pt x="28246" y="9957"/>
                    <a:pt x="28207" y="9874"/>
                  </a:cubicBezTo>
                  <a:lnTo>
                    <a:pt x="23448" y="91"/>
                  </a:lnTo>
                  <a:cubicBezTo>
                    <a:pt x="23420" y="34"/>
                    <a:pt x="23362" y="0"/>
                    <a:pt x="23303" y="0"/>
                  </a:cubicBez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18"/>
            <p:cNvSpPr/>
            <p:nvPr/>
          </p:nvSpPr>
          <p:spPr>
            <a:xfrm>
              <a:off x="1620000" y="599775"/>
              <a:ext cx="5478525" cy="2777375"/>
            </a:xfrm>
            <a:custGeom>
              <a:avLst/>
              <a:gdLst/>
              <a:ahLst/>
              <a:cxnLst/>
              <a:rect l="l" t="t" r="r" b="b"/>
              <a:pathLst>
                <a:path w="219141" h="111095" extrusionOk="0">
                  <a:moveTo>
                    <a:pt x="217530" y="0"/>
                  </a:moveTo>
                  <a:cubicBezTo>
                    <a:pt x="217279" y="0"/>
                    <a:pt x="217001" y="59"/>
                    <a:pt x="216702" y="195"/>
                  </a:cubicBezTo>
                  <a:lnTo>
                    <a:pt x="113" y="101018"/>
                  </a:lnTo>
                  <a:cubicBezTo>
                    <a:pt x="33" y="101051"/>
                    <a:pt x="0" y="101149"/>
                    <a:pt x="39" y="101231"/>
                  </a:cubicBezTo>
                  <a:lnTo>
                    <a:pt x="4798" y="111007"/>
                  </a:lnTo>
                  <a:cubicBezTo>
                    <a:pt x="4816" y="111045"/>
                    <a:pt x="4847" y="111073"/>
                    <a:pt x="4890" y="111086"/>
                  </a:cubicBezTo>
                  <a:cubicBezTo>
                    <a:pt x="4908" y="111092"/>
                    <a:pt x="4925" y="111094"/>
                    <a:pt x="4942" y="111094"/>
                  </a:cubicBezTo>
                  <a:cubicBezTo>
                    <a:pt x="4965" y="111094"/>
                    <a:pt x="4989" y="111089"/>
                    <a:pt x="5011" y="111078"/>
                  </a:cubicBezTo>
                  <a:lnTo>
                    <a:pt x="218007" y="2868"/>
                  </a:lnTo>
                  <a:cubicBezTo>
                    <a:pt x="219010" y="2348"/>
                    <a:pt x="219141" y="1462"/>
                    <a:pt x="218827" y="814"/>
                  </a:cubicBezTo>
                  <a:cubicBezTo>
                    <a:pt x="218603" y="356"/>
                    <a:pt x="218146" y="0"/>
                    <a:pt x="217530" y="0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18"/>
            <p:cNvSpPr/>
            <p:nvPr/>
          </p:nvSpPr>
          <p:spPr>
            <a:xfrm>
              <a:off x="1021350" y="3124950"/>
              <a:ext cx="592425" cy="417875"/>
            </a:xfrm>
            <a:custGeom>
              <a:avLst/>
              <a:gdLst/>
              <a:ahLst/>
              <a:cxnLst/>
              <a:rect l="l" t="t" r="r" b="b"/>
              <a:pathLst>
                <a:path w="23697" h="16715" fill="none" extrusionOk="0">
                  <a:moveTo>
                    <a:pt x="23697" y="0"/>
                  </a:moveTo>
                  <a:lnTo>
                    <a:pt x="0" y="11531"/>
                  </a:lnTo>
                  <a:lnTo>
                    <a:pt x="2521" y="16715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18"/>
            <p:cNvSpPr/>
            <p:nvPr/>
          </p:nvSpPr>
          <p:spPr>
            <a:xfrm>
              <a:off x="498250" y="3413225"/>
              <a:ext cx="523125" cy="397825"/>
            </a:xfrm>
            <a:custGeom>
              <a:avLst/>
              <a:gdLst/>
              <a:ahLst/>
              <a:cxnLst/>
              <a:rect l="l" t="t" r="r" b="b"/>
              <a:pathLst>
                <a:path w="20925" h="15913" fill="none" extrusionOk="0">
                  <a:moveTo>
                    <a:pt x="20924" y="0"/>
                  </a:moveTo>
                  <a:lnTo>
                    <a:pt x="4675" y="7908"/>
                  </a:lnTo>
                  <a:cubicBezTo>
                    <a:pt x="1471" y="9467"/>
                    <a:pt x="1" y="13052"/>
                    <a:pt x="1394" y="15913"/>
                  </a:cubicBezTo>
                  <a:lnTo>
                    <a:pt x="1394" y="15913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18"/>
            <p:cNvSpPr/>
            <p:nvPr/>
          </p:nvSpPr>
          <p:spPr>
            <a:xfrm>
              <a:off x="1613750" y="576300"/>
              <a:ext cx="5511175" cy="2807700"/>
            </a:xfrm>
            <a:custGeom>
              <a:avLst/>
              <a:gdLst/>
              <a:ahLst/>
              <a:cxnLst/>
              <a:rect l="l" t="t" r="r" b="b"/>
              <a:pathLst>
                <a:path w="220447" h="112308" fill="none" extrusionOk="0">
                  <a:moveTo>
                    <a:pt x="2522" y="107127"/>
                  </a:moveTo>
                  <a:lnTo>
                    <a:pt x="5043" y="112308"/>
                  </a:lnTo>
                  <a:lnTo>
                    <a:pt x="218327" y="3950"/>
                  </a:lnTo>
                  <a:cubicBezTo>
                    <a:pt x="220447" y="2851"/>
                    <a:pt x="219059" y="1"/>
                    <a:pt x="216885" y="987"/>
                  </a:cubicBezTo>
                  <a:lnTo>
                    <a:pt x="1" y="101946"/>
                  </a:lnTo>
                  <a:lnTo>
                    <a:pt x="2522" y="107127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18"/>
            <p:cNvSpPr/>
            <p:nvPr/>
          </p:nvSpPr>
          <p:spPr>
            <a:xfrm>
              <a:off x="1084375" y="3383975"/>
              <a:ext cx="655450" cy="288375"/>
            </a:xfrm>
            <a:custGeom>
              <a:avLst/>
              <a:gdLst/>
              <a:ahLst/>
              <a:cxnLst/>
              <a:rect l="l" t="t" r="r" b="b"/>
              <a:pathLst>
                <a:path w="26218" h="11535" fill="none" extrusionOk="0">
                  <a:moveTo>
                    <a:pt x="26218" y="1"/>
                  </a:moveTo>
                  <a:lnTo>
                    <a:pt x="2521" y="11534"/>
                  </a:lnTo>
                  <a:lnTo>
                    <a:pt x="0" y="635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18"/>
            <p:cNvSpPr/>
            <p:nvPr/>
          </p:nvSpPr>
          <p:spPr>
            <a:xfrm>
              <a:off x="533075" y="3672325"/>
              <a:ext cx="614350" cy="236700"/>
            </a:xfrm>
            <a:custGeom>
              <a:avLst/>
              <a:gdLst/>
              <a:ahLst/>
              <a:cxnLst/>
              <a:rect l="l" t="t" r="r" b="b"/>
              <a:pathLst>
                <a:path w="24574" h="9468" fill="none" extrusionOk="0">
                  <a:moveTo>
                    <a:pt x="24573" y="0"/>
                  </a:moveTo>
                  <a:lnTo>
                    <a:pt x="8327" y="7905"/>
                  </a:lnTo>
                  <a:cubicBezTo>
                    <a:pt x="5120" y="9468"/>
                    <a:pt x="1393" y="8409"/>
                    <a:pt x="1" y="5549"/>
                  </a:cubicBezTo>
                  <a:lnTo>
                    <a:pt x="1" y="5549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18"/>
            <p:cNvSpPr/>
            <p:nvPr/>
          </p:nvSpPr>
          <p:spPr>
            <a:xfrm>
              <a:off x="1141625" y="3389375"/>
              <a:ext cx="58800" cy="93175"/>
            </a:xfrm>
            <a:custGeom>
              <a:avLst/>
              <a:gdLst/>
              <a:ahLst/>
              <a:cxnLst/>
              <a:rect l="l" t="t" r="r" b="b"/>
              <a:pathLst>
                <a:path w="2352" h="3727" fill="none" extrusionOk="0">
                  <a:moveTo>
                    <a:pt x="2351" y="1"/>
                  </a:moveTo>
                  <a:cubicBezTo>
                    <a:pt x="1421" y="1142"/>
                    <a:pt x="630" y="2393"/>
                    <a:pt x="0" y="3727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18"/>
            <p:cNvSpPr/>
            <p:nvPr/>
          </p:nvSpPr>
          <p:spPr>
            <a:xfrm>
              <a:off x="1175975" y="3341250"/>
              <a:ext cx="128075" cy="211025"/>
            </a:xfrm>
            <a:custGeom>
              <a:avLst/>
              <a:gdLst/>
              <a:ahLst/>
              <a:cxnLst/>
              <a:rect l="l" t="t" r="r" b="b"/>
              <a:pathLst>
                <a:path w="5123" h="8441" fill="none" extrusionOk="0">
                  <a:moveTo>
                    <a:pt x="5123" y="1"/>
                  </a:moveTo>
                  <a:cubicBezTo>
                    <a:pt x="3247" y="2710"/>
                    <a:pt x="1533" y="5526"/>
                    <a:pt x="1" y="844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18"/>
            <p:cNvSpPr/>
            <p:nvPr/>
          </p:nvSpPr>
          <p:spPr>
            <a:xfrm>
              <a:off x="1284425" y="3295975"/>
              <a:ext cx="130650" cy="205925"/>
            </a:xfrm>
            <a:custGeom>
              <a:avLst/>
              <a:gdLst/>
              <a:ahLst/>
              <a:cxnLst/>
              <a:rect l="l" t="t" r="r" b="b"/>
              <a:pathLst>
                <a:path w="5226" h="8237" fill="none" extrusionOk="0">
                  <a:moveTo>
                    <a:pt x="5225" y="0"/>
                  </a:moveTo>
                  <a:lnTo>
                    <a:pt x="1" y="8237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18"/>
            <p:cNvSpPr/>
            <p:nvPr/>
          </p:nvSpPr>
          <p:spPr>
            <a:xfrm>
              <a:off x="1390125" y="3289800"/>
              <a:ext cx="116750" cy="173050"/>
            </a:xfrm>
            <a:custGeom>
              <a:avLst/>
              <a:gdLst/>
              <a:ahLst/>
              <a:cxnLst/>
              <a:rect l="l" t="t" r="r" b="b"/>
              <a:pathLst>
                <a:path w="4670" h="6922" fill="none" extrusionOk="0">
                  <a:moveTo>
                    <a:pt x="4670" y="0"/>
                  </a:moveTo>
                  <a:lnTo>
                    <a:pt x="0" y="692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18"/>
            <p:cNvSpPr/>
            <p:nvPr/>
          </p:nvSpPr>
          <p:spPr>
            <a:xfrm>
              <a:off x="1528125" y="3314600"/>
              <a:ext cx="32725" cy="48525"/>
            </a:xfrm>
            <a:custGeom>
              <a:avLst/>
              <a:gdLst/>
              <a:ahLst/>
              <a:cxnLst/>
              <a:rect l="l" t="t" r="r" b="b"/>
              <a:pathLst>
                <a:path w="1309" h="1941" fill="none" extrusionOk="0">
                  <a:moveTo>
                    <a:pt x="1308" y="0"/>
                  </a:moveTo>
                  <a:lnTo>
                    <a:pt x="0" y="194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18"/>
            <p:cNvSpPr/>
            <p:nvPr/>
          </p:nvSpPr>
          <p:spPr>
            <a:xfrm>
              <a:off x="1602975" y="3348650"/>
              <a:ext cx="21800" cy="28425"/>
            </a:xfrm>
            <a:custGeom>
              <a:avLst/>
              <a:gdLst/>
              <a:ahLst/>
              <a:cxnLst/>
              <a:rect l="l" t="t" r="r" b="b"/>
              <a:pathLst>
                <a:path w="872" h="1137" fill="none" extrusionOk="0">
                  <a:moveTo>
                    <a:pt x="871" y="0"/>
                  </a:moveTo>
                  <a:lnTo>
                    <a:pt x="0" y="1136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18"/>
            <p:cNvSpPr/>
            <p:nvPr/>
          </p:nvSpPr>
          <p:spPr>
            <a:xfrm>
              <a:off x="1647100" y="3363300"/>
              <a:ext cx="8500" cy="13000"/>
            </a:xfrm>
            <a:custGeom>
              <a:avLst/>
              <a:gdLst/>
              <a:ahLst/>
              <a:cxnLst/>
              <a:rect l="l" t="t" r="r" b="b"/>
              <a:pathLst>
                <a:path w="340" h="520" fill="none" extrusionOk="0">
                  <a:moveTo>
                    <a:pt x="340" y="0"/>
                  </a:moveTo>
                  <a:cubicBezTo>
                    <a:pt x="227" y="173"/>
                    <a:pt x="116" y="347"/>
                    <a:pt x="1" y="519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18"/>
            <p:cNvSpPr/>
            <p:nvPr/>
          </p:nvSpPr>
          <p:spPr>
            <a:xfrm>
              <a:off x="1400975" y="4906925"/>
              <a:ext cx="578750" cy="564075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18"/>
            <p:cNvSpPr/>
            <p:nvPr/>
          </p:nvSpPr>
          <p:spPr>
            <a:xfrm>
              <a:off x="1788825" y="4438575"/>
              <a:ext cx="654375" cy="656250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18"/>
            <p:cNvSpPr/>
            <p:nvPr/>
          </p:nvSpPr>
          <p:spPr>
            <a:xfrm>
              <a:off x="2252300" y="242200"/>
              <a:ext cx="4347225" cy="4384200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18"/>
            <p:cNvSpPr/>
            <p:nvPr/>
          </p:nvSpPr>
          <p:spPr>
            <a:xfrm>
              <a:off x="1781825" y="4431200"/>
              <a:ext cx="463500" cy="569750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18"/>
            <p:cNvSpPr/>
            <p:nvPr/>
          </p:nvSpPr>
          <p:spPr>
            <a:xfrm>
              <a:off x="1396550" y="4899550"/>
              <a:ext cx="385300" cy="537125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18"/>
            <p:cNvSpPr/>
            <p:nvPr/>
          </p:nvSpPr>
          <p:spPr>
            <a:xfrm>
              <a:off x="2245225" y="211450"/>
              <a:ext cx="4378600" cy="4422475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18"/>
            <p:cNvSpPr/>
            <p:nvPr/>
          </p:nvSpPr>
          <p:spPr>
            <a:xfrm>
              <a:off x="1884225" y="4633900"/>
              <a:ext cx="565850" cy="468375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18"/>
            <p:cNvSpPr/>
            <p:nvPr/>
          </p:nvSpPr>
          <p:spPr>
            <a:xfrm>
              <a:off x="1453075" y="5102250"/>
              <a:ext cx="533600" cy="3904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18"/>
            <p:cNvSpPr/>
            <p:nvPr/>
          </p:nvSpPr>
          <p:spPr>
            <a:xfrm>
              <a:off x="1918350" y="4817775"/>
              <a:ext cx="24625" cy="107375"/>
            </a:xfrm>
            <a:custGeom>
              <a:avLst/>
              <a:gdLst/>
              <a:ahLst/>
              <a:cxnLst/>
              <a:rect l="l" t="t" r="r" b="b"/>
              <a:pathLst>
                <a:path w="985" h="4295" fill="none" extrusionOk="0">
                  <a:moveTo>
                    <a:pt x="985" y="0"/>
                  </a:moveTo>
                  <a:cubicBezTo>
                    <a:pt x="484" y="1388"/>
                    <a:pt x="152" y="2827"/>
                    <a:pt x="0" y="429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18"/>
            <p:cNvSpPr/>
            <p:nvPr/>
          </p:nvSpPr>
          <p:spPr>
            <a:xfrm>
              <a:off x="1973850" y="4737975"/>
              <a:ext cx="50925" cy="241525"/>
            </a:xfrm>
            <a:custGeom>
              <a:avLst/>
              <a:gdLst/>
              <a:ahLst/>
              <a:cxnLst/>
              <a:rect l="l" t="t" r="r" b="b"/>
              <a:pathLst>
                <a:path w="2037" h="9661" fill="none" extrusionOk="0">
                  <a:moveTo>
                    <a:pt x="2036" y="0"/>
                  </a:moveTo>
                  <a:cubicBezTo>
                    <a:pt x="1162" y="3174"/>
                    <a:pt x="486" y="6404"/>
                    <a:pt x="1" y="966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18"/>
            <p:cNvSpPr/>
            <p:nvPr/>
          </p:nvSpPr>
          <p:spPr>
            <a:xfrm>
              <a:off x="2059375" y="4658425"/>
              <a:ext cx="55150" cy="237625"/>
            </a:xfrm>
            <a:custGeom>
              <a:avLst/>
              <a:gdLst/>
              <a:ahLst/>
              <a:cxnLst/>
              <a:rect l="l" t="t" r="r" b="b"/>
              <a:pathLst>
                <a:path w="2206" h="9505" fill="none" extrusionOk="0">
                  <a:moveTo>
                    <a:pt x="2205" y="1"/>
                  </a:moveTo>
                  <a:cubicBezTo>
                    <a:pt x="1468" y="3167"/>
                    <a:pt x="735" y="6335"/>
                    <a:pt x="0" y="950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18"/>
            <p:cNvSpPr/>
            <p:nvPr/>
          </p:nvSpPr>
          <p:spPr>
            <a:xfrm>
              <a:off x="2146175" y="4622200"/>
              <a:ext cx="52900" cy="202000"/>
            </a:xfrm>
            <a:custGeom>
              <a:avLst/>
              <a:gdLst/>
              <a:ahLst/>
              <a:cxnLst/>
              <a:rect l="l" t="t" r="r" b="b"/>
              <a:pathLst>
                <a:path w="2116" h="8080" fill="none" extrusionOk="0">
                  <a:moveTo>
                    <a:pt x="2115" y="0"/>
                  </a:moveTo>
                  <a:cubicBezTo>
                    <a:pt x="1411" y="2691"/>
                    <a:pt x="704" y="5387"/>
                    <a:pt x="0" y="808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18"/>
            <p:cNvSpPr/>
            <p:nvPr/>
          </p:nvSpPr>
          <p:spPr>
            <a:xfrm>
              <a:off x="2243375" y="4627725"/>
              <a:ext cx="14800" cy="56550"/>
            </a:xfrm>
            <a:custGeom>
              <a:avLst/>
              <a:gdLst/>
              <a:ahLst/>
              <a:cxnLst/>
              <a:rect l="l" t="t" r="r" b="b"/>
              <a:pathLst>
                <a:path w="592" h="2262" fill="none" extrusionOk="0">
                  <a:moveTo>
                    <a:pt x="591" y="0"/>
                  </a:moveTo>
                  <a:lnTo>
                    <a:pt x="0" y="2262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18"/>
            <p:cNvSpPr/>
            <p:nvPr/>
          </p:nvSpPr>
          <p:spPr>
            <a:xfrm>
              <a:off x="2318675" y="4638650"/>
              <a:ext cx="11125" cy="34000"/>
            </a:xfrm>
            <a:custGeom>
              <a:avLst/>
              <a:gdLst/>
              <a:ahLst/>
              <a:cxnLst/>
              <a:rect l="l" t="t" r="r" b="b"/>
              <a:pathLst>
                <a:path w="445" h="1360" fill="none" extrusionOk="0">
                  <a:moveTo>
                    <a:pt x="445" y="0"/>
                  </a:moveTo>
                  <a:lnTo>
                    <a:pt x="0" y="136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18"/>
            <p:cNvSpPr/>
            <p:nvPr/>
          </p:nvSpPr>
          <p:spPr>
            <a:xfrm>
              <a:off x="2359975" y="4642175"/>
              <a:ext cx="3675" cy="15125"/>
            </a:xfrm>
            <a:custGeom>
              <a:avLst/>
              <a:gdLst/>
              <a:ahLst/>
              <a:cxnLst/>
              <a:rect l="l" t="t" r="r" b="b"/>
              <a:pathLst>
                <a:path w="147" h="605" fill="none" extrusionOk="0">
                  <a:moveTo>
                    <a:pt x="147" y="1"/>
                  </a:moveTo>
                  <a:lnTo>
                    <a:pt x="1" y="605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96" name="Google Shape;5496;p18"/>
          <p:cNvGrpSpPr/>
          <p:nvPr/>
        </p:nvGrpSpPr>
        <p:grpSpPr>
          <a:xfrm rot="-2207461">
            <a:off x="6587983" y="274997"/>
            <a:ext cx="1251283" cy="1001055"/>
            <a:chOff x="152425" y="47525"/>
            <a:chExt cx="7178075" cy="5742625"/>
          </a:xfrm>
        </p:grpSpPr>
        <p:sp>
          <p:nvSpPr>
            <p:cNvPr id="5497" name="Google Shape;5497;p18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18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18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18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18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18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18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18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18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18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18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18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18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18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18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18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18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18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18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18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18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18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18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18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18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18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18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18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18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18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18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18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18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18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1" name="Google Shape;5531;p18"/>
          <p:cNvGrpSpPr/>
          <p:nvPr/>
        </p:nvGrpSpPr>
        <p:grpSpPr>
          <a:xfrm rot="-3769741">
            <a:off x="7813251" y="1384575"/>
            <a:ext cx="1124987" cy="1011216"/>
            <a:chOff x="857425" y="178550"/>
            <a:chExt cx="5911650" cy="5313800"/>
          </a:xfrm>
        </p:grpSpPr>
        <p:sp>
          <p:nvSpPr>
            <p:cNvPr id="5532" name="Google Shape;5532;p18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143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18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18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143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18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143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18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18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chemeClr val="accent4"/>
            </a:solidFill>
            <a:ln w="14325" cap="flat" cmpd="sng">
              <a:solidFill>
                <a:schemeClr val="accent4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18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18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18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18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18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18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18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18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18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18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18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18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18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18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18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18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18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18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18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18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18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18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18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18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18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18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18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18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18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18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18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9" name="Google Shape;5569;p18"/>
          <p:cNvGrpSpPr/>
          <p:nvPr/>
        </p:nvGrpSpPr>
        <p:grpSpPr>
          <a:xfrm>
            <a:off x="8198355" y="989288"/>
            <a:ext cx="2864537" cy="2397163"/>
            <a:chOff x="7447755" y="2152475"/>
            <a:chExt cx="2864537" cy="2397163"/>
          </a:xfrm>
        </p:grpSpPr>
        <p:sp>
          <p:nvSpPr>
            <p:cNvPr id="5570" name="Google Shape;5570;p18"/>
            <p:cNvSpPr/>
            <p:nvPr/>
          </p:nvSpPr>
          <p:spPr>
            <a:xfrm rot="-6826368">
              <a:off x="10037321" y="3812361"/>
              <a:ext cx="239620" cy="233544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18"/>
            <p:cNvSpPr/>
            <p:nvPr/>
          </p:nvSpPr>
          <p:spPr>
            <a:xfrm rot="-6826368">
              <a:off x="9790627" y="3702472"/>
              <a:ext cx="270931" cy="271707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18"/>
            <p:cNvSpPr/>
            <p:nvPr/>
          </p:nvSpPr>
          <p:spPr>
            <a:xfrm rot="-6826368">
              <a:off x="7756883" y="2444787"/>
              <a:ext cx="1799881" cy="1815190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18"/>
            <p:cNvSpPr/>
            <p:nvPr/>
          </p:nvSpPr>
          <p:spPr>
            <a:xfrm rot="-6826368">
              <a:off x="9828056" y="3767641"/>
              <a:ext cx="191903" cy="235894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18"/>
            <p:cNvSpPr/>
            <p:nvPr/>
          </p:nvSpPr>
          <p:spPr>
            <a:xfrm rot="-6826368">
              <a:off x="10086350" y="3859746"/>
              <a:ext cx="159526" cy="222386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18"/>
            <p:cNvSpPr/>
            <p:nvPr/>
          </p:nvSpPr>
          <p:spPr>
            <a:xfrm rot="-6826368">
              <a:off x="7744551" y="2435538"/>
              <a:ext cx="1812872" cy="1831037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18"/>
            <p:cNvSpPr/>
            <p:nvPr/>
          </p:nvSpPr>
          <p:spPr>
            <a:xfrm rot="-6826368">
              <a:off x="9838834" y="3705067"/>
              <a:ext cx="234279" cy="193921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18"/>
            <p:cNvSpPr/>
            <p:nvPr/>
          </p:nvSpPr>
          <p:spPr>
            <a:xfrm rot="-6826368">
              <a:off x="10082855" y="3819006"/>
              <a:ext cx="220926" cy="161658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18"/>
            <p:cNvSpPr/>
            <p:nvPr/>
          </p:nvSpPr>
          <p:spPr>
            <a:xfrm rot="-6826368">
              <a:off x="9991624" y="3868841"/>
              <a:ext cx="10195" cy="44456"/>
            </a:xfrm>
            <a:custGeom>
              <a:avLst/>
              <a:gdLst/>
              <a:ahLst/>
              <a:cxnLst/>
              <a:rect l="l" t="t" r="r" b="b"/>
              <a:pathLst>
                <a:path w="985" h="4295" fill="none" extrusionOk="0">
                  <a:moveTo>
                    <a:pt x="985" y="0"/>
                  </a:moveTo>
                  <a:cubicBezTo>
                    <a:pt x="484" y="1388"/>
                    <a:pt x="152" y="2827"/>
                    <a:pt x="0" y="429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18"/>
            <p:cNvSpPr/>
            <p:nvPr/>
          </p:nvSpPr>
          <p:spPr>
            <a:xfrm rot="-6826368">
              <a:off x="9969901" y="3817182"/>
              <a:ext cx="21084" cy="99999"/>
            </a:xfrm>
            <a:custGeom>
              <a:avLst/>
              <a:gdLst/>
              <a:ahLst/>
              <a:cxnLst/>
              <a:rect l="l" t="t" r="r" b="b"/>
              <a:pathLst>
                <a:path w="2037" h="9661" fill="none" extrusionOk="0">
                  <a:moveTo>
                    <a:pt x="2036" y="0"/>
                  </a:moveTo>
                  <a:cubicBezTo>
                    <a:pt x="1162" y="3174"/>
                    <a:pt x="486" y="6404"/>
                    <a:pt x="1" y="966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18"/>
            <p:cNvSpPr/>
            <p:nvPr/>
          </p:nvSpPr>
          <p:spPr>
            <a:xfrm rot="-6826368">
              <a:off x="9923519" y="3798386"/>
              <a:ext cx="22834" cy="98384"/>
            </a:xfrm>
            <a:custGeom>
              <a:avLst/>
              <a:gdLst/>
              <a:ahLst/>
              <a:cxnLst/>
              <a:rect l="l" t="t" r="r" b="b"/>
              <a:pathLst>
                <a:path w="2206" h="9505" fill="none" extrusionOk="0">
                  <a:moveTo>
                    <a:pt x="2205" y="1"/>
                  </a:moveTo>
                  <a:cubicBezTo>
                    <a:pt x="1468" y="3167"/>
                    <a:pt x="735" y="6335"/>
                    <a:pt x="0" y="950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18"/>
            <p:cNvSpPr/>
            <p:nvPr/>
          </p:nvSpPr>
          <p:spPr>
            <a:xfrm rot="-6826368">
              <a:off x="9889211" y="3782318"/>
              <a:ext cx="21902" cy="83634"/>
            </a:xfrm>
            <a:custGeom>
              <a:avLst/>
              <a:gdLst/>
              <a:ahLst/>
              <a:cxnLst/>
              <a:rect l="l" t="t" r="r" b="b"/>
              <a:pathLst>
                <a:path w="2116" h="8080" fill="none" extrusionOk="0">
                  <a:moveTo>
                    <a:pt x="2115" y="0"/>
                  </a:moveTo>
                  <a:cubicBezTo>
                    <a:pt x="1411" y="2691"/>
                    <a:pt x="704" y="5387"/>
                    <a:pt x="0" y="808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18"/>
            <p:cNvSpPr/>
            <p:nvPr/>
          </p:nvSpPr>
          <p:spPr>
            <a:xfrm rot="-6826368">
              <a:off x="9858593" y="3794033"/>
              <a:ext cx="6128" cy="23413"/>
            </a:xfrm>
            <a:custGeom>
              <a:avLst/>
              <a:gdLst/>
              <a:ahLst/>
              <a:cxnLst/>
              <a:rect l="l" t="t" r="r" b="b"/>
              <a:pathLst>
                <a:path w="592" h="2262" fill="none" extrusionOk="0">
                  <a:moveTo>
                    <a:pt x="591" y="0"/>
                  </a:moveTo>
                  <a:lnTo>
                    <a:pt x="0" y="2262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18"/>
            <p:cNvSpPr/>
            <p:nvPr/>
          </p:nvSpPr>
          <p:spPr>
            <a:xfrm rot="-6826368">
              <a:off x="9846960" y="3770924"/>
              <a:ext cx="4606" cy="14077"/>
            </a:xfrm>
            <a:custGeom>
              <a:avLst/>
              <a:gdLst/>
              <a:ahLst/>
              <a:cxnLst/>
              <a:rect l="l" t="t" r="r" b="b"/>
              <a:pathLst>
                <a:path w="445" h="1360" fill="none" extrusionOk="0">
                  <a:moveTo>
                    <a:pt x="445" y="0"/>
                  </a:moveTo>
                  <a:lnTo>
                    <a:pt x="0" y="136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18"/>
            <p:cNvSpPr/>
            <p:nvPr/>
          </p:nvSpPr>
          <p:spPr>
            <a:xfrm rot="-6826368">
              <a:off x="9839991" y="3761581"/>
              <a:ext cx="1522" cy="6262"/>
            </a:xfrm>
            <a:custGeom>
              <a:avLst/>
              <a:gdLst/>
              <a:ahLst/>
              <a:cxnLst/>
              <a:rect l="l" t="t" r="r" b="b"/>
              <a:pathLst>
                <a:path w="147" h="605" fill="none" extrusionOk="0">
                  <a:moveTo>
                    <a:pt x="147" y="1"/>
                  </a:moveTo>
                  <a:lnTo>
                    <a:pt x="1" y="605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5" name="Google Shape;5585;p18"/>
          <p:cNvGrpSpPr/>
          <p:nvPr/>
        </p:nvGrpSpPr>
        <p:grpSpPr>
          <a:xfrm>
            <a:off x="125438" y="989288"/>
            <a:ext cx="1349478" cy="1079613"/>
            <a:chOff x="152425" y="47525"/>
            <a:chExt cx="7178075" cy="5742625"/>
          </a:xfrm>
        </p:grpSpPr>
        <p:sp>
          <p:nvSpPr>
            <p:cNvPr id="5586" name="Google Shape;5586;p18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18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18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18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18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rgbClr val="0E1B13"/>
            </a:solidFill>
            <a:ln w="28575" cap="flat" cmpd="sng">
              <a:solidFill>
                <a:srgbClr val="0E1B13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18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18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18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18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18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18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18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18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18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18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18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18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18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18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18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18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18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18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18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18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18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18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18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18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18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18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18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18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18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18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18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18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18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18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18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18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18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18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18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18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18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18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18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4" name="Google Shape;5634;p18"/>
          <p:cNvGrpSpPr/>
          <p:nvPr/>
        </p:nvGrpSpPr>
        <p:grpSpPr>
          <a:xfrm rot="-213141" flipH="1">
            <a:off x="1576935" y="-17358"/>
            <a:ext cx="1259637" cy="1530862"/>
            <a:chOff x="1260150" y="-357200"/>
            <a:chExt cx="4971200" cy="6041600"/>
          </a:xfrm>
        </p:grpSpPr>
        <p:sp>
          <p:nvSpPr>
            <p:cNvPr id="5635" name="Google Shape;5635;p18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18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18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18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18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18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18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18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18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18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18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18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18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18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18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18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18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18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18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18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18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18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18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18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18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18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18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18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18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18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18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18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18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18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18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18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18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18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3" name="Google Shape;5673;p18"/>
          <p:cNvGrpSpPr/>
          <p:nvPr/>
        </p:nvGrpSpPr>
        <p:grpSpPr>
          <a:xfrm>
            <a:off x="7239710" y="3848794"/>
            <a:ext cx="1065328" cy="1294715"/>
            <a:chOff x="1260150" y="-357200"/>
            <a:chExt cx="4971200" cy="6041600"/>
          </a:xfrm>
        </p:grpSpPr>
        <p:sp>
          <p:nvSpPr>
            <p:cNvPr id="5674" name="Google Shape;5674;p18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18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18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18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18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18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18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18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18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18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18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18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18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18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18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18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18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18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18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18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18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18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18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18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18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18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18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18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18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18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18"/>
            <p:cNvSpPr/>
            <p:nvPr/>
          </p:nvSpPr>
          <p:spPr>
            <a:xfrm>
              <a:off x="4939750" y="4726375"/>
              <a:ext cx="131925" cy="598700"/>
            </a:xfrm>
            <a:custGeom>
              <a:avLst/>
              <a:gdLst/>
              <a:ahLst/>
              <a:cxnLst/>
              <a:rect l="l" t="t" r="r" b="b"/>
              <a:pathLst>
                <a:path w="5277" h="23948" fill="none" extrusionOk="0">
                  <a:moveTo>
                    <a:pt x="5277" y="0"/>
                  </a:moveTo>
                  <a:cubicBezTo>
                    <a:pt x="4581" y="8180"/>
                    <a:pt x="2805" y="16233"/>
                    <a:pt x="0" y="239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18"/>
            <p:cNvSpPr/>
            <p:nvPr/>
          </p:nvSpPr>
          <p:spPr>
            <a:xfrm>
              <a:off x="5055025" y="5115300"/>
              <a:ext cx="41150" cy="179000"/>
            </a:xfrm>
            <a:custGeom>
              <a:avLst/>
              <a:gdLst/>
              <a:ahLst/>
              <a:cxnLst/>
              <a:rect l="l" t="t" r="r" b="b"/>
              <a:pathLst>
                <a:path w="1646" h="7160" fill="none" extrusionOk="0">
                  <a:moveTo>
                    <a:pt x="1646" y="0"/>
                  </a:moveTo>
                  <a:cubicBezTo>
                    <a:pt x="1097" y="2386"/>
                    <a:pt x="551" y="4771"/>
                    <a:pt x="1" y="715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18"/>
            <p:cNvSpPr/>
            <p:nvPr/>
          </p:nvSpPr>
          <p:spPr>
            <a:xfrm>
              <a:off x="5429425" y="4838675"/>
              <a:ext cx="32675" cy="463600"/>
            </a:xfrm>
            <a:custGeom>
              <a:avLst/>
              <a:gdLst/>
              <a:ahLst/>
              <a:cxnLst/>
              <a:rect l="l" t="t" r="r" b="b"/>
              <a:pathLst>
                <a:path w="1307" h="18544" fill="none" extrusionOk="0">
                  <a:moveTo>
                    <a:pt x="1" y="1"/>
                  </a:moveTo>
                  <a:cubicBezTo>
                    <a:pt x="1306" y="6067"/>
                    <a:pt x="922" y="12352"/>
                    <a:pt x="531" y="1854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18"/>
            <p:cNvSpPr/>
            <p:nvPr/>
          </p:nvSpPr>
          <p:spPr>
            <a:xfrm>
              <a:off x="5795550" y="4652450"/>
              <a:ext cx="117475" cy="346050"/>
            </a:xfrm>
            <a:custGeom>
              <a:avLst/>
              <a:gdLst/>
              <a:ahLst/>
              <a:cxnLst/>
              <a:rect l="l" t="t" r="r" b="b"/>
              <a:pathLst>
                <a:path w="4699" h="13842" fill="none" extrusionOk="0">
                  <a:moveTo>
                    <a:pt x="1" y="1"/>
                  </a:moveTo>
                  <a:cubicBezTo>
                    <a:pt x="2079" y="4426"/>
                    <a:pt x="3655" y="9066"/>
                    <a:pt x="4698" y="1384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18"/>
            <p:cNvSpPr/>
            <p:nvPr/>
          </p:nvSpPr>
          <p:spPr>
            <a:xfrm>
              <a:off x="5983775" y="4541725"/>
              <a:ext cx="92975" cy="211325"/>
            </a:xfrm>
            <a:custGeom>
              <a:avLst/>
              <a:gdLst/>
              <a:ahLst/>
              <a:cxnLst/>
              <a:rect l="l" t="t" r="r" b="b"/>
              <a:pathLst>
                <a:path w="3719" h="8453" fill="none" extrusionOk="0">
                  <a:moveTo>
                    <a:pt x="1" y="0"/>
                  </a:moveTo>
                  <a:cubicBezTo>
                    <a:pt x="1588" y="2652"/>
                    <a:pt x="2836" y="5492"/>
                    <a:pt x="3718" y="845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18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18"/>
            <p:cNvSpPr/>
            <p:nvPr/>
          </p:nvSpPr>
          <p:spPr>
            <a:xfrm>
              <a:off x="5896225" y="4354675"/>
              <a:ext cx="27025" cy="65550"/>
            </a:xfrm>
            <a:custGeom>
              <a:avLst/>
              <a:gdLst/>
              <a:ahLst/>
              <a:cxnLst/>
              <a:rect l="l" t="t" r="r" b="b"/>
              <a:pathLst>
                <a:path w="1081" h="2622" fill="none" extrusionOk="0">
                  <a:moveTo>
                    <a:pt x="0" y="0"/>
                  </a:moveTo>
                  <a:cubicBezTo>
                    <a:pt x="362" y="874"/>
                    <a:pt x="720" y="1750"/>
                    <a:pt x="1080" y="262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18"/>
            <p:cNvSpPr/>
            <p:nvPr/>
          </p:nvSpPr>
          <p:spPr>
            <a:xfrm>
              <a:off x="4781850" y="3172900"/>
              <a:ext cx="31325" cy="62725"/>
            </a:xfrm>
            <a:custGeom>
              <a:avLst/>
              <a:gdLst/>
              <a:ahLst/>
              <a:cxnLst/>
              <a:rect l="l" t="t" r="r" b="b"/>
              <a:pathLst>
                <a:path w="1253" h="2509" fill="none" extrusionOk="0">
                  <a:moveTo>
                    <a:pt x="1" y="0"/>
                  </a:moveTo>
                  <a:cubicBezTo>
                    <a:pt x="418" y="835"/>
                    <a:pt x="837" y="1672"/>
                    <a:pt x="1253" y="250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18"/>
            <p:cNvSpPr/>
            <p:nvPr/>
          </p:nvSpPr>
          <p:spPr>
            <a:xfrm>
              <a:off x="4859800" y="3114425"/>
              <a:ext cx="14500" cy="46225"/>
            </a:xfrm>
            <a:custGeom>
              <a:avLst/>
              <a:gdLst/>
              <a:ahLst/>
              <a:cxnLst/>
              <a:rect l="l" t="t" r="r" b="b"/>
              <a:pathLst>
                <a:path w="580" h="1849" fill="none" extrusionOk="0">
                  <a:moveTo>
                    <a:pt x="1" y="1"/>
                  </a:moveTo>
                  <a:cubicBezTo>
                    <a:pt x="195" y="617"/>
                    <a:pt x="385" y="1230"/>
                    <a:pt x="580" y="18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18"/>
            <p:cNvSpPr/>
            <p:nvPr/>
          </p:nvSpPr>
          <p:spPr>
            <a:xfrm>
              <a:off x="4894175" y="3404700"/>
              <a:ext cx="800" cy="100275"/>
            </a:xfrm>
            <a:custGeom>
              <a:avLst/>
              <a:gdLst/>
              <a:ahLst/>
              <a:cxnLst/>
              <a:rect l="l" t="t" r="r" b="b"/>
              <a:pathLst>
                <a:path w="32" h="4011" fill="none" extrusionOk="0">
                  <a:moveTo>
                    <a:pt x="0" y="0"/>
                  </a:moveTo>
                  <a:cubicBezTo>
                    <a:pt x="11" y="1338"/>
                    <a:pt x="21" y="2672"/>
                    <a:pt x="31" y="401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18"/>
            <p:cNvSpPr/>
            <p:nvPr/>
          </p:nvSpPr>
          <p:spPr>
            <a:xfrm>
              <a:off x="5251950" y="3123025"/>
              <a:ext cx="12400" cy="125900"/>
            </a:xfrm>
            <a:custGeom>
              <a:avLst/>
              <a:gdLst/>
              <a:ahLst/>
              <a:cxnLst/>
              <a:rect l="l" t="t" r="r" b="b"/>
              <a:pathLst>
                <a:path w="496" h="5036" fill="none" extrusionOk="0">
                  <a:moveTo>
                    <a:pt x="1" y="0"/>
                  </a:moveTo>
                  <a:cubicBezTo>
                    <a:pt x="275" y="1664"/>
                    <a:pt x="441" y="3348"/>
                    <a:pt x="496" y="5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18"/>
            <p:cNvSpPr/>
            <p:nvPr/>
          </p:nvSpPr>
          <p:spPr>
            <a:xfrm>
              <a:off x="5271075" y="3458350"/>
              <a:ext cx="7200" cy="72050"/>
            </a:xfrm>
            <a:custGeom>
              <a:avLst/>
              <a:gdLst/>
              <a:ahLst/>
              <a:cxnLst/>
              <a:rect l="l" t="t" r="r" b="b"/>
              <a:pathLst>
                <a:path w="288" h="2882" fill="none" extrusionOk="0">
                  <a:moveTo>
                    <a:pt x="287" y="1"/>
                  </a:moveTo>
                  <a:cubicBezTo>
                    <a:pt x="193" y="962"/>
                    <a:pt x="95" y="1922"/>
                    <a:pt x="1" y="288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18"/>
            <p:cNvSpPr/>
            <p:nvPr/>
          </p:nvSpPr>
          <p:spPr>
            <a:xfrm>
              <a:off x="2699200" y="1577675"/>
              <a:ext cx="319750" cy="226150"/>
            </a:xfrm>
            <a:custGeom>
              <a:avLst/>
              <a:gdLst/>
              <a:ahLst/>
              <a:cxnLst/>
              <a:rect l="l" t="t" r="r" b="b"/>
              <a:pathLst>
                <a:path w="12790" h="9046" fill="none" extrusionOk="0">
                  <a:moveTo>
                    <a:pt x="1" y="1"/>
                  </a:moveTo>
                  <a:cubicBezTo>
                    <a:pt x="4379" y="2851"/>
                    <a:pt x="8643" y="5864"/>
                    <a:pt x="12790" y="904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18"/>
            <p:cNvSpPr/>
            <p:nvPr/>
          </p:nvSpPr>
          <p:spPr>
            <a:xfrm>
              <a:off x="2982300" y="1666075"/>
              <a:ext cx="58250" cy="44575"/>
            </a:xfrm>
            <a:custGeom>
              <a:avLst/>
              <a:gdLst/>
              <a:ahLst/>
              <a:cxnLst/>
              <a:rect l="l" t="t" r="r" b="b"/>
              <a:pathLst>
                <a:path w="2330" h="1783" fill="none" extrusionOk="0">
                  <a:moveTo>
                    <a:pt x="1" y="0"/>
                  </a:moveTo>
                  <a:cubicBezTo>
                    <a:pt x="776" y="594"/>
                    <a:pt x="1554" y="1187"/>
                    <a:pt x="2329" y="178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18"/>
            <p:cNvSpPr/>
            <p:nvPr/>
          </p:nvSpPr>
          <p:spPr>
            <a:xfrm>
              <a:off x="3038275" y="1617375"/>
              <a:ext cx="68200" cy="26875"/>
            </a:xfrm>
            <a:custGeom>
              <a:avLst/>
              <a:gdLst/>
              <a:ahLst/>
              <a:cxnLst/>
              <a:rect l="l" t="t" r="r" b="b"/>
              <a:pathLst>
                <a:path w="2728" h="1075" fill="none" extrusionOk="0">
                  <a:moveTo>
                    <a:pt x="0" y="0"/>
                  </a:moveTo>
                  <a:cubicBezTo>
                    <a:pt x="909" y="359"/>
                    <a:pt x="1819" y="717"/>
                    <a:pt x="2727" y="10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18"/>
            <p:cNvSpPr/>
            <p:nvPr/>
          </p:nvSpPr>
          <p:spPr>
            <a:xfrm>
              <a:off x="3721350" y="2183800"/>
              <a:ext cx="378150" cy="443775"/>
            </a:xfrm>
            <a:custGeom>
              <a:avLst/>
              <a:gdLst/>
              <a:ahLst/>
              <a:cxnLst/>
              <a:rect l="l" t="t" r="r" b="b"/>
              <a:pathLst>
                <a:path w="15126" h="17751" fill="none" extrusionOk="0">
                  <a:moveTo>
                    <a:pt x="0" y="0"/>
                  </a:moveTo>
                  <a:cubicBezTo>
                    <a:pt x="5330" y="5665"/>
                    <a:pt x="10371" y="11580"/>
                    <a:pt x="15126" y="1775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18"/>
            <p:cNvSpPr/>
            <p:nvPr/>
          </p:nvSpPr>
          <p:spPr>
            <a:xfrm>
              <a:off x="4047200" y="2411150"/>
              <a:ext cx="19625" cy="37150"/>
            </a:xfrm>
            <a:custGeom>
              <a:avLst/>
              <a:gdLst/>
              <a:ahLst/>
              <a:cxnLst/>
              <a:rect l="l" t="t" r="r" b="b"/>
              <a:pathLst>
                <a:path w="785" h="1486" fill="none" extrusionOk="0">
                  <a:moveTo>
                    <a:pt x="1" y="0"/>
                  </a:moveTo>
                  <a:cubicBezTo>
                    <a:pt x="263" y="497"/>
                    <a:pt x="523" y="990"/>
                    <a:pt x="785" y="148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18"/>
            <p:cNvSpPr/>
            <p:nvPr/>
          </p:nvSpPr>
          <p:spPr>
            <a:xfrm>
              <a:off x="4139175" y="2348800"/>
              <a:ext cx="74250" cy="100875"/>
            </a:xfrm>
            <a:custGeom>
              <a:avLst/>
              <a:gdLst/>
              <a:ahLst/>
              <a:cxnLst/>
              <a:rect l="l" t="t" r="r" b="b"/>
              <a:pathLst>
                <a:path w="2970" h="4035" fill="none" extrusionOk="0">
                  <a:moveTo>
                    <a:pt x="1" y="0"/>
                  </a:moveTo>
                  <a:cubicBezTo>
                    <a:pt x="706" y="1533"/>
                    <a:pt x="1717" y="2905"/>
                    <a:pt x="2969" y="4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18"/>
            <p:cNvSpPr/>
            <p:nvPr/>
          </p:nvSpPr>
          <p:spPr>
            <a:xfrm>
              <a:off x="4293750" y="2395225"/>
              <a:ext cx="60075" cy="71225"/>
            </a:xfrm>
            <a:custGeom>
              <a:avLst/>
              <a:gdLst/>
              <a:ahLst/>
              <a:cxnLst/>
              <a:rect l="l" t="t" r="r" b="b"/>
              <a:pathLst>
                <a:path w="2403" h="2849" fill="none" extrusionOk="0">
                  <a:moveTo>
                    <a:pt x="0" y="1"/>
                  </a:moveTo>
                  <a:cubicBezTo>
                    <a:pt x="704" y="1028"/>
                    <a:pt x="1510" y="1983"/>
                    <a:pt x="2402" y="284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18"/>
            <p:cNvSpPr/>
            <p:nvPr/>
          </p:nvSpPr>
          <p:spPr>
            <a:xfrm>
              <a:off x="3923700" y="1453700"/>
              <a:ext cx="411650" cy="420350"/>
            </a:xfrm>
            <a:custGeom>
              <a:avLst/>
              <a:gdLst/>
              <a:ahLst/>
              <a:cxnLst/>
              <a:rect l="l" t="t" r="r" b="b"/>
              <a:pathLst>
                <a:path w="16466" h="16814" fill="none" extrusionOk="0">
                  <a:moveTo>
                    <a:pt x="0" y="1"/>
                  </a:moveTo>
                  <a:cubicBezTo>
                    <a:pt x="5856" y="5236"/>
                    <a:pt x="11353" y="10852"/>
                    <a:pt x="16466" y="16814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18"/>
            <p:cNvSpPr/>
            <p:nvPr/>
          </p:nvSpPr>
          <p:spPr>
            <a:xfrm>
              <a:off x="3787800" y="1747200"/>
              <a:ext cx="85125" cy="76850"/>
            </a:xfrm>
            <a:custGeom>
              <a:avLst/>
              <a:gdLst/>
              <a:ahLst/>
              <a:cxnLst/>
              <a:rect l="l" t="t" r="r" b="b"/>
              <a:pathLst>
                <a:path w="3405" h="3074" fill="none" extrusionOk="0">
                  <a:moveTo>
                    <a:pt x="0" y="0"/>
                  </a:moveTo>
                  <a:cubicBezTo>
                    <a:pt x="982" y="1181"/>
                    <a:pt x="2128" y="2218"/>
                    <a:pt x="3404" y="307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18"/>
            <p:cNvSpPr/>
            <p:nvPr/>
          </p:nvSpPr>
          <p:spPr>
            <a:xfrm>
              <a:off x="4752400" y="2179500"/>
              <a:ext cx="48150" cy="79400"/>
            </a:xfrm>
            <a:custGeom>
              <a:avLst/>
              <a:gdLst/>
              <a:ahLst/>
              <a:cxnLst/>
              <a:rect l="l" t="t" r="r" b="b"/>
              <a:pathLst>
                <a:path w="1926" h="3176" fill="none" extrusionOk="0">
                  <a:moveTo>
                    <a:pt x="0" y="0"/>
                  </a:moveTo>
                  <a:cubicBezTo>
                    <a:pt x="640" y="1060"/>
                    <a:pt x="1283" y="2116"/>
                    <a:pt x="1925" y="31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18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18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18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18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18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18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18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18"/>
            <p:cNvSpPr/>
            <p:nvPr/>
          </p:nvSpPr>
          <p:spPr>
            <a:xfrm>
              <a:off x="3274475" y="2212700"/>
              <a:ext cx="40325" cy="67825"/>
            </a:xfrm>
            <a:custGeom>
              <a:avLst/>
              <a:gdLst/>
              <a:ahLst/>
              <a:cxnLst/>
              <a:rect l="l" t="t" r="r" b="b"/>
              <a:pathLst>
                <a:path w="1613" h="2713" fill="none" extrusionOk="0">
                  <a:moveTo>
                    <a:pt x="0" y="0"/>
                  </a:moveTo>
                  <a:cubicBezTo>
                    <a:pt x="422" y="970"/>
                    <a:pt x="964" y="1880"/>
                    <a:pt x="1612" y="271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4" name="Google Shape;5734;p18"/>
          <p:cNvGrpSpPr/>
          <p:nvPr/>
        </p:nvGrpSpPr>
        <p:grpSpPr>
          <a:xfrm rot="2700000" flipH="1">
            <a:off x="7791029" y="2848205"/>
            <a:ext cx="1169433" cy="935574"/>
            <a:chOff x="152425" y="47525"/>
            <a:chExt cx="7178075" cy="5742625"/>
          </a:xfrm>
        </p:grpSpPr>
        <p:sp>
          <p:nvSpPr>
            <p:cNvPr id="5735" name="Google Shape;5735;p18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18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18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18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18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18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18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18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18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18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18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18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18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18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18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18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18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18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18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18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18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18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18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18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18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18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18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18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18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18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18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18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18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18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18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18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18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18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18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18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18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18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18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18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18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18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18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18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3" name="Google Shape;5783;p18"/>
          <p:cNvGrpSpPr/>
          <p:nvPr/>
        </p:nvGrpSpPr>
        <p:grpSpPr>
          <a:xfrm>
            <a:off x="313762" y="2224732"/>
            <a:ext cx="1065279" cy="957547"/>
            <a:chOff x="857425" y="178550"/>
            <a:chExt cx="5911650" cy="5313800"/>
          </a:xfrm>
        </p:grpSpPr>
        <p:sp>
          <p:nvSpPr>
            <p:cNvPr id="5784" name="Google Shape;5784;p18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143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18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18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143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18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143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18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18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rgbClr val="E83C3B"/>
            </a:solidFill>
            <a:ln w="14325" cap="flat" cmpd="sng">
              <a:solidFill>
                <a:srgbClr val="E83C3B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18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18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18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18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18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18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18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18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18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18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18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18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18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18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18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18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18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18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18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18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18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18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18"/>
            <p:cNvSpPr/>
            <p:nvPr/>
          </p:nvSpPr>
          <p:spPr>
            <a:xfrm>
              <a:off x="1313525" y="2793125"/>
              <a:ext cx="96525" cy="399725"/>
            </a:xfrm>
            <a:custGeom>
              <a:avLst/>
              <a:gdLst/>
              <a:ahLst/>
              <a:cxnLst/>
              <a:rect l="l" t="t" r="r" b="b"/>
              <a:pathLst>
                <a:path w="3861" h="15989" fill="none" extrusionOk="0">
                  <a:moveTo>
                    <a:pt x="0" y="1"/>
                  </a:moveTo>
                  <a:lnTo>
                    <a:pt x="3861" y="15988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18"/>
            <p:cNvSpPr/>
            <p:nvPr/>
          </p:nvSpPr>
          <p:spPr>
            <a:xfrm>
              <a:off x="1499150" y="2548675"/>
              <a:ext cx="389925" cy="1235450"/>
            </a:xfrm>
            <a:custGeom>
              <a:avLst/>
              <a:gdLst/>
              <a:ahLst/>
              <a:cxnLst/>
              <a:rect l="l" t="t" r="r" b="b"/>
              <a:pathLst>
                <a:path w="15597" h="49418" fill="none" extrusionOk="0">
                  <a:moveTo>
                    <a:pt x="1" y="1"/>
                  </a:moveTo>
                  <a:cubicBezTo>
                    <a:pt x="3069" y="17072"/>
                    <a:pt x="8311" y="33680"/>
                    <a:pt x="15596" y="4941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18"/>
            <p:cNvSpPr/>
            <p:nvPr/>
          </p:nvSpPr>
          <p:spPr>
            <a:xfrm>
              <a:off x="1784975" y="2268025"/>
              <a:ext cx="527475" cy="1885925"/>
            </a:xfrm>
            <a:custGeom>
              <a:avLst/>
              <a:gdLst/>
              <a:ahLst/>
              <a:cxnLst/>
              <a:rect l="l" t="t" r="r" b="b"/>
              <a:pathLst>
                <a:path w="21099" h="75437" fill="none" extrusionOk="0">
                  <a:moveTo>
                    <a:pt x="0" y="0"/>
                  </a:moveTo>
                  <a:cubicBezTo>
                    <a:pt x="4209" y="25853"/>
                    <a:pt x="11284" y="51153"/>
                    <a:pt x="21099" y="7543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18"/>
            <p:cNvSpPr/>
            <p:nvPr/>
          </p:nvSpPr>
          <p:spPr>
            <a:xfrm>
              <a:off x="1990075" y="1654525"/>
              <a:ext cx="691075" cy="2751900"/>
            </a:xfrm>
            <a:custGeom>
              <a:avLst/>
              <a:gdLst/>
              <a:ahLst/>
              <a:cxnLst/>
              <a:rect l="l" t="t" r="r" b="b"/>
              <a:pathLst>
                <a:path w="27643" h="110076" fill="none" extrusionOk="0">
                  <a:moveTo>
                    <a:pt x="1" y="0"/>
                  </a:moveTo>
                  <a:cubicBezTo>
                    <a:pt x="4212" y="37712"/>
                    <a:pt x="13536" y="74850"/>
                    <a:pt x="27643" y="11007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18"/>
            <p:cNvSpPr/>
            <p:nvPr/>
          </p:nvSpPr>
          <p:spPr>
            <a:xfrm>
              <a:off x="2282475" y="1378550"/>
              <a:ext cx="962750" cy="3204350"/>
            </a:xfrm>
            <a:custGeom>
              <a:avLst/>
              <a:gdLst/>
              <a:ahLst/>
              <a:cxnLst/>
              <a:rect l="l" t="t" r="r" b="b"/>
              <a:pathLst>
                <a:path w="38510" h="128174" fill="none" extrusionOk="0">
                  <a:moveTo>
                    <a:pt x="1" y="1"/>
                  </a:moveTo>
                  <a:cubicBezTo>
                    <a:pt x="9165" y="43793"/>
                    <a:pt x="18522" y="88146"/>
                    <a:pt x="38509" y="128174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18"/>
            <p:cNvSpPr/>
            <p:nvPr/>
          </p:nvSpPr>
          <p:spPr>
            <a:xfrm>
              <a:off x="2852550" y="1976825"/>
              <a:ext cx="1012525" cy="3014225"/>
            </a:xfrm>
            <a:custGeom>
              <a:avLst/>
              <a:gdLst/>
              <a:ahLst/>
              <a:cxnLst/>
              <a:rect l="l" t="t" r="r" b="b"/>
              <a:pathLst>
                <a:path w="40501" h="120569" fill="none" extrusionOk="0">
                  <a:moveTo>
                    <a:pt x="1" y="0"/>
                  </a:moveTo>
                  <a:cubicBezTo>
                    <a:pt x="9193" y="41510"/>
                    <a:pt x="22770" y="81927"/>
                    <a:pt x="40500" y="12056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18"/>
            <p:cNvSpPr/>
            <p:nvPr/>
          </p:nvSpPr>
          <p:spPr>
            <a:xfrm>
              <a:off x="3360325" y="2308000"/>
              <a:ext cx="1048600" cy="2807800"/>
            </a:xfrm>
            <a:custGeom>
              <a:avLst/>
              <a:gdLst/>
              <a:ahLst/>
              <a:cxnLst/>
              <a:rect l="l" t="t" r="r" b="b"/>
              <a:pathLst>
                <a:path w="41944" h="112312" fill="none" extrusionOk="0">
                  <a:moveTo>
                    <a:pt x="0" y="0"/>
                  </a:moveTo>
                  <a:cubicBezTo>
                    <a:pt x="11250" y="38401"/>
                    <a:pt x="25266" y="75934"/>
                    <a:pt x="41943" y="112312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18"/>
            <p:cNvSpPr/>
            <p:nvPr/>
          </p:nvSpPr>
          <p:spPr>
            <a:xfrm>
              <a:off x="3933150" y="2614900"/>
              <a:ext cx="943200" cy="2467625"/>
            </a:xfrm>
            <a:custGeom>
              <a:avLst/>
              <a:gdLst/>
              <a:ahLst/>
              <a:cxnLst/>
              <a:rect l="l" t="t" r="r" b="b"/>
              <a:pathLst>
                <a:path w="37728" h="98705" fill="none" extrusionOk="0">
                  <a:moveTo>
                    <a:pt x="0" y="0"/>
                  </a:moveTo>
                  <a:cubicBezTo>
                    <a:pt x="9875" y="33872"/>
                    <a:pt x="22492" y="66884"/>
                    <a:pt x="37728" y="987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18"/>
            <p:cNvSpPr/>
            <p:nvPr/>
          </p:nvSpPr>
          <p:spPr>
            <a:xfrm>
              <a:off x="4510500" y="2944800"/>
              <a:ext cx="849100" cy="2018150"/>
            </a:xfrm>
            <a:custGeom>
              <a:avLst/>
              <a:gdLst/>
              <a:ahLst/>
              <a:cxnLst/>
              <a:rect l="l" t="t" r="r" b="b"/>
              <a:pathLst>
                <a:path w="33964" h="80726" fill="none" extrusionOk="0">
                  <a:moveTo>
                    <a:pt x="1" y="1"/>
                  </a:moveTo>
                  <a:cubicBezTo>
                    <a:pt x="8773" y="27913"/>
                    <a:pt x="20142" y="54939"/>
                    <a:pt x="33964" y="8072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18"/>
            <p:cNvSpPr/>
            <p:nvPr/>
          </p:nvSpPr>
          <p:spPr>
            <a:xfrm>
              <a:off x="5064075" y="3186975"/>
              <a:ext cx="486150" cy="1232700"/>
            </a:xfrm>
            <a:custGeom>
              <a:avLst/>
              <a:gdLst/>
              <a:ahLst/>
              <a:cxnLst/>
              <a:rect l="l" t="t" r="r" b="b"/>
              <a:pathLst>
                <a:path w="19446" h="49308" fill="none" extrusionOk="0">
                  <a:moveTo>
                    <a:pt x="1" y="1"/>
                  </a:moveTo>
                  <a:cubicBezTo>
                    <a:pt x="5245" y="16897"/>
                    <a:pt x="11745" y="33379"/>
                    <a:pt x="19445" y="4930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18"/>
            <p:cNvSpPr/>
            <p:nvPr/>
          </p:nvSpPr>
          <p:spPr>
            <a:xfrm>
              <a:off x="5591600" y="3317625"/>
              <a:ext cx="207675" cy="625150"/>
            </a:xfrm>
            <a:custGeom>
              <a:avLst/>
              <a:gdLst/>
              <a:ahLst/>
              <a:cxnLst/>
              <a:rect l="l" t="t" r="r" b="b"/>
              <a:pathLst>
                <a:path w="8307" h="25006" fill="none" extrusionOk="0">
                  <a:moveTo>
                    <a:pt x="1" y="0"/>
                  </a:moveTo>
                  <a:cubicBezTo>
                    <a:pt x="3195" y="8189"/>
                    <a:pt x="5967" y="16533"/>
                    <a:pt x="8306" y="250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18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18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18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18"/>
            <p:cNvSpPr/>
            <p:nvPr/>
          </p:nvSpPr>
          <p:spPr>
            <a:xfrm>
              <a:off x="3627925" y="991700"/>
              <a:ext cx="274550" cy="65725"/>
            </a:xfrm>
            <a:custGeom>
              <a:avLst/>
              <a:gdLst/>
              <a:ahLst/>
              <a:cxnLst/>
              <a:rect l="l" t="t" r="r" b="b"/>
              <a:pathLst>
                <a:path w="10982" h="2629" fill="none" extrusionOk="0">
                  <a:moveTo>
                    <a:pt x="0" y="2629"/>
                  </a:moveTo>
                  <a:cubicBezTo>
                    <a:pt x="3196" y="539"/>
                    <a:pt x="7357" y="1"/>
                    <a:pt x="10981" y="121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18"/>
            <p:cNvSpPr/>
            <p:nvPr/>
          </p:nvSpPr>
          <p:spPr>
            <a:xfrm>
              <a:off x="3821525" y="1124250"/>
              <a:ext cx="60725" cy="18525"/>
            </a:xfrm>
            <a:custGeom>
              <a:avLst/>
              <a:gdLst/>
              <a:ahLst/>
              <a:cxnLst/>
              <a:rect l="l" t="t" r="r" b="b"/>
              <a:pathLst>
                <a:path w="2429" h="741" fill="none" extrusionOk="0">
                  <a:moveTo>
                    <a:pt x="0" y="273"/>
                  </a:moveTo>
                  <a:cubicBezTo>
                    <a:pt x="820" y="0"/>
                    <a:pt x="1771" y="184"/>
                    <a:pt x="2429" y="7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18"/>
            <p:cNvSpPr/>
            <p:nvPr/>
          </p:nvSpPr>
          <p:spPr>
            <a:xfrm>
              <a:off x="3866825" y="1242125"/>
              <a:ext cx="65325" cy="20025"/>
            </a:xfrm>
            <a:custGeom>
              <a:avLst/>
              <a:gdLst/>
              <a:ahLst/>
              <a:cxnLst/>
              <a:rect l="l" t="t" r="r" b="b"/>
              <a:pathLst>
                <a:path w="2613" h="801" fill="none" extrusionOk="0">
                  <a:moveTo>
                    <a:pt x="0" y="1"/>
                  </a:moveTo>
                  <a:cubicBezTo>
                    <a:pt x="926" y="35"/>
                    <a:pt x="1826" y="310"/>
                    <a:pt x="2612" y="80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18"/>
            <p:cNvSpPr/>
            <p:nvPr/>
          </p:nvSpPr>
          <p:spPr>
            <a:xfrm>
              <a:off x="3982525" y="1389725"/>
              <a:ext cx="24200" cy="7425"/>
            </a:xfrm>
            <a:custGeom>
              <a:avLst/>
              <a:gdLst/>
              <a:ahLst/>
              <a:cxnLst/>
              <a:rect l="l" t="t" r="r" b="b"/>
              <a:pathLst>
                <a:path w="968" h="297" fill="none" extrusionOk="0">
                  <a:moveTo>
                    <a:pt x="0" y="1"/>
                  </a:moveTo>
                  <a:cubicBezTo>
                    <a:pt x="321" y="99"/>
                    <a:pt x="646" y="195"/>
                    <a:pt x="967" y="29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18"/>
            <p:cNvSpPr/>
            <p:nvPr/>
          </p:nvSpPr>
          <p:spPr>
            <a:xfrm>
              <a:off x="4870775" y="1653325"/>
              <a:ext cx="180575" cy="397650"/>
            </a:xfrm>
            <a:custGeom>
              <a:avLst/>
              <a:gdLst/>
              <a:ahLst/>
              <a:cxnLst/>
              <a:rect l="l" t="t" r="r" b="b"/>
              <a:pathLst>
                <a:path w="7223" h="15906" fill="none" extrusionOk="0">
                  <a:moveTo>
                    <a:pt x="1" y="0"/>
                  </a:moveTo>
                  <a:cubicBezTo>
                    <a:pt x="1985" y="1893"/>
                    <a:pt x="4037" y="3886"/>
                    <a:pt x="4936" y="6479"/>
                  </a:cubicBezTo>
                  <a:cubicBezTo>
                    <a:pt x="6001" y="9566"/>
                    <a:pt x="5332" y="13247"/>
                    <a:pt x="7222" y="159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18"/>
            <p:cNvSpPr/>
            <p:nvPr/>
          </p:nvSpPr>
          <p:spPr>
            <a:xfrm>
              <a:off x="4892200" y="1837925"/>
              <a:ext cx="12400" cy="65250"/>
            </a:xfrm>
            <a:custGeom>
              <a:avLst/>
              <a:gdLst/>
              <a:ahLst/>
              <a:cxnLst/>
              <a:rect l="l" t="t" r="r" b="b"/>
              <a:pathLst>
                <a:path w="496" h="2610" fill="none" extrusionOk="0">
                  <a:moveTo>
                    <a:pt x="0" y="0"/>
                  </a:moveTo>
                  <a:cubicBezTo>
                    <a:pt x="165" y="869"/>
                    <a:pt x="328" y="1739"/>
                    <a:pt x="495" y="261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18"/>
            <p:cNvSpPr/>
            <p:nvPr/>
          </p:nvSpPr>
          <p:spPr>
            <a:xfrm>
              <a:off x="4734175" y="1820050"/>
              <a:ext cx="28375" cy="56850"/>
            </a:xfrm>
            <a:custGeom>
              <a:avLst/>
              <a:gdLst/>
              <a:ahLst/>
              <a:cxnLst/>
              <a:rect l="l" t="t" r="r" b="b"/>
              <a:pathLst>
                <a:path w="1135" h="2274" fill="none" extrusionOk="0">
                  <a:moveTo>
                    <a:pt x="0" y="1"/>
                  </a:moveTo>
                  <a:cubicBezTo>
                    <a:pt x="378" y="759"/>
                    <a:pt x="756" y="1515"/>
                    <a:pt x="1134" y="227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18"/>
            <p:cNvSpPr/>
            <p:nvPr/>
          </p:nvSpPr>
          <p:spPr>
            <a:xfrm>
              <a:off x="4531700" y="1756700"/>
              <a:ext cx="39600" cy="50025"/>
            </a:xfrm>
            <a:custGeom>
              <a:avLst/>
              <a:gdLst/>
              <a:ahLst/>
              <a:cxnLst/>
              <a:rect l="l" t="t" r="r" b="b"/>
              <a:pathLst>
                <a:path w="1584" h="2001" fill="none" extrusionOk="0">
                  <a:moveTo>
                    <a:pt x="0" y="1"/>
                  </a:moveTo>
                  <a:cubicBezTo>
                    <a:pt x="449" y="727"/>
                    <a:pt x="979" y="1398"/>
                    <a:pt x="1583" y="200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18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18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18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18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18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18"/>
            <p:cNvSpPr/>
            <p:nvPr/>
          </p:nvSpPr>
          <p:spPr>
            <a:xfrm>
              <a:off x="5262100" y="1735675"/>
              <a:ext cx="190925" cy="341350"/>
            </a:xfrm>
            <a:custGeom>
              <a:avLst/>
              <a:gdLst/>
              <a:ahLst/>
              <a:cxnLst/>
              <a:rect l="l" t="t" r="r" b="b"/>
              <a:pathLst>
                <a:path w="7637" h="13654" fill="none" extrusionOk="0">
                  <a:moveTo>
                    <a:pt x="0" y="1"/>
                  </a:moveTo>
                  <a:cubicBezTo>
                    <a:pt x="2995" y="4287"/>
                    <a:pt x="5552" y="8863"/>
                    <a:pt x="7636" y="1365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18"/>
            <p:cNvSpPr/>
            <p:nvPr/>
          </p:nvSpPr>
          <p:spPr>
            <a:xfrm>
              <a:off x="5270625" y="1928425"/>
              <a:ext cx="60050" cy="99000"/>
            </a:xfrm>
            <a:custGeom>
              <a:avLst/>
              <a:gdLst/>
              <a:ahLst/>
              <a:cxnLst/>
              <a:rect l="l" t="t" r="r" b="b"/>
              <a:pathLst>
                <a:path w="2402" h="3960" fill="none" extrusionOk="0">
                  <a:moveTo>
                    <a:pt x="1" y="0"/>
                  </a:moveTo>
                  <a:cubicBezTo>
                    <a:pt x="800" y="1322"/>
                    <a:pt x="1602" y="2642"/>
                    <a:pt x="2402" y="395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18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2" name="Google Shape;5842;p18"/>
          <p:cNvGrpSpPr/>
          <p:nvPr/>
        </p:nvGrpSpPr>
        <p:grpSpPr>
          <a:xfrm flipH="1">
            <a:off x="1926112" y="4211563"/>
            <a:ext cx="883201" cy="793882"/>
            <a:chOff x="857425" y="178550"/>
            <a:chExt cx="5911650" cy="5313800"/>
          </a:xfrm>
        </p:grpSpPr>
        <p:sp>
          <p:nvSpPr>
            <p:cNvPr id="5843" name="Google Shape;5843;p18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143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18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18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143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18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143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18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18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rgbClr val="E83C3B"/>
            </a:solidFill>
            <a:ln w="14325" cap="flat" cmpd="sng">
              <a:solidFill>
                <a:srgbClr val="E83C3B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18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18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18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18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18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18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18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18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18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18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18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18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18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18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18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18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18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18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18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18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18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18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18"/>
            <p:cNvSpPr/>
            <p:nvPr/>
          </p:nvSpPr>
          <p:spPr>
            <a:xfrm>
              <a:off x="1313525" y="2793125"/>
              <a:ext cx="96525" cy="399725"/>
            </a:xfrm>
            <a:custGeom>
              <a:avLst/>
              <a:gdLst/>
              <a:ahLst/>
              <a:cxnLst/>
              <a:rect l="l" t="t" r="r" b="b"/>
              <a:pathLst>
                <a:path w="3861" h="15989" fill="none" extrusionOk="0">
                  <a:moveTo>
                    <a:pt x="0" y="1"/>
                  </a:moveTo>
                  <a:lnTo>
                    <a:pt x="3861" y="15988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18"/>
            <p:cNvSpPr/>
            <p:nvPr/>
          </p:nvSpPr>
          <p:spPr>
            <a:xfrm>
              <a:off x="1499150" y="2548675"/>
              <a:ext cx="389925" cy="1235450"/>
            </a:xfrm>
            <a:custGeom>
              <a:avLst/>
              <a:gdLst/>
              <a:ahLst/>
              <a:cxnLst/>
              <a:rect l="l" t="t" r="r" b="b"/>
              <a:pathLst>
                <a:path w="15597" h="49418" fill="none" extrusionOk="0">
                  <a:moveTo>
                    <a:pt x="1" y="1"/>
                  </a:moveTo>
                  <a:cubicBezTo>
                    <a:pt x="3069" y="17072"/>
                    <a:pt x="8311" y="33680"/>
                    <a:pt x="15596" y="4941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18"/>
            <p:cNvSpPr/>
            <p:nvPr/>
          </p:nvSpPr>
          <p:spPr>
            <a:xfrm>
              <a:off x="1784975" y="2268025"/>
              <a:ext cx="527475" cy="1885925"/>
            </a:xfrm>
            <a:custGeom>
              <a:avLst/>
              <a:gdLst/>
              <a:ahLst/>
              <a:cxnLst/>
              <a:rect l="l" t="t" r="r" b="b"/>
              <a:pathLst>
                <a:path w="21099" h="75437" fill="none" extrusionOk="0">
                  <a:moveTo>
                    <a:pt x="0" y="0"/>
                  </a:moveTo>
                  <a:cubicBezTo>
                    <a:pt x="4209" y="25853"/>
                    <a:pt x="11284" y="51153"/>
                    <a:pt x="21099" y="7543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18"/>
            <p:cNvSpPr/>
            <p:nvPr/>
          </p:nvSpPr>
          <p:spPr>
            <a:xfrm>
              <a:off x="1990075" y="1654525"/>
              <a:ext cx="691075" cy="2751900"/>
            </a:xfrm>
            <a:custGeom>
              <a:avLst/>
              <a:gdLst/>
              <a:ahLst/>
              <a:cxnLst/>
              <a:rect l="l" t="t" r="r" b="b"/>
              <a:pathLst>
                <a:path w="27643" h="110076" fill="none" extrusionOk="0">
                  <a:moveTo>
                    <a:pt x="1" y="0"/>
                  </a:moveTo>
                  <a:cubicBezTo>
                    <a:pt x="4212" y="37712"/>
                    <a:pt x="13536" y="74850"/>
                    <a:pt x="27643" y="11007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18"/>
            <p:cNvSpPr/>
            <p:nvPr/>
          </p:nvSpPr>
          <p:spPr>
            <a:xfrm>
              <a:off x="2282475" y="1378550"/>
              <a:ext cx="962750" cy="3204350"/>
            </a:xfrm>
            <a:custGeom>
              <a:avLst/>
              <a:gdLst/>
              <a:ahLst/>
              <a:cxnLst/>
              <a:rect l="l" t="t" r="r" b="b"/>
              <a:pathLst>
                <a:path w="38510" h="128174" fill="none" extrusionOk="0">
                  <a:moveTo>
                    <a:pt x="1" y="1"/>
                  </a:moveTo>
                  <a:cubicBezTo>
                    <a:pt x="9165" y="43793"/>
                    <a:pt x="18522" y="88146"/>
                    <a:pt x="38509" y="128174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18"/>
            <p:cNvSpPr/>
            <p:nvPr/>
          </p:nvSpPr>
          <p:spPr>
            <a:xfrm>
              <a:off x="2852550" y="1976825"/>
              <a:ext cx="1012525" cy="3014225"/>
            </a:xfrm>
            <a:custGeom>
              <a:avLst/>
              <a:gdLst/>
              <a:ahLst/>
              <a:cxnLst/>
              <a:rect l="l" t="t" r="r" b="b"/>
              <a:pathLst>
                <a:path w="40501" h="120569" fill="none" extrusionOk="0">
                  <a:moveTo>
                    <a:pt x="1" y="0"/>
                  </a:moveTo>
                  <a:cubicBezTo>
                    <a:pt x="9193" y="41510"/>
                    <a:pt x="22770" y="81927"/>
                    <a:pt x="40500" y="12056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18"/>
            <p:cNvSpPr/>
            <p:nvPr/>
          </p:nvSpPr>
          <p:spPr>
            <a:xfrm>
              <a:off x="3360325" y="2308000"/>
              <a:ext cx="1048600" cy="2807800"/>
            </a:xfrm>
            <a:custGeom>
              <a:avLst/>
              <a:gdLst/>
              <a:ahLst/>
              <a:cxnLst/>
              <a:rect l="l" t="t" r="r" b="b"/>
              <a:pathLst>
                <a:path w="41944" h="112312" fill="none" extrusionOk="0">
                  <a:moveTo>
                    <a:pt x="0" y="0"/>
                  </a:moveTo>
                  <a:cubicBezTo>
                    <a:pt x="11250" y="38401"/>
                    <a:pt x="25266" y="75934"/>
                    <a:pt x="41943" y="112312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18"/>
            <p:cNvSpPr/>
            <p:nvPr/>
          </p:nvSpPr>
          <p:spPr>
            <a:xfrm>
              <a:off x="3933150" y="2614900"/>
              <a:ext cx="943200" cy="2467625"/>
            </a:xfrm>
            <a:custGeom>
              <a:avLst/>
              <a:gdLst/>
              <a:ahLst/>
              <a:cxnLst/>
              <a:rect l="l" t="t" r="r" b="b"/>
              <a:pathLst>
                <a:path w="37728" h="98705" fill="none" extrusionOk="0">
                  <a:moveTo>
                    <a:pt x="0" y="0"/>
                  </a:moveTo>
                  <a:cubicBezTo>
                    <a:pt x="9875" y="33872"/>
                    <a:pt x="22492" y="66884"/>
                    <a:pt x="37728" y="987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18"/>
            <p:cNvSpPr/>
            <p:nvPr/>
          </p:nvSpPr>
          <p:spPr>
            <a:xfrm>
              <a:off x="4510500" y="2944800"/>
              <a:ext cx="849100" cy="2018150"/>
            </a:xfrm>
            <a:custGeom>
              <a:avLst/>
              <a:gdLst/>
              <a:ahLst/>
              <a:cxnLst/>
              <a:rect l="l" t="t" r="r" b="b"/>
              <a:pathLst>
                <a:path w="33964" h="80726" fill="none" extrusionOk="0">
                  <a:moveTo>
                    <a:pt x="1" y="1"/>
                  </a:moveTo>
                  <a:cubicBezTo>
                    <a:pt x="8773" y="27913"/>
                    <a:pt x="20142" y="54939"/>
                    <a:pt x="33964" y="8072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18"/>
            <p:cNvSpPr/>
            <p:nvPr/>
          </p:nvSpPr>
          <p:spPr>
            <a:xfrm>
              <a:off x="5064075" y="3186975"/>
              <a:ext cx="486150" cy="1232700"/>
            </a:xfrm>
            <a:custGeom>
              <a:avLst/>
              <a:gdLst/>
              <a:ahLst/>
              <a:cxnLst/>
              <a:rect l="l" t="t" r="r" b="b"/>
              <a:pathLst>
                <a:path w="19446" h="49308" fill="none" extrusionOk="0">
                  <a:moveTo>
                    <a:pt x="1" y="1"/>
                  </a:moveTo>
                  <a:cubicBezTo>
                    <a:pt x="5245" y="16897"/>
                    <a:pt x="11745" y="33379"/>
                    <a:pt x="19445" y="4930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18"/>
            <p:cNvSpPr/>
            <p:nvPr/>
          </p:nvSpPr>
          <p:spPr>
            <a:xfrm>
              <a:off x="5591600" y="3317625"/>
              <a:ext cx="207675" cy="625150"/>
            </a:xfrm>
            <a:custGeom>
              <a:avLst/>
              <a:gdLst/>
              <a:ahLst/>
              <a:cxnLst/>
              <a:rect l="l" t="t" r="r" b="b"/>
              <a:pathLst>
                <a:path w="8307" h="25006" fill="none" extrusionOk="0">
                  <a:moveTo>
                    <a:pt x="1" y="0"/>
                  </a:moveTo>
                  <a:cubicBezTo>
                    <a:pt x="3195" y="8189"/>
                    <a:pt x="5967" y="16533"/>
                    <a:pt x="8306" y="250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18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18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18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18"/>
            <p:cNvSpPr/>
            <p:nvPr/>
          </p:nvSpPr>
          <p:spPr>
            <a:xfrm>
              <a:off x="3627925" y="991700"/>
              <a:ext cx="274550" cy="65725"/>
            </a:xfrm>
            <a:custGeom>
              <a:avLst/>
              <a:gdLst/>
              <a:ahLst/>
              <a:cxnLst/>
              <a:rect l="l" t="t" r="r" b="b"/>
              <a:pathLst>
                <a:path w="10982" h="2629" fill="none" extrusionOk="0">
                  <a:moveTo>
                    <a:pt x="0" y="2629"/>
                  </a:moveTo>
                  <a:cubicBezTo>
                    <a:pt x="3196" y="539"/>
                    <a:pt x="7357" y="1"/>
                    <a:pt x="10981" y="121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18"/>
            <p:cNvSpPr/>
            <p:nvPr/>
          </p:nvSpPr>
          <p:spPr>
            <a:xfrm>
              <a:off x="3821525" y="1124250"/>
              <a:ext cx="60725" cy="18525"/>
            </a:xfrm>
            <a:custGeom>
              <a:avLst/>
              <a:gdLst/>
              <a:ahLst/>
              <a:cxnLst/>
              <a:rect l="l" t="t" r="r" b="b"/>
              <a:pathLst>
                <a:path w="2429" h="741" fill="none" extrusionOk="0">
                  <a:moveTo>
                    <a:pt x="0" y="273"/>
                  </a:moveTo>
                  <a:cubicBezTo>
                    <a:pt x="820" y="0"/>
                    <a:pt x="1771" y="184"/>
                    <a:pt x="2429" y="7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18"/>
            <p:cNvSpPr/>
            <p:nvPr/>
          </p:nvSpPr>
          <p:spPr>
            <a:xfrm>
              <a:off x="3866825" y="1242125"/>
              <a:ext cx="65325" cy="20025"/>
            </a:xfrm>
            <a:custGeom>
              <a:avLst/>
              <a:gdLst/>
              <a:ahLst/>
              <a:cxnLst/>
              <a:rect l="l" t="t" r="r" b="b"/>
              <a:pathLst>
                <a:path w="2613" h="801" fill="none" extrusionOk="0">
                  <a:moveTo>
                    <a:pt x="0" y="1"/>
                  </a:moveTo>
                  <a:cubicBezTo>
                    <a:pt x="926" y="35"/>
                    <a:pt x="1826" y="310"/>
                    <a:pt x="2612" y="80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18"/>
            <p:cNvSpPr/>
            <p:nvPr/>
          </p:nvSpPr>
          <p:spPr>
            <a:xfrm>
              <a:off x="3982525" y="1389725"/>
              <a:ext cx="24200" cy="7425"/>
            </a:xfrm>
            <a:custGeom>
              <a:avLst/>
              <a:gdLst/>
              <a:ahLst/>
              <a:cxnLst/>
              <a:rect l="l" t="t" r="r" b="b"/>
              <a:pathLst>
                <a:path w="968" h="297" fill="none" extrusionOk="0">
                  <a:moveTo>
                    <a:pt x="0" y="1"/>
                  </a:moveTo>
                  <a:cubicBezTo>
                    <a:pt x="321" y="99"/>
                    <a:pt x="646" y="195"/>
                    <a:pt x="967" y="29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18"/>
            <p:cNvSpPr/>
            <p:nvPr/>
          </p:nvSpPr>
          <p:spPr>
            <a:xfrm>
              <a:off x="4870775" y="1653325"/>
              <a:ext cx="180575" cy="397650"/>
            </a:xfrm>
            <a:custGeom>
              <a:avLst/>
              <a:gdLst/>
              <a:ahLst/>
              <a:cxnLst/>
              <a:rect l="l" t="t" r="r" b="b"/>
              <a:pathLst>
                <a:path w="7223" h="15906" fill="none" extrusionOk="0">
                  <a:moveTo>
                    <a:pt x="1" y="0"/>
                  </a:moveTo>
                  <a:cubicBezTo>
                    <a:pt x="1985" y="1893"/>
                    <a:pt x="4037" y="3886"/>
                    <a:pt x="4936" y="6479"/>
                  </a:cubicBezTo>
                  <a:cubicBezTo>
                    <a:pt x="6001" y="9566"/>
                    <a:pt x="5332" y="13247"/>
                    <a:pt x="7222" y="159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18"/>
            <p:cNvSpPr/>
            <p:nvPr/>
          </p:nvSpPr>
          <p:spPr>
            <a:xfrm>
              <a:off x="4892200" y="1837925"/>
              <a:ext cx="12400" cy="65250"/>
            </a:xfrm>
            <a:custGeom>
              <a:avLst/>
              <a:gdLst/>
              <a:ahLst/>
              <a:cxnLst/>
              <a:rect l="l" t="t" r="r" b="b"/>
              <a:pathLst>
                <a:path w="496" h="2610" fill="none" extrusionOk="0">
                  <a:moveTo>
                    <a:pt x="0" y="0"/>
                  </a:moveTo>
                  <a:cubicBezTo>
                    <a:pt x="165" y="869"/>
                    <a:pt x="328" y="1739"/>
                    <a:pt x="495" y="261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18"/>
            <p:cNvSpPr/>
            <p:nvPr/>
          </p:nvSpPr>
          <p:spPr>
            <a:xfrm>
              <a:off x="4734175" y="1820050"/>
              <a:ext cx="28375" cy="56850"/>
            </a:xfrm>
            <a:custGeom>
              <a:avLst/>
              <a:gdLst/>
              <a:ahLst/>
              <a:cxnLst/>
              <a:rect l="l" t="t" r="r" b="b"/>
              <a:pathLst>
                <a:path w="1135" h="2274" fill="none" extrusionOk="0">
                  <a:moveTo>
                    <a:pt x="0" y="1"/>
                  </a:moveTo>
                  <a:cubicBezTo>
                    <a:pt x="378" y="759"/>
                    <a:pt x="756" y="1515"/>
                    <a:pt x="1134" y="227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18"/>
            <p:cNvSpPr/>
            <p:nvPr/>
          </p:nvSpPr>
          <p:spPr>
            <a:xfrm>
              <a:off x="4531700" y="1756700"/>
              <a:ext cx="39600" cy="50025"/>
            </a:xfrm>
            <a:custGeom>
              <a:avLst/>
              <a:gdLst/>
              <a:ahLst/>
              <a:cxnLst/>
              <a:rect l="l" t="t" r="r" b="b"/>
              <a:pathLst>
                <a:path w="1584" h="2001" fill="none" extrusionOk="0">
                  <a:moveTo>
                    <a:pt x="0" y="1"/>
                  </a:moveTo>
                  <a:cubicBezTo>
                    <a:pt x="449" y="727"/>
                    <a:pt x="979" y="1398"/>
                    <a:pt x="1583" y="200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18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18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18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18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18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18"/>
            <p:cNvSpPr/>
            <p:nvPr/>
          </p:nvSpPr>
          <p:spPr>
            <a:xfrm>
              <a:off x="5262100" y="1735675"/>
              <a:ext cx="190925" cy="341350"/>
            </a:xfrm>
            <a:custGeom>
              <a:avLst/>
              <a:gdLst/>
              <a:ahLst/>
              <a:cxnLst/>
              <a:rect l="l" t="t" r="r" b="b"/>
              <a:pathLst>
                <a:path w="7637" h="13654" fill="none" extrusionOk="0">
                  <a:moveTo>
                    <a:pt x="0" y="1"/>
                  </a:moveTo>
                  <a:cubicBezTo>
                    <a:pt x="2995" y="4287"/>
                    <a:pt x="5552" y="8863"/>
                    <a:pt x="7636" y="1365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18"/>
            <p:cNvSpPr/>
            <p:nvPr/>
          </p:nvSpPr>
          <p:spPr>
            <a:xfrm>
              <a:off x="5270625" y="1928425"/>
              <a:ext cx="60050" cy="99000"/>
            </a:xfrm>
            <a:custGeom>
              <a:avLst/>
              <a:gdLst/>
              <a:ahLst/>
              <a:cxnLst/>
              <a:rect l="l" t="t" r="r" b="b"/>
              <a:pathLst>
                <a:path w="2402" h="3960" fill="none" extrusionOk="0">
                  <a:moveTo>
                    <a:pt x="1" y="0"/>
                  </a:moveTo>
                  <a:cubicBezTo>
                    <a:pt x="800" y="1322"/>
                    <a:pt x="1602" y="2642"/>
                    <a:pt x="2402" y="395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18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01" name="Google Shape;5901;p18"/>
          <p:cNvGrpSpPr/>
          <p:nvPr/>
        </p:nvGrpSpPr>
        <p:grpSpPr>
          <a:xfrm rot="-3100877">
            <a:off x="1425047" y="3983901"/>
            <a:ext cx="343811" cy="283741"/>
            <a:chOff x="1154850" y="1916575"/>
            <a:chExt cx="1658950" cy="1369100"/>
          </a:xfrm>
        </p:grpSpPr>
        <p:sp>
          <p:nvSpPr>
            <p:cNvPr id="5902" name="Google Shape;5902;p18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18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04" name="Google Shape;5904;p18"/>
          <p:cNvGrpSpPr/>
          <p:nvPr/>
        </p:nvGrpSpPr>
        <p:grpSpPr>
          <a:xfrm flipH="1">
            <a:off x="-696400" y="3523225"/>
            <a:ext cx="1964197" cy="3475444"/>
            <a:chOff x="2368525" y="156475"/>
            <a:chExt cx="3087875" cy="5463675"/>
          </a:xfrm>
        </p:grpSpPr>
        <p:sp>
          <p:nvSpPr>
            <p:cNvPr id="5905" name="Google Shape;5905;p18"/>
            <p:cNvSpPr/>
            <p:nvPr/>
          </p:nvSpPr>
          <p:spPr>
            <a:xfrm>
              <a:off x="3024100" y="2991550"/>
              <a:ext cx="2041450" cy="2009825"/>
            </a:xfrm>
            <a:custGeom>
              <a:avLst/>
              <a:gdLst/>
              <a:ahLst/>
              <a:cxnLst/>
              <a:rect l="l" t="t" r="r" b="b"/>
              <a:pathLst>
                <a:path w="81658" h="80393" extrusionOk="0">
                  <a:moveTo>
                    <a:pt x="72995" y="46753"/>
                  </a:moveTo>
                  <a:lnTo>
                    <a:pt x="73046" y="46880"/>
                  </a:lnTo>
                  <a:cubicBezTo>
                    <a:pt x="73162" y="47242"/>
                    <a:pt x="73275" y="47596"/>
                    <a:pt x="73392" y="47958"/>
                  </a:cubicBezTo>
                  <a:cubicBezTo>
                    <a:pt x="73271" y="47600"/>
                    <a:pt x="73156" y="47238"/>
                    <a:pt x="73040" y="46884"/>
                  </a:cubicBezTo>
                  <a:lnTo>
                    <a:pt x="72995" y="46753"/>
                  </a:lnTo>
                  <a:close/>
                  <a:moveTo>
                    <a:pt x="32461" y="63315"/>
                  </a:moveTo>
                  <a:lnTo>
                    <a:pt x="32880" y="64016"/>
                  </a:lnTo>
                  <a:lnTo>
                    <a:pt x="32457" y="63317"/>
                  </a:lnTo>
                  <a:lnTo>
                    <a:pt x="32461" y="63315"/>
                  </a:lnTo>
                  <a:close/>
                  <a:moveTo>
                    <a:pt x="61197" y="1"/>
                  </a:moveTo>
                  <a:cubicBezTo>
                    <a:pt x="61180" y="1"/>
                    <a:pt x="61163" y="4"/>
                    <a:pt x="61147" y="12"/>
                  </a:cubicBezTo>
                  <a:lnTo>
                    <a:pt x="61130" y="16"/>
                  </a:lnTo>
                  <a:cubicBezTo>
                    <a:pt x="60333" y="406"/>
                    <a:pt x="57996" y="1540"/>
                    <a:pt x="54156" y="3209"/>
                  </a:cubicBezTo>
                  <a:cubicBezTo>
                    <a:pt x="49072" y="5419"/>
                    <a:pt x="41363" y="8570"/>
                    <a:pt x="31113" y="12201"/>
                  </a:cubicBezTo>
                  <a:cubicBezTo>
                    <a:pt x="20683" y="15898"/>
                    <a:pt x="12612" y="18325"/>
                    <a:pt x="7274" y="19800"/>
                  </a:cubicBezTo>
                  <a:cubicBezTo>
                    <a:pt x="3401" y="20870"/>
                    <a:pt x="968" y="21439"/>
                    <a:pt x="117" y="21631"/>
                  </a:cubicBezTo>
                  <a:lnTo>
                    <a:pt x="101" y="21637"/>
                  </a:lnTo>
                  <a:cubicBezTo>
                    <a:pt x="68" y="21649"/>
                    <a:pt x="39" y="21672"/>
                    <a:pt x="21" y="21701"/>
                  </a:cubicBezTo>
                  <a:cubicBezTo>
                    <a:pt x="5" y="21739"/>
                    <a:pt x="1" y="21784"/>
                    <a:pt x="17" y="21823"/>
                  </a:cubicBezTo>
                  <a:cubicBezTo>
                    <a:pt x="919" y="24168"/>
                    <a:pt x="1907" y="26558"/>
                    <a:pt x="2945" y="28921"/>
                  </a:cubicBezTo>
                  <a:cubicBezTo>
                    <a:pt x="12139" y="49842"/>
                    <a:pt x="18367" y="70081"/>
                    <a:pt x="21264" y="80288"/>
                  </a:cubicBezTo>
                  <a:cubicBezTo>
                    <a:pt x="21281" y="80350"/>
                    <a:pt x="21336" y="80393"/>
                    <a:pt x="21400" y="80393"/>
                  </a:cubicBezTo>
                  <a:cubicBezTo>
                    <a:pt x="21406" y="80393"/>
                    <a:pt x="21412" y="80393"/>
                    <a:pt x="21417" y="80392"/>
                  </a:cubicBezTo>
                  <a:cubicBezTo>
                    <a:pt x="22299" y="80269"/>
                    <a:pt x="24940" y="79864"/>
                    <a:pt x="29220" y="78868"/>
                  </a:cubicBezTo>
                  <a:cubicBezTo>
                    <a:pt x="34499" y="77644"/>
                    <a:pt x="42269" y="75537"/>
                    <a:pt x="52292" y="71983"/>
                  </a:cubicBezTo>
                  <a:cubicBezTo>
                    <a:pt x="62149" y="68493"/>
                    <a:pt x="69435" y="65291"/>
                    <a:pt x="74304" y="62926"/>
                  </a:cubicBezTo>
                  <a:cubicBezTo>
                    <a:pt x="78408" y="60943"/>
                    <a:pt x="80798" y="59548"/>
                    <a:pt x="81575" y="59078"/>
                  </a:cubicBezTo>
                  <a:cubicBezTo>
                    <a:pt x="81633" y="59039"/>
                    <a:pt x="81657" y="58965"/>
                    <a:pt x="81628" y="58900"/>
                  </a:cubicBezTo>
                  <a:cubicBezTo>
                    <a:pt x="77455" y="49147"/>
                    <a:pt x="69551" y="29500"/>
                    <a:pt x="63524" y="7455"/>
                  </a:cubicBezTo>
                  <a:cubicBezTo>
                    <a:pt x="62841" y="4973"/>
                    <a:pt x="62104" y="2493"/>
                    <a:pt x="61331" y="104"/>
                  </a:cubicBezTo>
                  <a:cubicBezTo>
                    <a:pt x="61317" y="63"/>
                    <a:pt x="61286" y="28"/>
                    <a:pt x="61249" y="12"/>
                  </a:cubicBezTo>
                  <a:cubicBezTo>
                    <a:pt x="61232" y="4"/>
                    <a:pt x="61214" y="1"/>
                    <a:pt x="61197" y="1"/>
                  </a:cubicBezTo>
                  <a:close/>
                </a:path>
              </a:pathLst>
            </a:custGeom>
            <a:solidFill>
              <a:srgbClr val="F49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18"/>
            <p:cNvSpPr/>
            <p:nvPr/>
          </p:nvSpPr>
          <p:spPr>
            <a:xfrm>
              <a:off x="3778275" y="4915475"/>
              <a:ext cx="1369625" cy="556350"/>
            </a:xfrm>
            <a:custGeom>
              <a:avLst/>
              <a:gdLst/>
              <a:ahLst/>
              <a:cxnLst/>
              <a:rect l="l" t="t" r="r" b="b"/>
              <a:pathLst>
                <a:path w="54785" h="22254" extrusionOk="0">
                  <a:moveTo>
                    <a:pt x="54559" y="1"/>
                  </a:moveTo>
                  <a:cubicBezTo>
                    <a:pt x="54540" y="1"/>
                    <a:pt x="54522" y="4"/>
                    <a:pt x="54504" y="10"/>
                  </a:cubicBezTo>
                  <a:cubicBezTo>
                    <a:pt x="54477" y="20"/>
                    <a:pt x="54453" y="37"/>
                    <a:pt x="54436" y="59"/>
                  </a:cubicBezTo>
                  <a:cubicBezTo>
                    <a:pt x="52212" y="3063"/>
                    <a:pt x="48468" y="5974"/>
                    <a:pt x="43259" y="8771"/>
                  </a:cubicBezTo>
                  <a:cubicBezTo>
                    <a:pt x="39360" y="10870"/>
                    <a:pt x="34656" y="12895"/>
                    <a:pt x="29149" y="14847"/>
                  </a:cubicBezTo>
                  <a:cubicBezTo>
                    <a:pt x="23506" y="16844"/>
                    <a:pt x="18481" y="18248"/>
                    <a:pt x="14072" y="19062"/>
                  </a:cubicBezTo>
                  <a:cubicBezTo>
                    <a:pt x="11025" y="19628"/>
                    <a:pt x="8276" y="19912"/>
                    <a:pt x="5833" y="19912"/>
                  </a:cubicBezTo>
                  <a:cubicBezTo>
                    <a:pt x="3724" y="19912"/>
                    <a:pt x="1841" y="19700"/>
                    <a:pt x="191" y="19277"/>
                  </a:cubicBezTo>
                  <a:cubicBezTo>
                    <a:pt x="179" y="19274"/>
                    <a:pt x="167" y="19272"/>
                    <a:pt x="155" y="19272"/>
                  </a:cubicBezTo>
                  <a:cubicBezTo>
                    <a:pt x="110" y="19272"/>
                    <a:pt x="68" y="19293"/>
                    <a:pt x="39" y="19330"/>
                  </a:cubicBezTo>
                  <a:cubicBezTo>
                    <a:pt x="1" y="19379"/>
                    <a:pt x="1" y="19448"/>
                    <a:pt x="37" y="19496"/>
                  </a:cubicBezTo>
                  <a:cubicBezTo>
                    <a:pt x="653" y="20392"/>
                    <a:pt x="2032" y="21930"/>
                    <a:pt x="4403" y="22147"/>
                  </a:cubicBezTo>
                  <a:cubicBezTo>
                    <a:pt x="5067" y="22210"/>
                    <a:pt x="5808" y="22253"/>
                    <a:pt x="6658" y="22253"/>
                  </a:cubicBezTo>
                  <a:cubicBezTo>
                    <a:pt x="8813" y="22253"/>
                    <a:pt x="11674" y="21976"/>
                    <a:pt x="15783" y="21038"/>
                  </a:cubicBezTo>
                  <a:lnTo>
                    <a:pt x="15789" y="21036"/>
                  </a:lnTo>
                  <a:cubicBezTo>
                    <a:pt x="19392" y="20216"/>
                    <a:pt x="23954" y="18890"/>
                    <a:pt x="29840" y="16805"/>
                  </a:cubicBezTo>
                  <a:cubicBezTo>
                    <a:pt x="35554" y="14780"/>
                    <a:pt x="39849" y="12985"/>
                    <a:pt x="43126" y="11388"/>
                  </a:cubicBezTo>
                  <a:cubicBezTo>
                    <a:pt x="48605" y="8728"/>
                    <a:pt x="51255" y="6623"/>
                    <a:pt x="52969" y="4943"/>
                  </a:cubicBezTo>
                  <a:cubicBezTo>
                    <a:pt x="54678" y="3277"/>
                    <a:pt x="54784" y="1215"/>
                    <a:pt x="54692" y="135"/>
                  </a:cubicBezTo>
                  <a:cubicBezTo>
                    <a:pt x="54686" y="76"/>
                    <a:pt x="54645" y="24"/>
                    <a:pt x="54594" y="4"/>
                  </a:cubicBezTo>
                  <a:cubicBezTo>
                    <a:pt x="54582" y="2"/>
                    <a:pt x="54571" y="1"/>
                    <a:pt x="54559" y="1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18"/>
            <p:cNvSpPr/>
            <p:nvPr/>
          </p:nvSpPr>
          <p:spPr>
            <a:xfrm>
              <a:off x="3559300" y="4475225"/>
              <a:ext cx="1648475" cy="931175"/>
            </a:xfrm>
            <a:custGeom>
              <a:avLst/>
              <a:gdLst/>
              <a:ahLst/>
              <a:cxnLst/>
              <a:rect l="l" t="t" r="r" b="b"/>
              <a:pathLst>
                <a:path w="65939" h="37247" extrusionOk="0">
                  <a:moveTo>
                    <a:pt x="7031" y="26604"/>
                  </a:moveTo>
                  <a:cubicBezTo>
                    <a:pt x="7037" y="26682"/>
                    <a:pt x="7039" y="26759"/>
                    <a:pt x="7047" y="26835"/>
                  </a:cubicBezTo>
                  <a:cubicBezTo>
                    <a:pt x="7035" y="26759"/>
                    <a:pt x="7029" y="26682"/>
                    <a:pt x="7027" y="26606"/>
                  </a:cubicBezTo>
                  <a:lnTo>
                    <a:pt x="7031" y="26604"/>
                  </a:lnTo>
                  <a:close/>
                  <a:moveTo>
                    <a:pt x="60316" y="0"/>
                  </a:moveTo>
                  <a:cubicBezTo>
                    <a:pt x="60300" y="0"/>
                    <a:pt x="60284" y="3"/>
                    <a:pt x="60270" y="9"/>
                  </a:cubicBezTo>
                  <a:lnTo>
                    <a:pt x="60243" y="19"/>
                  </a:lnTo>
                  <a:cubicBezTo>
                    <a:pt x="59459" y="490"/>
                    <a:pt x="57068" y="1873"/>
                    <a:pt x="53007" y="3843"/>
                  </a:cubicBezTo>
                  <a:lnTo>
                    <a:pt x="53009" y="3847"/>
                  </a:lnTo>
                  <a:cubicBezTo>
                    <a:pt x="48121" y="6212"/>
                    <a:pt x="40819" y="9424"/>
                    <a:pt x="30982" y="12910"/>
                  </a:cubicBezTo>
                  <a:cubicBezTo>
                    <a:pt x="20970" y="16458"/>
                    <a:pt x="13177" y="18571"/>
                    <a:pt x="7886" y="19797"/>
                  </a:cubicBezTo>
                  <a:cubicBezTo>
                    <a:pt x="3653" y="20779"/>
                    <a:pt x="1016" y="21190"/>
                    <a:pt x="132" y="21317"/>
                  </a:cubicBezTo>
                  <a:lnTo>
                    <a:pt x="105" y="21327"/>
                  </a:lnTo>
                  <a:cubicBezTo>
                    <a:pt x="79" y="21338"/>
                    <a:pt x="52" y="21358"/>
                    <a:pt x="34" y="21383"/>
                  </a:cubicBezTo>
                  <a:cubicBezTo>
                    <a:pt x="9" y="21415"/>
                    <a:pt x="1" y="21460"/>
                    <a:pt x="13" y="21501"/>
                  </a:cubicBezTo>
                  <a:cubicBezTo>
                    <a:pt x="1190" y="25677"/>
                    <a:pt x="1803" y="28136"/>
                    <a:pt x="1814" y="28214"/>
                  </a:cubicBezTo>
                  <a:cubicBezTo>
                    <a:pt x="1810" y="28253"/>
                    <a:pt x="1484" y="32038"/>
                    <a:pt x="4821" y="34657"/>
                  </a:cubicBezTo>
                  <a:cubicBezTo>
                    <a:pt x="6619" y="36066"/>
                    <a:pt x="9610" y="37246"/>
                    <a:pt x="14578" y="37246"/>
                  </a:cubicBezTo>
                  <a:cubicBezTo>
                    <a:pt x="16433" y="37246"/>
                    <a:pt x="18565" y="37081"/>
                    <a:pt x="21013" y="36703"/>
                  </a:cubicBezTo>
                  <a:cubicBezTo>
                    <a:pt x="21015" y="36701"/>
                    <a:pt x="21016" y="36701"/>
                    <a:pt x="21017" y="36701"/>
                  </a:cubicBezTo>
                  <a:cubicBezTo>
                    <a:pt x="21018" y="36701"/>
                    <a:pt x="21019" y="36701"/>
                    <a:pt x="21019" y="36701"/>
                  </a:cubicBezTo>
                  <a:cubicBezTo>
                    <a:pt x="21021" y="36701"/>
                    <a:pt x="21022" y="36700"/>
                    <a:pt x="21023" y="36696"/>
                  </a:cubicBezTo>
                  <a:cubicBezTo>
                    <a:pt x="25489" y="36009"/>
                    <a:pt x="30997" y="34605"/>
                    <a:pt x="37816" y="32191"/>
                  </a:cubicBezTo>
                  <a:cubicBezTo>
                    <a:pt x="44250" y="29912"/>
                    <a:pt x="49213" y="27666"/>
                    <a:pt x="53031" y="25511"/>
                  </a:cubicBezTo>
                  <a:cubicBezTo>
                    <a:pt x="53032" y="25512"/>
                    <a:pt x="53033" y="25512"/>
                    <a:pt x="53034" y="25512"/>
                  </a:cubicBezTo>
                  <a:cubicBezTo>
                    <a:pt x="53040" y="25512"/>
                    <a:pt x="53042" y="25506"/>
                    <a:pt x="53047" y="25501"/>
                  </a:cubicBezTo>
                  <a:cubicBezTo>
                    <a:pt x="61432" y="20765"/>
                    <a:pt x="64284" y="16481"/>
                    <a:pt x="65002" y="13338"/>
                  </a:cubicBezTo>
                  <a:cubicBezTo>
                    <a:pt x="65939" y="9197"/>
                    <a:pt x="63302" y="6462"/>
                    <a:pt x="63248" y="6394"/>
                  </a:cubicBezTo>
                  <a:cubicBezTo>
                    <a:pt x="63238" y="6370"/>
                    <a:pt x="62164" y="4072"/>
                    <a:pt x="60448" y="84"/>
                  </a:cubicBezTo>
                  <a:cubicBezTo>
                    <a:pt x="60431" y="48"/>
                    <a:pt x="60398" y="17"/>
                    <a:pt x="60358" y="7"/>
                  </a:cubicBezTo>
                  <a:cubicBezTo>
                    <a:pt x="60344" y="2"/>
                    <a:pt x="60330" y="0"/>
                    <a:pt x="60316" y="0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18"/>
            <p:cNvSpPr/>
            <p:nvPr/>
          </p:nvSpPr>
          <p:spPr>
            <a:xfrm>
              <a:off x="2492575" y="410175"/>
              <a:ext cx="718400" cy="386975"/>
            </a:xfrm>
            <a:custGeom>
              <a:avLst/>
              <a:gdLst/>
              <a:ahLst/>
              <a:cxnLst/>
              <a:rect l="l" t="t" r="r" b="b"/>
              <a:pathLst>
                <a:path w="28736" h="15479" extrusionOk="0">
                  <a:moveTo>
                    <a:pt x="26153" y="1"/>
                  </a:moveTo>
                  <a:cubicBezTo>
                    <a:pt x="26136" y="1"/>
                    <a:pt x="26118" y="3"/>
                    <a:pt x="26100" y="7"/>
                  </a:cubicBezTo>
                  <a:cubicBezTo>
                    <a:pt x="26090" y="13"/>
                    <a:pt x="26082" y="19"/>
                    <a:pt x="26076" y="23"/>
                  </a:cubicBezTo>
                  <a:cubicBezTo>
                    <a:pt x="25341" y="489"/>
                    <a:pt x="24066" y="1158"/>
                    <a:pt x="21877" y="2106"/>
                  </a:cubicBezTo>
                  <a:cubicBezTo>
                    <a:pt x="19893" y="2959"/>
                    <a:pt x="17155" y="4035"/>
                    <a:pt x="13374" y="5373"/>
                  </a:cubicBezTo>
                  <a:cubicBezTo>
                    <a:pt x="9424" y="6775"/>
                    <a:pt x="6539" y="7681"/>
                    <a:pt x="4434" y="8268"/>
                  </a:cubicBezTo>
                  <a:cubicBezTo>
                    <a:pt x="2298" y="8853"/>
                    <a:pt x="966" y="9113"/>
                    <a:pt x="137" y="9211"/>
                  </a:cubicBezTo>
                  <a:cubicBezTo>
                    <a:pt x="129" y="9215"/>
                    <a:pt x="119" y="9215"/>
                    <a:pt x="109" y="9217"/>
                  </a:cubicBezTo>
                  <a:cubicBezTo>
                    <a:pt x="37" y="9242"/>
                    <a:pt x="0" y="9318"/>
                    <a:pt x="17" y="9389"/>
                  </a:cubicBezTo>
                  <a:lnTo>
                    <a:pt x="1089" y="14013"/>
                  </a:lnTo>
                  <a:cubicBezTo>
                    <a:pt x="1408" y="14914"/>
                    <a:pt x="2251" y="15478"/>
                    <a:pt x="3178" y="15478"/>
                  </a:cubicBezTo>
                  <a:cubicBezTo>
                    <a:pt x="3369" y="15478"/>
                    <a:pt x="3564" y="15454"/>
                    <a:pt x="3759" y="15404"/>
                  </a:cubicBezTo>
                  <a:cubicBezTo>
                    <a:pt x="4536" y="15206"/>
                    <a:pt x="5473" y="14954"/>
                    <a:pt x="6568" y="14639"/>
                  </a:cubicBezTo>
                  <a:cubicBezTo>
                    <a:pt x="8912" y="13974"/>
                    <a:pt x="11953" y="13025"/>
                    <a:pt x="15623" y="11724"/>
                  </a:cubicBezTo>
                  <a:cubicBezTo>
                    <a:pt x="19138" y="10478"/>
                    <a:pt x="21996" y="9342"/>
                    <a:pt x="24204" y="8409"/>
                  </a:cubicBezTo>
                  <a:cubicBezTo>
                    <a:pt x="25378" y="7910"/>
                    <a:pt x="26362" y="7478"/>
                    <a:pt x="27158" y="7112"/>
                  </a:cubicBezTo>
                  <a:cubicBezTo>
                    <a:pt x="28224" y="6623"/>
                    <a:pt x="28735" y="5422"/>
                    <a:pt x="28334" y="4305"/>
                  </a:cubicBezTo>
                  <a:lnTo>
                    <a:pt x="26280" y="84"/>
                  </a:lnTo>
                  <a:cubicBezTo>
                    <a:pt x="26260" y="48"/>
                    <a:pt x="26229" y="21"/>
                    <a:pt x="26190" y="5"/>
                  </a:cubicBezTo>
                  <a:cubicBezTo>
                    <a:pt x="26178" y="2"/>
                    <a:pt x="26166" y="1"/>
                    <a:pt x="261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18"/>
            <p:cNvSpPr/>
            <p:nvPr/>
          </p:nvSpPr>
          <p:spPr>
            <a:xfrm>
              <a:off x="2580500" y="591750"/>
              <a:ext cx="1972850" cy="2934150"/>
            </a:xfrm>
            <a:custGeom>
              <a:avLst/>
              <a:gdLst/>
              <a:ahLst/>
              <a:cxnLst/>
              <a:rect l="l" t="t" r="r" b="b"/>
              <a:pathLst>
                <a:path w="78914" h="117366" extrusionOk="0">
                  <a:moveTo>
                    <a:pt x="9436" y="40164"/>
                  </a:moveTo>
                  <a:cubicBezTo>
                    <a:pt x="9630" y="40796"/>
                    <a:pt x="9810" y="41424"/>
                    <a:pt x="9974" y="42061"/>
                  </a:cubicBezTo>
                  <a:cubicBezTo>
                    <a:pt x="9804" y="41431"/>
                    <a:pt x="9622" y="40798"/>
                    <a:pt x="9432" y="40166"/>
                  </a:cubicBezTo>
                  <a:lnTo>
                    <a:pt x="9436" y="40164"/>
                  </a:lnTo>
                  <a:close/>
                  <a:moveTo>
                    <a:pt x="57930" y="63631"/>
                  </a:moveTo>
                  <a:lnTo>
                    <a:pt x="57975" y="63762"/>
                  </a:lnTo>
                  <a:lnTo>
                    <a:pt x="58812" y="65176"/>
                  </a:lnTo>
                  <a:lnTo>
                    <a:pt x="57971" y="63764"/>
                  </a:lnTo>
                  <a:lnTo>
                    <a:pt x="57930" y="63631"/>
                  </a:lnTo>
                  <a:close/>
                  <a:moveTo>
                    <a:pt x="62605" y="68838"/>
                  </a:moveTo>
                  <a:lnTo>
                    <a:pt x="62648" y="68963"/>
                  </a:lnTo>
                  <a:cubicBezTo>
                    <a:pt x="62814" y="69184"/>
                    <a:pt x="62973" y="69406"/>
                    <a:pt x="63133" y="69630"/>
                  </a:cubicBezTo>
                  <a:lnTo>
                    <a:pt x="63133" y="69630"/>
                  </a:lnTo>
                  <a:cubicBezTo>
                    <a:pt x="62972" y="69405"/>
                    <a:pt x="62809" y="69185"/>
                    <a:pt x="62642" y="68963"/>
                  </a:cubicBezTo>
                  <a:lnTo>
                    <a:pt x="62605" y="68838"/>
                  </a:lnTo>
                  <a:close/>
                  <a:moveTo>
                    <a:pt x="65312" y="72997"/>
                  </a:moveTo>
                  <a:cubicBezTo>
                    <a:pt x="65789" y="73807"/>
                    <a:pt x="66233" y="74630"/>
                    <a:pt x="66660" y="75458"/>
                  </a:cubicBezTo>
                  <a:cubicBezTo>
                    <a:pt x="66231" y="74628"/>
                    <a:pt x="65783" y="73809"/>
                    <a:pt x="65312" y="72997"/>
                  </a:cubicBezTo>
                  <a:close/>
                  <a:moveTo>
                    <a:pt x="16382" y="100069"/>
                  </a:moveTo>
                  <a:cubicBezTo>
                    <a:pt x="16402" y="100173"/>
                    <a:pt x="16429" y="100280"/>
                    <a:pt x="16451" y="100382"/>
                  </a:cubicBezTo>
                  <a:cubicBezTo>
                    <a:pt x="16423" y="100282"/>
                    <a:pt x="16402" y="100173"/>
                    <a:pt x="16378" y="100071"/>
                  </a:cubicBezTo>
                  <a:lnTo>
                    <a:pt x="16382" y="100069"/>
                  </a:lnTo>
                  <a:close/>
                  <a:moveTo>
                    <a:pt x="24002" y="0"/>
                  </a:moveTo>
                  <a:cubicBezTo>
                    <a:pt x="23985" y="0"/>
                    <a:pt x="23968" y="3"/>
                    <a:pt x="23952" y="9"/>
                  </a:cubicBezTo>
                  <a:lnTo>
                    <a:pt x="23931" y="15"/>
                  </a:lnTo>
                  <a:lnTo>
                    <a:pt x="23856" y="62"/>
                  </a:lnTo>
                  <a:cubicBezTo>
                    <a:pt x="23825" y="80"/>
                    <a:pt x="23796" y="101"/>
                    <a:pt x="23764" y="113"/>
                  </a:cubicBezTo>
                  <a:cubicBezTo>
                    <a:pt x="22837" y="537"/>
                    <a:pt x="21652" y="1062"/>
                    <a:pt x="20216" y="1660"/>
                  </a:cubicBezTo>
                  <a:cubicBezTo>
                    <a:pt x="18096" y="2546"/>
                    <a:pt x="15418" y="3591"/>
                    <a:pt x="12200" y="4729"/>
                  </a:cubicBezTo>
                  <a:cubicBezTo>
                    <a:pt x="8849" y="5915"/>
                    <a:pt x="6015" y="6811"/>
                    <a:pt x="3765" y="7468"/>
                  </a:cubicBezTo>
                  <a:cubicBezTo>
                    <a:pt x="2390" y="7869"/>
                    <a:pt x="1238" y="8182"/>
                    <a:pt x="309" y="8417"/>
                  </a:cubicBezTo>
                  <a:cubicBezTo>
                    <a:pt x="276" y="8430"/>
                    <a:pt x="240" y="8430"/>
                    <a:pt x="207" y="8434"/>
                  </a:cubicBezTo>
                  <a:lnTo>
                    <a:pt x="119" y="8448"/>
                  </a:lnTo>
                  <a:lnTo>
                    <a:pt x="98" y="8454"/>
                  </a:lnTo>
                  <a:cubicBezTo>
                    <a:pt x="72" y="8469"/>
                    <a:pt x="45" y="8485"/>
                    <a:pt x="27" y="8512"/>
                  </a:cubicBezTo>
                  <a:cubicBezTo>
                    <a:pt x="6" y="8544"/>
                    <a:pt x="0" y="8583"/>
                    <a:pt x="13" y="8622"/>
                  </a:cubicBezTo>
                  <a:cubicBezTo>
                    <a:pt x="727" y="11611"/>
                    <a:pt x="7055" y="38374"/>
                    <a:pt x="8174" y="57213"/>
                  </a:cubicBezTo>
                  <a:cubicBezTo>
                    <a:pt x="8378" y="60656"/>
                    <a:pt x="8487" y="64061"/>
                    <a:pt x="8599" y="67350"/>
                  </a:cubicBezTo>
                  <a:cubicBezTo>
                    <a:pt x="9078" y="81617"/>
                    <a:pt x="9575" y="96376"/>
                    <a:pt x="17554" y="117271"/>
                  </a:cubicBezTo>
                  <a:cubicBezTo>
                    <a:pt x="17575" y="117328"/>
                    <a:pt x="17632" y="117366"/>
                    <a:pt x="17692" y="117366"/>
                  </a:cubicBezTo>
                  <a:cubicBezTo>
                    <a:pt x="17701" y="117366"/>
                    <a:pt x="17711" y="117365"/>
                    <a:pt x="17720" y="117363"/>
                  </a:cubicBezTo>
                  <a:cubicBezTo>
                    <a:pt x="18563" y="117173"/>
                    <a:pt x="20993" y="116606"/>
                    <a:pt x="24893" y="115526"/>
                  </a:cubicBezTo>
                  <a:cubicBezTo>
                    <a:pt x="30214" y="114061"/>
                    <a:pt x="38271" y="111639"/>
                    <a:pt x="48759" y="107923"/>
                  </a:cubicBezTo>
                  <a:cubicBezTo>
                    <a:pt x="59062" y="104273"/>
                    <a:pt x="66759" y="101125"/>
                    <a:pt x="71824" y="98923"/>
                  </a:cubicBezTo>
                  <a:cubicBezTo>
                    <a:pt x="75689" y="97243"/>
                    <a:pt x="78023" y="96106"/>
                    <a:pt x="78815" y="95717"/>
                  </a:cubicBezTo>
                  <a:cubicBezTo>
                    <a:pt x="78883" y="95682"/>
                    <a:pt x="78913" y="95607"/>
                    <a:pt x="78887" y="95539"/>
                  </a:cubicBezTo>
                  <a:cubicBezTo>
                    <a:pt x="71939" y="74286"/>
                    <a:pt x="63031" y="62504"/>
                    <a:pt x="54422" y="51116"/>
                  </a:cubicBezTo>
                  <a:cubicBezTo>
                    <a:pt x="52439" y="48489"/>
                    <a:pt x="50381" y="45776"/>
                    <a:pt x="48370" y="42969"/>
                  </a:cubicBezTo>
                  <a:cubicBezTo>
                    <a:pt x="37381" y="27631"/>
                    <a:pt x="25451" y="2853"/>
                    <a:pt x="24124" y="80"/>
                  </a:cubicBezTo>
                  <a:cubicBezTo>
                    <a:pt x="24107" y="44"/>
                    <a:pt x="24081" y="15"/>
                    <a:pt x="24042" y="5"/>
                  </a:cubicBezTo>
                  <a:cubicBezTo>
                    <a:pt x="24028" y="2"/>
                    <a:pt x="24015" y="0"/>
                    <a:pt x="24002" y="0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18"/>
            <p:cNvSpPr/>
            <p:nvPr/>
          </p:nvSpPr>
          <p:spPr>
            <a:xfrm>
              <a:off x="2426500" y="241850"/>
              <a:ext cx="738275" cy="393250"/>
            </a:xfrm>
            <a:custGeom>
              <a:avLst/>
              <a:gdLst/>
              <a:ahLst/>
              <a:cxnLst/>
              <a:rect l="l" t="t" r="r" b="b"/>
              <a:pathLst>
                <a:path w="29531" h="15730" extrusionOk="0">
                  <a:moveTo>
                    <a:pt x="23623" y="1"/>
                  </a:moveTo>
                  <a:cubicBezTo>
                    <a:pt x="22500" y="1"/>
                    <a:pt x="21283" y="147"/>
                    <a:pt x="20079" y="371"/>
                  </a:cubicBezTo>
                  <a:cubicBezTo>
                    <a:pt x="17589" y="825"/>
                    <a:pt x="15166" y="1613"/>
                    <a:pt x="13755" y="2112"/>
                  </a:cubicBezTo>
                  <a:cubicBezTo>
                    <a:pt x="13067" y="2355"/>
                    <a:pt x="12646" y="2521"/>
                    <a:pt x="12619" y="2531"/>
                  </a:cubicBezTo>
                  <a:cubicBezTo>
                    <a:pt x="12597" y="2539"/>
                    <a:pt x="12169" y="2672"/>
                    <a:pt x="11490" y="2912"/>
                  </a:cubicBezTo>
                  <a:cubicBezTo>
                    <a:pt x="9990" y="3442"/>
                    <a:pt x="7412" y="4442"/>
                    <a:pt x="5086" y="5758"/>
                  </a:cubicBezTo>
                  <a:lnTo>
                    <a:pt x="5080" y="5762"/>
                  </a:lnTo>
                  <a:cubicBezTo>
                    <a:pt x="2985" y="6942"/>
                    <a:pt x="1107" y="8380"/>
                    <a:pt x="399" y="9964"/>
                  </a:cubicBezTo>
                  <a:cubicBezTo>
                    <a:pt x="4" y="10840"/>
                    <a:pt x="0" y="11674"/>
                    <a:pt x="387" y="12505"/>
                  </a:cubicBezTo>
                  <a:lnTo>
                    <a:pt x="1477" y="15603"/>
                  </a:lnTo>
                  <a:cubicBezTo>
                    <a:pt x="1494" y="15652"/>
                    <a:pt x="1534" y="15686"/>
                    <a:pt x="1584" y="15699"/>
                  </a:cubicBezTo>
                  <a:cubicBezTo>
                    <a:pt x="1661" y="15715"/>
                    <a:pt x="1782" y="15729"/>
                    <a:pt x="1968" y="15729"/>
                  </a:cubicBezTo>
                  <a:cubicBezTo>
                    <a:pt x="2469" y="15729"/>
                    <a:pt x="3442" y="15625"/>
                    <a:pt x="5315" y="15171"/>
                  </a:cubicBezTo>
                  <a:cubicBezTo>
                    <a:pt x="7461" y="14649"/>
                    <a:pt x="10786" y="13659"/>
                    <a:pt x="15923" y="11840"/>
                  </a:cubicBezTo>
                  <a:cubicBezTo>
                    <a:pt x="20842" y="10097"/>
                    <a:pt x="23986" y="8808"/>
                    <a:pt x="25997" y="7869"/>
                  </a:cubicBezTo>
                  <a:cubicBezTo>
                    <a:pt x="28606" y="6660"/>
                    <a:pt x="29306" y="6046"/>
                    <a:pt x="29492" y="5815"/>
                  </a:cubicBezTo>
                  <a:cubicBezTo>
                    <a:pt x="29523" y="5774"/>
                    <a:pt x="29531" y="5721"/>
                    <a:pt x="29516" y="5672"/>
                  </a:cubicBezTo>
                  <a:lnTo>
                    <a:pt x="28426" y="2613"/>
                  </a:lnTo>
                  <a:cubicBezTo>
                    <a:pt x="28191" y="1698"/>
                    <a:pt x="27663" y="1040"/>
                    <a:pt x="26808" y="608"/>
                  </a:cubicBezTo>
                  <a:cubicBezTo>
                    <a:pt x="25950" y="173"/>
                    <a:pt x="24843" y="1"/>
                    <a:pt x="236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18"/>
            <p:cNvSpPr/>
            <p:nvPr/>
          </p:nvSpPr>
          <p:spPr>
            <a:xfrm>
              <a:off x="2368525" y="301700"/>
              <a:ext cx="457300" cy="360875"/>
            </a:xfrm>
            <a:custGeom>
              <a:avLst/>
              <a:gdLst/>
              <a:ahLst/>
              <a:cxnLst/>
              <a:rect l="l" t="t" r="r" b="b"/>
              <a:pathLst>
                <a:path w="18292" h="14435" fill="none" extrusionOk="0">
                  <a:moveTo>
                    <a:pt x="14895" y="0"/>
                  </a:moveTo>
                  <a:cubicBezTo>
                    <a:pt x="14895" y="0"/>
                    <a:pt x="1" y="4589"/>
                    <a:pt x="2581" y="10183"/>
                  </a:cubicBezTo>
                  <a:lnTo>
                    <a:pt x="3708" y="13380"/>
                  </a:lnTo>
                  <a:cubicBezTo>
                    <a:pt x="3708" y="13380"/>
                    <a:pt x="4602" y="14434"/>
                    <a:pt x="18291" y="9585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18"/>
            <p:cNvSpPr/>
            <p:nvPr/>
          </p:nvSpPr>
          <p:spPr>
            <a:xfrm>
              <a:off x="2487700" y="638000"/>
              <a:ext cx="396750" cy="168450"/>
            </a:xfrm>
            <a:custGeom>
              <a:avLst/>
              <a:gdLst/>
              <a:ahLst/>
              <a:cxnLst/>
              <a:rect l="l" t="t" r="r" b="b"/>
              <a:pathLst>
                <a:path w="15870" h="6738" fill="none" extrusionOk="0">
                  <a:moveTo>
                    <a:pt x="1" y="0"/>
                  </a:moveTo>
                  <a:lnTo>
                    <a:pt x="1141" y="4914"/>
                  </a:lnTo>
                  <a:cubicBezTo>
                    <a:pt x="1556" y="6081"/>
                    <a:pt x="2792" y="6737"/>
                    <a:pt x="3991" y="6430"/>
                  </a:cubicBezTo>
                  <a:cubicBezTo>
                    <a:pt x="6290" y="5839"/>
                    <a:pt x="10374" y="4693"/>
                    <a:pt x="15869" y="2748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18"/>
            <p:cNvSpPr/>
            <p:nvPr/>
          </p:nvSpPr>
          <p:spPr>
            <a:xfrm>
              <a:off x="2575425" y="800550"/>
              <a:ext cx="1930350" cy="4819600"/>
            </a:xfrm>
            <a:custGeom>
              <a:avLst/>
              <a:gdLst/>
              <a:ahLst/>
              <a:cxnLst/>
              <a:rect l="l" t="t" r="r" b="b"/>
              <a:pathLst>
                <a:path w="77214" h="192784" fill="none" extrusionOk="0">
                  <a:moveTo>
                    <a:pt x="1" y="0"/>
                  </a:moveTo>
                  <a:cubicBezTo>
                    <a:pt x="1" y="0"/>
                    <a:pt x="7039" y="28749"/>
                    <a:pt x="8229" y="48867"/>
                  </a:cubicBezTo>
                  <a:cubicBezTo>
                    <a:pt x="9422" y="68987"/>
                    <a:pt x="7487" y="86395"/>
                    <a:pt x="20761" y="116618"/>
                  </a:cubicBezTo>
                  <a:cubicBezTo>
                    <a:pt x="34037" y="146842"/>
                    <a:pt x="41021" y="175183"/>
                    <a:pt x="41021" y="175183"/>
                  </a:cubicBezTo>
                  <a:cubicBezTo>
                    <a:pt x="41021" y="175183"/>
                    <a:pt x="39184" y="192784"/>
                    <a:pt x="77214" y="179311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18"/>
            <p:cNvSpPr/>
            <p:nvPr/>
          </p:nvSpPr>
          <p:spPr>
            <a:xfrm>
              <a:off x="3554000" y="4794600"/>
              <a:ext cx="778650" cy="211100"/>
            </a:xfrm>
            <a:custGeom>
              <a:avLst/>
              <a:gdLst/>
              <a:ahLst/>
              <a:cxnLst/>
              <a:rect l="l" t="t" r="r" b="b"/>
              <a:pathLst>
                <a:path w="31146" h="8444" fill="none" extrusionOk="0">
                  <a:moveTo>
                    <a:pt x="0" y="8444"/>
                  </a:moveTo>
                  <a:cubicBezTo>
                    <a:pt x="0" y="8444"/>
                    <a:pt x="11015" y="7132"/>
                    <a:pt x="31145" y="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18"/>
            <p:cNvSpPr/>
            <p:nvPr/>
          </p:nvSpPr>
          <p:spPr>
            <a:xfrm>
              <a:off x="3018075" y="3293250"/>
              <a:ext cx="782625" cy="237450"/>
            </a:xfrm>
            <a:custGeom>
              <a:avLst/>
              <a:gdLst/>
              <a:ahLst/>
              <a:cxnLst/>
              <a:rect l="l" t="t" r="r" b="b"/>
              <a:pathLst>
                <a:path w="31305" h="9498" fill="none" extrusionOk="0">
                  <a:moveTo>
                    <a:pt x="0" y="9497"/>
                  </a:moveTo>
                  <a:cubicBezTo>
                    <a:pt x="0" y="9497"/>
                    <a:pt x="11175" y="7130"/>
                    <a:pt x="31305" y="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18"/>
            <p:cNvSpPr/>
            <p:nvPr/>
          </p:nvSpPr>
          <p:spPr>
            <a:xfrm>
              <a:off x="2740900" y="156475"/>
              <a:ext cx="427875" cy="384775"/>
            </a:xfrm>
            <a:custGeom>
              <a:avLst/>
              <a:gdLst/>
              <a:ahLst/>
              <a:cxnLst/>
              <a:rect l="l" t="t" r="r" b="b"/>
              <a:pathLst>
                <a:path w="17115" h="15391" fill="none" extrusionOk="0">
                  <a:moveTo>
                    <a:pt x="0" y="5809"/>
                  </a:moveTo>
                  <a:cubicBezTo>
                    <a:pt x="0" y="5809"/>
                    <a:pt x="14463" y="1"/>
                    <a:pt x="15979" y="5969"/>
                  </a:cubicBezTo>
                  <a:lnTo>
                    <a:pt x="17114" y="9160"/>
                  </a:lnTo>
                  <a:cubicBezTo>
                    <a:pt x="17114" y="9160"/>
                    <a:pt x="17084" y="10541"/>
                    <a:pt x="3394" y="1539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18"/>
            <p:cNvSpPr/>
            <p:nvPr/>
          </p:nvSpPr>
          <p:spPr>
            <a:xfrm>
              <a:off x="2884325" y="403575"/>
              <a:ext cx="330525" cy="303125"/>
            </a:xfrm>
            <a:custGeom>
              <a:avLst/>
              <a:gdLst/>
              <a:ahLst/>
              <a:cxnLst/>
              <a:rect l="l" t="t" r="r" b="b"/>
              <a:pathLst>
                <a:path w="13221" h="12125" fill="none" extrusionOk="0">
                  <a:moveTo>
                    <a:pt x="10600" y="1"/>
                  </a:moveTo>
                  <a:lnTo>
                    <a:pt x="12809" y="4538"/>
                  </a:lnTo>
                  <a:cubicBezTo>
                    <a:pt x="13221" y="5705"/>
                    <a:pt x="12677" y="6996"/>
                    <a:pt x="11549" y="7509"/>
                  </a:cubicBezTo>
                  <a:cubicBezTo>
                    <a:pt x="9391" y="8499"/>
                    <a:pt x="5495" y="10179"/>
                    <a:pt x="0" y="12125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18"/>
            <p:cNvSpPr/>
            <p:nvPr/>
          </p:nvSpPr>
          <p:spPr>
            <a:xfrm>
              <a:off x="3183525" y="585100"/>
              <a:ext cx="2272875" cy="4698250"/>
            </a:xfrm>
            <a:custGeom>
              <a:avLst/>
              <a:gdLst/>
              <a:ahLst/>
              <a:cxnLst/>
              <a:rect l="l" t="t" r="r" b="b"/>
              <a:pathLst>
                <a:path w="90915" h="187930" fill="none" extrusionOk="0">
                  <a:moveTo>
                    <a:pt x="1" y="1"/>
                  </a:moveTo>
                  <a:cubicBezTo>
                    <a:pt x="1" y="1"/>
                    <a:pt x="12628" y="26765"/>
                    <a:pt x="24370" y="43151"/>
                  </a:cubicBezTo>
                  <a:cubicBezTo>
                    <a:pt x="36109" y="59537"/>
                    <a:pt x="48573" y="71843"/>
                    <a:pt x="57282" y="103680"/>
                  </a:cubicBezTo>
                  <a:cubicBezTo>
                    <a:pt x="65994" y="135517"/>
                    <a:pt x="78410" y="161938"/>
                    <a:pt x="78410" y="161938"/>
                  </a:cubicBezTo>
                  <a:cubicBezTo>
                    <a:pt x="78410" y="161938"/>
                    <a:pt x="90915" y="174457"/>
                    <a:pt x="52890" y="187929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18"/>
            <p:cNvSpPr/>
            <p:nvPr/>
          </p:nvSpPr>
          <p:spPr>
            <a:xfrm>
              <a:off x="4332625" y="4468525"/>
              <a:ext cx="737825" cy="326150"/>
            </a:xfrm>
            <a:custGeom>
              <a:avLst/>
              <a:gdLst/>
              <a:ahLst/>
              <a:cxnLst/>
              <a:rect l="l" t="t" r="r" b="b"/>
              <a:pathLst>
                <a:path w="29513" h="13046" fill="none" extrusionOk="0">
                  <a:moveTo>
                    <a:pt x="29513" y="1"/>
                  </a:moveTo>
                  <a:cubicBezTo>
                    <a:pt x="29513" y="1"/>
                    <a:pt x="20126" y="5915"/>
                    <a:pt x="0" y="13045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18"/>
            <p:cNvSpPr/>
            <p:nvPr/>
          </p:nvSpPr>
          <p:spPr>
            <a:xfrm>
              <a:off x="3800725" y="2985025"/>
              <a:ext cx="757525" cy="308250"/>
            </a:xfrm>
            <a:custGeom>
              <a:avLst/>
              <a:gdLst/>
              <a:ahLst/>
              <a:cxnLst/>
              <a:rect l="l" t="t" r="r" b="b"/>
              <a:pathLst>
                <a:path w="30301" h="12330" fill="none" extrusionOk="0">
                  <a:moveTo>
                    <a:pt x="30301" y="1"/>
                  </a:moveTo>
                  <a:cubicBezTo>
                    <a:pt x="30301" y="1"/>
                    <a:pt x="20128" y="5199"/>
                    <a:pt x="1" y="12329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18"/>
            <p:cNvSpPr/>
            <p:nvPr/>
          </p:nvSpPr>
          <p:spPr>
            <a:xfrm>
              <a:off x="3766975" y="5339025"/>
              <a:ext cx="758500" cy="141750"/>
            </a:xfrm>
            <a:custGeom>
              <a:avLst/>
              <a:gdLst/>
              <a:ahLst/>
              <a:cxnLst/>
              <a:rect l="l" t="t" r="r" b="b"/>
              <a:pathLst>
                <a:path w="30340" h="5670" fill="none" extrusionOk="0">
                  <a:moveTo>
                    <a:pt x="0" y="2026"/>
                  </a:moveTo>
                  <a:cubicBezTo>
                    <a:pt x="0" y="2026"/>
                    <a:pt x="1392" y="5035"/>
                    <a:pt x="4841" y="5352"/>
                  </a:cubicBezTo>
                  <a:cubicBezTo>
                    <a:pt x="8292" y="5669"/>
                    <a:pt x="14365" y="5659"/>
                    <a:pt x="30339" y="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18"/>
            <p:cNvSpPr/>
            <p:nvPr/>
          </p:nvSpPr>
          <p:spPr>
            <a:xfrm>
              <a:off x="4525450" y="4900825"/>
              <a:ext cx="641525" cy="438225"/>
            </a:xfrm>
            <a:custGeom>
              <a:avLst/>
              <a:gdLst/>
              <a:ahLst/>
              <a:cxnLst/>
              <a:rect l="l" t="t" r="r" b="b"/>
              <a:pathLst>
                <a:path w="25661" h="17529" fill="none" extrusionOk="0">
                  <a:moveTo>
                    <a:pt x="24848" y="1"/>
                  </a:moveTo>
                  <a:cubicBezTo>
                    <a:pt x="24848" y="1"/>
                    <a:pt x="25660" y="3217"/>
                    <a:pt x="23181" y="5635"/>
                  </a:cubicBezTo>
                  <a:cubicBezTo>
                    <a:pt x="20699" y="8056"/>
                    <a:pt x="15973" y="11871"/>
                    <a:pt x="0" y="17528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18"/>
            <p:cNvSpPr/>
            <p:nvPr/>
          </p:nvSpPr>
          <p:spPr>
            <a:xfrm>
              <a:off x="2816275" y="1595750"/>
              <a:ext cx="130200" cy="1314000"/>
            </a:xfrm>
            <a:custGeom>
              <a:avLst/>
              <a:gdLst/>
              <a:ahLst/>
              <a:cxnLst/>
              <a:rect l="l" t="t" r="r" b="b"/>
              <a:pathLst>
                <a:path w="5208" h="52560" fill="none" extrusionOk="0">
                  <a:moveTo>
                    <a:pt x="4083" y="52560"/>
                  </a:moveTo>
                  <a:cubicBezTo>
                    <a:pt x="384" y="35317"/>
                    <a:pt x="5208" y="16848"/>
                    <a:pt x="1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18"/>
            <p:cNvSpPr/>
            <p:nvPr/>
          </p:nvSpPr>
          <p:spPr>
            <a:xfrm>
              <a:off x="2965275" y="2002725"/>
              <a:ext cx="16400" cy="435100"/>
            </a:xfrm>
            <a:custGeom>
              <a:avLst/>
              <a:gdLst/>
              <a:ahLst/>
              <a:cxnLst/>
              <a:rect l="l" t="t" r="r" b="b"/>
              <a:pathLst>
                <a:path w="656" h="17404" fill="none" extrusionOk="0">
                  <a:moveTo>
                    <a:pt x="7" y="17403"/>
                  </a:moveTo>
                  <a:cubicBezTo>
                    <a:pt x="655" y="11621"/>
                    <a:pt x="655" y="5782"/>
                    <a:pt x="1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18"/>
            <p:cNvSpPr/>
            <p:nvPr/>
          </p:nvSpPr>
          <p:spPr>
            <a:xfrm>
              <a:off x="3093200" y="2273600"/>
              <a:ext cx="7400" cy="117325"/>
            </a:xfrm>
            <a:custGeom>
              <a:avLst/>
              <a:gdLst/>
              <a:ahLst/>
              <a:cxnLst/>
              <a:rect l="l" t="t" r="r" b="b"/>
              <a:pathLst>
                <a:path w="296" h="4693" fill="none" extrusionOk="0">
                  <a:moveTo>
                    <a:pt x="295" y="4692"/>
                  </a:moveTo>
                  <a:cubicBezTo>
                    <a:pt x="99" y="3137"/>
                    <a:pt x="1" y="1570"/>
                    <a:pt x="5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18"/>
            <p:cNvSpPr/>
            <p:nvPr/>
          </p:nvSpPr>
          <p:spPr>
            <a:xfrm>
              <a:off x="3211450" y="2450025"/>
              <a:ext cx="8575" cy="48350"/>
            </a:xfrm>
            <a:custGeom>
              <a:avLst/>
              <a:gdLst/>
              <a:ahLst/>
              <a:cxnLst/>
              <a:rect l="l" t="t" r="r" b="b"/>
              <a:pathLst>
                <a:path w="343" h="1934" fill="none" extrusionOk="0">
                  <a:moveTo>
                    <a:pt x="342" y="1934"/>
                  </a:moveTo>
                  <a:cubicBezTo>
                    <a:pt x="228" y="1289"/>
                    <a:pt x="115" y="645"/>
                    <a:pt x="1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18"/>
            <p:cNvSpPr/>
            <p:nvPr/>
          </p:nvSpPr>
          <p:spPr>
            <a:xfrm>
              <a:off x="3339175" y="2593175"/>
              <a:ext cx="46300" cy="154800"/>
            </a:xfrm>
            <a:custGeom>
              <a:avLst/>
              <a:gdLst/>
              <a:ahLst/>
              <a:cxnLst/>
              <a:rect l="l" t="t" r="r" b="b"/>
              <a:pathLst>
                <a:path w="1852" h="6192" fill="none" extrusionOk="0">
                  <a:moveTo>
                    <a:pt x="1852" y="6192"/>
                  </a:moveTo>
                  <a:cubicBezTo>
                    <a:pt x="1062" y="4185"/>
                    <a:pt x="444" y="2112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18"/>
            <p:cNvSpPr/>
            <p:nvPr/>
          </p:nvSpPr>
          <p:spPr>
            <a:xfrm>
              <a:off x="2989975" y="3093450"/>
              <a:ext cx="23150" cy="77475"/>
            </a:xfrm>
            <a:custGeom>
              <a:avLst/>
              <a:gdLst/>
              <a:ahLst/>
              <a:cxnLst/>
              <a:rect l="l" t="t" r="r" b="b"/>
              <a:pathLst>
                <a:path w="926" h="3099" fill="none" extrusionOk="0">
                  <a:moveTo>
                    <a:pt x="926" y="3098"/>
                  </a:moveTo>
                  <a:cubicBezTo>
                    <a:pt x="533" y="2094"/>
                    <a:pt x="224" y="1057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18"/>
            <p:cNvSpPr/>
            <p:nvPr/>
          </p:nvSpPr>
          <p:spPr>
            <a:xfrm>
              <a:off x="4146700" y="2315800"/>
              <a:ext cx="269775" cy="623375"/>
            </a:xfrm>
            <a:custGeom>
              <a:avLst/>
              <a:gdLst/>
              <a:ahLst/>
              <a:cxnLst/>
              <a:rect l="l" t="t" r="r" b="b"/>
              <a:pathLst>
                <a:path w="10791" h="24935" fill="none" extrusionOk="0">
                  <a:moveTo>
                    <a:pt x="10790" y="24934"/>
                  </a:moveTo>
                  <a:cubicBezTo>
                    <a:pt x="8166" y="16215"/>
                    <a:pt x="5444" y="7298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18"/>
            <p:cNvSpPr/>
            <p:nvPr/>
          </p:nvSpPr>
          <p:spPr>
            <a:xfrm>
              <a:off x="4194725" y="2760800"/>
              <a:ext cx="26925" cy="76125"/>
            </a:xfrm>
            <a:custGeom>
              <a:avLst/>
              <a:gdLst/>
              <a:ahLst/>
              <a:cxnLst/>
              <a:rect l="l" t="t" r="r" b="b"/>
              <a:pathLst>
                <a:path w="1077" h="3045" fill="none" extrusionOk="0">
                  <a:moveTo>
                    <a:pt x="1077" y="3045"/>
                  </a:moveTo>
                  <a:cubicBezTo>
                    <a:pt x="719" y="2032"/>
                    <a:pt x="358" y="1015"/>
                    <a:pt x="0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18"/>
            <p:cNvSpPr/>
            <p:nvPr/>
          </p:nvSpPr>
          <p:spPr>
            <a:xfrm>
              <a:off x="4029875" y="2185725"/>
              <a:ext cx="20950" cy="35425"/>
            </a:xfrm>
            <a:custGeom>
              <a:avLst/>
              <a:gdLst/>
              <a:ahLst/>
              <a:cxnLst/>
              <a:rect l="l" t="t" r="r" b="b"/>
              <a:pathLst>
                <a:path w="838" h="1417" fill="none" extrusionOk="0">
                  <a:moveTo>
                    <a:pt x="837" y="1417"/>
                  </a:moveTo>
                  <a:cubicBezTo>
                    <a:pt x="559" y="944"/>
                    <a:pt x="279" y="473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18"/>
            <p:cNvSpPr/>
            <p:nvPr/>
          </p:nvSpPr>
          <p:spPr>
            <a:xfrm>
              <a:off x="3185325" y="734500"/>
              <a:ext cx="219500" cy="461550"/>
            </a:xfrm>
            <a:custGeom>
              <a:avLst/>
              <a:gdLst/>
              <a:ahLst/>
              <a:cxnLst/>
              <a:rect l="l" t="t" r="r" b="b"/>
              <a:pathLst>
                <a:path w="8780" h="18462" fill="none" extrusionOk="0">
                  <a:moveTo>
                    <a:pt x="8779" y="18461"/>
                  </a:moveTo>
                  <a:cubicBezTo>
                    <a:pt x="5854" y="12307"/>
                    <a:pt x="2926" y="6155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18"/>
            <p:cNvSpPr/>
            <p:nvPr/>
          </p:nvSpPr>
          <p:spPr>
            <a:xfrm>
              <a:off x="3159900" y="854700"/>
              <a:ext cx="48300" cy="124175"/>
            </a:xfrm>
            <a:custGeom>
              <a:avLst/>
              <a:gdLst/>
              <a:ahLst/>
              <a:cxnLst/>
              <a:rect l="l" t="t" r="r" b="b"/>
              <a:pathLst>
                <a:path w="1932" h="4967" fill="none" extrusionOk="0">
                  <a:moveTo>
                    <a:pt x="1932" y="4966"/>
                  </a:moveTo>
                  <a:cubicBezTo>
                    <a:pt x="1195" y="3348"/>
                    <a:pt x="551" y="1691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18"/>
            <p:cNvSpPr/>
            <p:nvPr/>
          </p:nvSpPr>
          <p:spPr>
            <a:xfrm>
              <a:off x="3075100" y="953275"/>
              <a:ext cx="33000" cy="69725"/>
            </a:xfrm>
            <a:custGeom>
              <a:avLst/>
              <a:gdLst/>
              <a:ahLst/>
              <a:cxnLst/>
              <a:rect l="l" t="t" r="r" b="b"/>
              <a:pathLst>
                <a:path w="1320" h="2789" fill="none" extrusionOk="0">
                  <a:moveTo>
                    <a:pt x="1320" y="2789"/>
                  </a:moveTo>
                  <a:cubicBezTo>
                    <a:pt x="673" y="1970"/>
                    <a:pt x="221" y="1019"/>
                    <a:pt x="0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18"/>
            <p:cNvSpPr/>
            <p:nvPr/>
          </p:nvSpPr>
          <p:spPr>
            <a:xfrm>
              <a:off x="2754500" y="1041150"/>
              <a:ext cx="12550" cy="46975"/>
            </a:xfrm>
            <a:custGeom>
              <a:avLst/>
              <a:gdLst/>
              <a:ahLst/>
              <a:cxnLst/>
              <a:rect l="l" t="t" r="r" b="b"/>
              <a:pathLst>
                <a:path w="502" h="1879" fill="none" extrusionOk="0">
                  <a:moveTo>
                    <a:pt x="502" y="1878"/>
                  </a:moveTo>
                  <a:cubicBezTo>
                    <a:pt x="336" y="1250"/>
                    <a:pt x="166" y="626"/>
                    <a:pt x="0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18"/>
            <p:cNvSpPr/>
            <p:nvPr/>
          </p:nvSpPr>
          <p:spPr>
            <a:xfrm>
              <a:off x="3656750" y="5132900"/>
              <a:ext cx="25550" cy="124450"/>
            </a:xfrm>
            <a:custGeom>
              <a:avLst/>
              <a:gdLst/>
              <a:ahLst/>
              <a:cxnLst/>
              <a:rect l="l" t="t" r="r" b="b"/>
              <a:pathLst>
                <a:path w="1022" h="4978" fill="none" extrusionOk="0">
                  <a:moveTo>
                    <a:pt x="1021" y="4978"/>
                  </a:moveTo>
                  <a:cubicBezTo>
                    <a:pt x="356" y="4409"/>
                    <a:pt x="88" y="3495"/>
                    <a:pt x="43" y="2621"/>
                  </a:cubicBezTo>
                  <a:cubicBezTo>
                    <a:pt x="0" y="1745"/>
                    <a:pt x="142" y="874"/>
                    <a:pt x="142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18"/>
            <p:cNvSpPr/>
            <p:nvPr/>
          </p:nvSpPr>
          <p:spPr>
            <a:xfrm>
              <a:off x="3735000" y="5140300"/>
              <a:ext cx="10200" cy="35325"/>
            </a:xfrm>
            <a:custGeom>
              <a:avLst/>
              <a:gdLst/>
              <a:ahLst/>
              <a:cxnLst/>
              <a:rect l="l" t="t" r="r" b="b"/>
              <a:pathLst>
                <a:path w="408" h="1413" fill="none" extrusionOk="0">
                  <a:moveTo>
                    <a:pt x="408" y="1412"/>
                  </a:moveTo>
                  <a:cubicBezTo>
                    <a:pt x="156" y="983"/>
                    <a:pt x="17" y="496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18"/>
            <p:cNvSpPr/>
            <p:nvPr/>
          </p:nvSpPr>
          <p:spPr>
            <a:xfrm>
              <a:off x="5065050" y="4645050"/>
              <a:ext cx="63050" cy="169775"/>
            </a:xfrm>
            <a:custGeom>
              <a:avLst/>
              <a:gdLst/>
              <a:ahLst/>
              <a:cxnLst/>
              <a:rect l="l" t="t" r="r" b="b"/>
              <a:pathLst>
                <a:path w="2522" h="6791" fill="none" extrusionOk="0">
                  <a:moveTo>
                    <a:pt x="2045" y="6791"/>
                  </a:moveTo>
                  <a:cubicBezTo>
                    <a:pt x="2521" y="4376"/>
                    <a:pt x="1732" y="1749"/>
                    <a:pt x="1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18"/>
            <p:cNvSpPr/>
            <p:nvPr/>
          </p:nvSpPr>
          <p:spPr>
            <a:xfrm>
              <a:off x="5024350" y="4666775"/>
              <a:ext cx="19700" cy="31625"/>
            </a:xfrm>
            <a:custGeom>
              <a:avLst/>
              <a:gdLst/>
              <a:ahLst/>
              <a:cxnLst/>
              <a:rect l="l" t="t" r="r" b="b"/>
              <a:pathLst>
                <a:path w="788" h="1265" fill="none" extrusionOk="0">
                  <a:moveTo>
                    <a:pt x="788" y="1265"/>
                  </a:moveTo>
                  <a:cubicBezTo>
                    <a:pt x="524" y="841"/>
                    <a:pt x="262" y="422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18"/>
            <p:cNvSpPr/>
            <p:nvPr/>
          </p:nvSpPr>
          <p:spPr>
            <a:xfrm>
              <a:off x="3319625" y="3661450"/>
              <a:ext cx="10825" cy="30475"/>
            </a:xfrm>
            <a:custGeom>
              <a:avLst/>
              <a:gdLst/>
              <a:ahLst/>
              <a:cxnLst/>
              <a:rect l="l" t="t" r="r" b="b"/>
              <a:pathLst>
                <a:path w="433" h="1219" fill="none" extrusionOk="0">
                  <a:moveTo>
                    <a:pt x="432" y="1218"/>
                  </a:moveTo>
                  <a:cubicBezTo>
                    <a:pt x="289" y="811"/>
                    <a:pt x="146" y="408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18"/>
            <p:cNvSpPr/>
            <p:nvPr/>
          </p:nvSpPr>
          <p:spPr>
            <a:xfrm>
              <a:off x="3670825" y="3952250"/>
              <a:ext cx="26775" cy="63325"/>
            </a:xfrm>
            <a:custGeom>
              <a:avLst/>
              <a:gdLst/>
              <a:ahLst/>
              <a:cxnLst/>
              <a:rect l="l" t="t" r="r" b="b"/>
              <a:pathLst>
                <a:path w="1071" h="2533" fill="none" extrusionOk="0">
                  <a:moveTo>
                    <a:pt x="1070" y="2533"/>
                  </a:moveTo>
                  <a:cubicBezTo>
                    <a:pt x="612" y="1735"/>
                    <a:pt x="252" y="886"/>
                    <a:pt x="0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18"/>
            <p:cNvSpPr/>
            <p:nvPr/>
          </p:nvSpPr>
          <p:spPr>
            <a:xfrm>
              <a:off x="4246625" y="3281725"/>
              <a:ext cx="9400" cy="26625"/>
            </a:xfrm>
            <a:custGeom>
              <a:avLst/>
              <a:gdLst/>
              <a:ahLst/>
              <a:cxnLst/>
              <a:rect l="l" t="t" r="r" b="b"/>
              <a:pathLst>
                <a:path w="376" h="1065" fill="none" extrusionOk="0">
                  <a:moveTo>
                    <a:pt x="375" y="1065"/>
                  </a:moveTo>
                  <a:cubicBezTo>
                    <a:pt x="251" y="711"/>
                    <a:pt x="126" y="355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43" name="Google Shape;5943;p18"/>
          <p:cNvGrpSpPr/>
          <p:nvPr/>
        </p:nvGrpSpPr>
        <p:grpSpPr>
          <a:xfrm rot="2204">
            <a:off x="7586126" y="2299732"/>
            <a:ext cx="258796" cy="213580"/>
            <a:chOff x="1154850" y="1916575"/>
            <a:chExt cx="1658950" cy="1369100"/>
          </a:xfrm>
        </p:grpSpPr>
        <p:sp>
          <p:nvSpPr>
            <p:cNvPr id="5944" name="Google Shape;5944;p18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18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46" name="Google Shape;5946;p18"/>
          <p:cNvGrpSpPr/>
          <p:nvPr/>
        </p:nvGrpSpPr>
        <p:grpSpPr>
          <a:xfrm rot="3345115" flipH="1">
            <a:off x="8555356" y="4106669"/>
            <a:ext cx="524412" cy="432556"/>
            <a:chOff x="1154850" y="1916575"/>
            <a:chExt cx="1658950" cy="1369100"/>
          </a:xfrm>
        </p:grpSpPr>
        <p:sp>
          <p:nvSpPr>
            <p:cNvPr id="5947" name="Google Shape;5947;p18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18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49" name="Google Shape;5949;p18"/>
          <p:cNvGrpSpPr/>
          <p:nvPr/>
        </p:nvGrpSpPr>
        <p:grpSpPr>
          <a:xfrm rot="7269405" flipH="1">
            <a:off x="6996848" y="1364374"/>
            <a:ext cx="234451" cy="192761"/>
            <a:chOff x="4968050" y="4573150"/>
            <a:chExt cx="1315625" cy="1082200"/>
          </a:xfrm>
        </p:grpSpPr>
        <p:grpSp>
          <p:nvGrpSpPr>
            <p:cNvPr id="5950" name="Google Shape;5950;p18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5951" name="Google Shape;5951;p18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18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953" name="Google Shape;5953;p18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54" name="Google Shape;5954;p18"/>
          <p:cNvGrpSpPr/>
          <p:nvPr/>
        </p:nvGrpSpPr>
        <p:grpSpPr>
          <a:xfrm rot="-9899444">
            <a:off x="8461966" y="595592"/>
            <a:ext cx="369616" cy="304966"/>
            <a:chOff x="1154850" y="1916575"/>
            <a:chExt cx="1658950" cy="1369100"/>
          </a:xfrm>
        </p:grpSpPr>
        <p:sp>
          <p:nvSpPr>
            <p:cNvPr id="5955" name="Google Shape;5955;p18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18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57" name="Google Shape;5957;p18"/>
          <p:cNvGrpSpPr/>
          <p:nvPr/>
        </p:nvGrpSpPr>
        <p:grpSpPr>
          <a:xfrm rot="2617">
            <a:off x="1474921" y="1838491"/>
            <a:ext cx="435806" cy="359663"/>
            <a:chOff x="1154850" y="1916575"/>
            <a:chExt cx="1658950" cy="1369100"/>
          </a:xfrm>
        </p:grpSpPr>
        <p:sp>
          <p:nvSpPr>
            <p:cNvPr id="5958" name="Google Shape;5958;p18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18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0" name="Google Shape;5960;p18"/>
          <p:cNvGrpSpPr/>
          <p:nvPr/>
        </p:nvGrpSpPr>
        <p:grpSpPr>
          <a:xfrm rot="7269405" flipH="1">
            <a:off x="304010" y="461924"/>
            <a:ext cx="234451" cy="192761"/>
            <a:chOff x="4968050" y="4573150"/>
            <a:chExt cx="1315625" cy="1082200"/>
          </a:xfrm>
        </p:grpSpPr>
        <p:grpSp>
          <p:nvGrpSpPr>
            <p:cNvPr id="5961" name="Google Shape;5961;p18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5962" name="Google Shape;5962;p18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3" name="Google Shape;5963;p18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964" name="Google Shape;5964;p18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5">
  <p:cSld name="CUSTOM_2_1_1_1_1">
    <p:spTree>
      <p:nvGrpSpPr>
        <p:cNvPr id="1" name="Shape 5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6" name="Google Shape;5966;p19"/>
          <p:cNvSpPr/>
          <p:nvPr/>
        </p:nvSpPr>
        <p:spPr>
          <a:xfrm rot="10800000">
            <a:off x="-3366246" y="538215"/>
            <a:ext cx="8544821" cy="4121285"/>
          </a:xfrm>
          <a:custGeom>
            <a:avLst/>
            <a:gdLst/>
            <a:ahLst/>
            <a:cxnLst/>
            <a:rect l="l" t="t" r="r" b="b"/>
            <a:pathLst>
              <a:path w="219337" h="114839" extrusionOk="0">
                <a:moveTo>
                  <a:pt x="82315" y="1"/>
                </a:moveTo>
                <a:cubicBezTo>
                  <a:pt x="69467" y="1"/>
                  <a:pt x="56569" y="570"/>
                  <a:pt x="43589" y="1489"/>
                </a:cubicBezTo>
                <a:cubicBezTo>
                  <a:pt x="30373" y="2429"/>
                  <a:pt x="15728" y="4858"/>
                  <a:pt x="7584" y="15776"/>
                </a:cubicBezTo>
                <a:cubicBezTo>
                  <a:pt x="2834" y="22158"/>
                  <a:pt x="1155" y="30445"/>
                  <a:pt x="524" y="38505"/>
                </a:cubicBezTo>
                <a:cubicBezTo>
                  <a:pt x="0" y="45268"/>
                  <a:pt x="191" y="52388"/>
                  <a:pt x="3286" y="58353"/>
                </a:cubicBezTo>
                <a:cubicBezTo>
                  <a:pt x="7275" y="66056"/>
                  <a:pt x="11585" y="70342"/>
                  <a:pt x="20931" y="73831"/>
                </a:cubicBezTo>
                <a:cubicBezTo>
                  <a:pt x="22491" y="74414"/>
                  <a:pt x="24003" y="75129"/>
                  <a:pt x="25456" y="75962"/>
                </a:cubicBezTo>
                <a:cubicBezTo>
                  <a:pt x="27932" y="78034"/>
                  <a:pt x="29182" y="80618"/>
                  <a:pt x="30551" y="82213"/>
                </a:cubicBezTo>
                <a:cubicBezTo>
                  <a:pt x="33195" y="85309"/>
                  <a:pt x="35147" y="89023"/>
                  <a:pt x="37469" y="92405"/>
                </a:cubicBezTo>
                <a:cubicBezTo>
                  <a:pt x="40981" y="97524"/>
                  <a:pt x="45434" y="101965"/>
                  <a:pt x="50709" y="104692"/>
                </a:cubicBezTo>
                <a:cubicBezTo>
                  <a:pt x="54102" y="106454"/>
                  <a:pt x="57781" y="107466"/>
                  <a:pt x="61436" y="108383"/>
                </a:cubicBezTo>
                <a:cubicBezTo>
                  <a:pt x="77331" y="112360"/>
                  <a:pt x="93619" y="114515"/>
                  <a:pt x="110002" y="114812"/>
                </a:cubicBezTo>
                <a:cubicBezTo>
                  <a:pt x="110851" y="114828"/>
                  <a:pt x="111702" y="114839"/>
                  <a:pt x="112553" y="114839"/>
                </a:cubicBezTo>
                <a:cubicBezTo>
                  <a:pt x="114255" y="114839"/>
                  <a:pt x="115959" y="114796"/>
                  <a:pt x="117658" y="114669"/>
                </a:cubicBezTo>
                <a:cubicBezTo>
                  <a:pt x="119578" y="114766"/>
                  <a:pt x="121501" y="114812"/>
                  <a:pt x="123425" y="114812"/>
                </a:cubicBezTo>
                <a:cubicBezTo>
                  <a:pt x="135418" y="114812"/>
                  <a:pt x="147447" y="113028"/>
                  <a:pt x="159246" y="110740"/>
                </a:cubicBezTo>
                <a:cubicBezTo>
                  <a:pt x="165521" y="109526"/>
                  <a:pt x="171688" y="107526"/>
                  <a:pt x="177701" y="105216"/>
                </a:cubicBezTo>
                <a:cubicBezTo>
                  <a:pt x="196060" y="98143"/>
                  <a:pt x="209955" y="81046"/>
                  <a:pt x="216432" y="61734"/>
                </a:cubicBezTo>
                <a:cubicBezTo>
                  <a:pt x="218099" y="56757"/>
                  <a:pt x="219337" y="51483"/>
                  <a:pt x="218706" y="46256"/>
                </a:cubicBezTo>
                <a:cubicBezTo>
                  <a:pt x="217134" y="33326"/>
                  <a:pt x="211919" y="29445"/>
                  <a:pt x="201132" y="22920"/>
                </a:cubicBezTo>
                <a:cubicBezTo>
                  <a:pt x="161398" y="5460"/>
                  <a:pt x="122099" y="1"/>
                  <a:pt x="8231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67" name="Google Shape;5967;p19"/>
          <p:cNvSpPr txBox="1">
            <a:spLocks noGrp="1"/>
          </p:cNvSpPr>
          <p:nvPr>
            <p:ph type="title"/>
          </p:nvPr>
        </p:nvSpPr>
        <p:spPr>
          <a:xfrm>
            <a:off x="715100" y="2219225"/>
            <a:ext cx="3852000" cy="146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000"/>
              <a:buNone/>
              <a:defRPr sz="5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968" name="Google Shape;5968;p19"/>
          <p:cNvSpPr txBox="1">
            <a:spLocks noGrp="1"/>
          </p:cNvSpPr>
          <p:nvPr>
            <p:ph type="title" idx="2" hasCustomPrompt="1"/>
          </p:nvPr>
        </p:nvSpPr>
        <p:spPr>
          <a:xfrm>
            <a:off x="715100" y="1160400"/>
            <a:ext cx="3150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9000"/>
              <a:buNone/>
              <a:defRPr sz="9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969" name="Google Shape;5969;p19"/>
          <p:cNvSpPr txBox="1">
            <a:spLocks noGrp="1"/>
          </p:cNvSpPr>
          <p:nvPr>
            <p:ph type="subTitle" idx="1"/>
          </p:nvPr>
        </p:nvSpPr>
        <p:spPr>
          <a:xfrm>
            <a:off x="715100" y="3687500"/>
            <a:ext cx="4221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70" name="Google Shape;5970;p19"/>
          <p:cNvGrpSpPr/>
          <p:nvPr/>
        </p:nvGrpSpPr>
        <p:grpSpPr>
          <a:xfrm rot="-143763">
            <a:off x="5980715" y="3066492"/>
            <a:ext cx="2286738" cy="1980235"/>
            <a:chOff x="2941894" y="-166364"/>
            <a:chExt cx="2619212" cy="2268146"/>
          </a:xfrm>
        </p:grpSpPr>
        <p:grpSp>
          <p:nvGrpSpPr>
            <p:cNvPr id="5971" name="Google Shape;5971;p19"/>
            <p:cNvGrpSpPr/>
            <p:nvPr/>
          </p:nvGrpSpPr>
          <p:grpSpPr>
            <a:xfrm rot="-326611">
              <a:off x="3023915" y="143558"/>
              <a:ext cx="2455171" cy="1845931"/>
              <a:chOff x="-164800" y="149925"/>
              <a:chExt cx="7188525" cy="5404725"/>
            </a:xfrm>
          </p:grpSpPr>
          <p:sp>
            <p:nvSpPr>
              <p:cNvPr id="5972" name="Google Shape;5972;p19"/>
              <p:cNvSpPr/>
              <p:nvPr/>
            </p:nvSpPr>
            <p:spPr>
              <a:xfrm>
                <a:off x="1892125" y="4673500"/>
                <a:ext cx="3140500" cy="792625"/>
              </a:xfrm>
              <a:custGeom>
                <a:avLst/>
                <a:gdLst/>
                <a:ahLst/>
                <a:cxnLst/>
                <a:rect l="l" t="t" r="r" b="b"/>
                <a:pathLst>
                  <a:path w="125620" h="31705" extrusionOk="0">
                    <a:moveTo>
                      <a:pt x="450" y="0"/>
                    </a:moveTo>
                    <a:cubicBezTo>
                      <a:pt x="355" y="0"/>
                      <a:pt x="365" y="455"/>
                      <a:pt x="367" y="565"/>
                    </a:cubicBezTo>
                    <a:cubicBezTo>
                      <a:pt x="1" y="8145"/>
                      <a:pt x="4189" y="15037"/>
                      <a:pt x="11031" y="18114"/>
                    </a:cubicBezTo>
                    <a:cubicBezTo>
                      <a:pt x="17184" y="20887"/>
                      <a:pt x="25856" y="24148"/>
                      <a:pt x="36842" y="26791"/>
                    </a:cubicBezTo>
                    <a:cubicBezTo>
                      <a:pt x="43807" y="28463"/>
                      <a:pt x="51697" y="29897"/>
                      <a:pt x="60476" y="30783"/>
                    </a:cubicBezTo>
                    <a:cubicBezTo>
                      <a:pt x="66962" y="31437"/>
                      <a:pt x="73031" y="31705"/>
                      <a:pt x="78642" y="31705"/>
                    </a:cubicBezTo>
                    <a:cubicBezTo>
                      <a:pt x="81284" y="31705"/>
                      <a:pt x="83824" y="31645"/>
                      <a:pt x="86258" y="31539"/>
                    </a:cubicBezTo>
                    <a:cubicBezTo>
                      <a:pt x="96740" y="31067"/>
                      <a:pt x="105248" y="29679"/>
                      <a:pt x="111493" y="28276"/>
                    </a:cubicBezTo>
                    <a:cubicBezTo>
                      <a:pt x="118829" y="26634"/>
                      <a:pt x="124311" y="20703"/>
                      <a:pt x="125471" y="13201"/>
                    </a:cubicBezTo>
                    <a:cubicBezTo>
                      <a:pt x="125486" y="13051"/>
                      <a:pt x="125435" y="12896"/>
                      <a:pt x="125314" y="12804"/>
                    </a:cubicBezTo>
                    <a:cubicBezTo>
                      <a:pt x="125574" y="12615"/>
                      <a:pt x="125619" y="12556"/>
                      <a:pt x="125571" y="12556"/>
                    </a:cubicBezTo>
                    <a:cubicBezTo>
                      <a:pt x="125491" y="12556"/>
                      <a:pt x="125156" y="12716"/>
                      <a:pt x="125107" y="12716"/>
                    </a:cubicBezTo>
                    <a:cubicBezTo>
                      <a:pt x="125107" y="12716"/>
                      <a:pt x="125106" y="12716"/>
                      <a:pt x="125105" y="12716"/>
                    </a:cubicBezTo>
                    <a:cubicBezTo>
                      <a:pt x="125093" y="12716"/>
                      <a:pt x="125080" y="12715"/>
                      <a:pt x="125068" y="12715"/>
                    </a:cubicBezTo>
                    <a:cubicBezTo>
                      <a:pt x="125002" y="12715"/>
                      <a:pt x="124942" y="12727"/>
                      <a:pt x="124883" y="12762"/>
                    </a:cubicBezTo>
                    <a:cubicBezTo>
                      <a:pt x="114122" y="17460"/>
                      <a:pt x="102273" y="20364"/>
                      <a:pt x="89478" y="21435"/>
                    </a:cubicBezTo>
                    <a:cubicBezTo>
                      <a:pt x="85558" y="21776"/>
                      <a:pt x="81555" y="21946"/>
                      <a:pt x="77469" y="21946"/>
                    </a:cubicBezTo>
                    <a:cubicBezTo>
                      <a:pt x="72264" y="21946"/>
                      <a:pt x="66926" y="21670"/>
                      <a:pt x="61455" y="21118"/>
                    </a:cubicBezTo>
                    <a:cubicBezTo>
                      <a:pt x="52210" y="20190"/>
                      <a:pt x="43509" y="18567"/>
                      <a:pt x="35357" y="16241"/>
                    </a:cubicBezTo>
                    <a:cubicBezTo>
                      <a:pt x="22472" y="12605"/>
                      <a:pt x="10994" y="7258"/>
                      <a:pt x="1016" y="248"/>
                    </a:cubicBezTo>
                    <a:cubicBezTo>
                      <a:pt x="958" y="207"/>
                      <a:pt x="892" y="187"/>
                      <a:pt x="822" y="178"/>
                    </a:cubicBezTo>
                    <a:cubicBezTo>
                      <a:pt x="808" y="177"/>
                      <a:pt x="794" y="176"/>
                      <a:pt x="781" y="176"/>
                    </a:cubicBezTo>
                    <a:cubicBezTo>
                      <a:pt x="717" y="176"/>
                      <a:pt x="662" y="187"/>
                      <a:pt x="602" y="224"/>
                    </a:cubicBezTo>
                    <a:cubicBezTo>
                      <a:pt x="533" y="62"/>
                      <a:pt x="485" y="0"/>
                      <a:pt x="450" y="0"/>
                    </a:cubicBezTo>
                    <a:close/>
                  </a:path>
                </a:pathLst>
              </a:custGeom>
              <a:solidFill>
                <a:srgbClr val="111B2E"/>
              </a:solidFill>
              <a:ln w="18950" cap="flat" cmpd="sng">
                <a:solidFill>
                  <a:srgbClr val="111B2E"/>
                </a:solidFill>
                <a:prstDash val="solid"/>
                <a:miter lim="242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19"/>
              <p:cNvSpPr/>
              <p:nvPr/>
            </p:nvSpPr>
            <p:spPr>
              <a:xfrm>
                <a:off x="720125" y="248125"/>
                <a:ext cx="6191675" cy="2416775"/>
              </a:xfrm>
              <a:custGeom>
                <a:avLst/>
                <a:gdLst/>
                <a:ahLst/>
                <a:cxnLst/>
                <a:rect l="l" t="t" r="r" b="b"/>
                <a:pathLst>
                  <a:path w="247667" h="96671" extrusionOk="0">
                    <a:moveTo>
                      <a:pt x="70257" y="8447"/>
                    </a:moveTo>
                    <a:cubicBezTo>
                      <a:pt x="87262" y="8447"/>
                      <a:pt x="106965" y="9406"/>
                      <a:pt x="127220" y="11453"/>
                    </a:cubicBezTo>
                    <a:cubicBezTo>
                      <a:pt x="154548" y="14217"/>
                      <a:pt x="180500" y="18726"/>
                      <a:pt x="199958" y="23609"/>
                    </a:cubicBezTo>
                    <a:cubicBezTo>
                      <a:pt x="220835" y="28854"/>
                      <a:pt x="234209" y="34559"/>
                      <a:pt x="233752" y="39082"/>
                    </a:cubicBezTo>
                    <a:cubicBezTo>
                      <a:pt x="233260" y="43953"/>
                      <a:pt x="215723" y="46744"/>
                      <a:pt x="189800" y="47090"/>
                    </a:cubicBezTo>
                    <a:cubicBezTo>
                      <a:pt x="188016" y="47114"/>
                      <a:pt x="186192" y="47126"/>
                      <a:pt x="184331" y="47126"/>
                    </a:cubicBezTo>
                    <a:cubicBezTo>
                      <a:pt x="166708" y="47126"/>
                      <a:pt x="145777" y="46072"/>
                      <a:pt x="123940" y="43861"/>
                    </a:cubicBezTo>
                    <a:cubicBezTo>
                      <a:pt x="100176" y="41458"/>
                      <a:pt x="77763" y="37938"/>
                      <a:pt x="59652" y="34024"/>
                    </a:cubicBezTo>
                    <a:lnTo>
                      <a:pt x="59635" y="34024"/>
                    </a:lnTo>
                    <a:cubicBezTo>
                      <a:pt x="33824" y="28462"/>
                      <a:pt x="16794" y="22119"/>
                      <a:pt x="17295" y="17187"/>
                    </a:cubicBezTo>
                    <a:cubicBezTo>
                      <a:pt x="17760" y="12568"/>
                      <a:pt x="32612" y="9636"/>
                      <a:pt x="54875" y="8735"/>
                    </a:cubicBezTo>
                    <a:cubicBezTo>
                      <a:pt x="59681" y="8544"/>
                      <a:pt x="64832" y="8447"/>
                      <a:pt x="70257" y="8447"/>
                    </a:cubicBezTo>
                    <a:close/>
                    <a:moveTo>
                      <a:pt x="32789" y="53864"/>
                    </a:moveTo>
                    <a:lnTo>
                      <a:pt x="32804" y="53866"/>
                    </a:lnTo>
                    <a:lnTo>
                      <a:pt x="32935" y="58682"/>
                    </a:lnTo>
                    <a:lnTo>
                      <a:pt x="32789" y="53864"/>
                    </a:lnTo>
                    <a:close/>
                    <a:moveTo>
                      <a:pt x="66659" y="0"/>
                    </a:moveTo>
                    <a:cubicBezTo>
                      <a:pt x="60252" y="0"/>
                      <a:pt x="54218" y="126"/>
                      <a:pt x="48620" y="366"/>
                    </a:cubicBezTo>
                    <a:cubicBezTo>
                      <a:pt x="22264" y="1502"/>
                      <a:pt x="5573" y="5147"/>
                      <a:pt x="5086" y="9968"/>
                    </a:cubicBezTo>
                    <a:cubicBezTo>
                      <a:pt x="4875" y="10898"/>
                      <a:pt x="1" y="33042"/>
                      <a:pt x="59" y="61640"/>
                    </a:cubicBezTo>
                    <a:cubicBezTo>
                      <a:pt x="47" y="61773"/>
                      <a:pt x="115" y="61894"/>
                      <a:pt x="207" y="61974"/>
                    </a:cubicBezTo>
                    <a:cubicBezTo>
                      <a:pt x="2096" y="63399"/>
                      <a:pt x="13642" y="71550"/>
                      <a:pt x="41210" y="79690"/>
                    </a:cubicBezTo>
                    <a:cubicBezTo>
                      <a:pt x="59439" y="85068"/>
                      <a:pt x="84662" y="90470"/>
                      <a:pt x="118727" y="93917"/>
                    </a:cubicBezTo>
                    <a:lnTo>
                      <a:pt x="118894" y="93932"/>
                    </a:lnTo>
                    <a:cubicBezTo>
                      <a:pt x="138330" y="95898"/>
                      <a:pt x="155078" y="96671"/>
                      <a:pt x="169395" y="96671"/>
                    </a:cubicBezTo>
                    <a:cubicBezTo>
                      <a:pt x="180921" y="96671"/>
                      <a:pt x="190872" y="96170"/>
                      <a:pt x="199384" y="95388"/>
                    </a:cubicBezTo>
                    <a:cubicBezTo>
                      <a:pt x="226944" y="92875"/>
                      <a:pt x="239437" y="87403"/>
                      <a:pt x="241520" y="86398"/>
                    </a:cubicBezTo>
                    <a:cubicBezTo>
                      <a:pt x="241642" y="86344"/>
                      <a:pt x="241719" y="86235"/>
                      <a:pt x="241751" y="86105"/>
                    </a:cubicBezTo>
                    <a:cubicBezTo>
                      <a:pt x="247666" y="57427"/>
                      <a:pt x="247158" y="34787"/>
                      <a:pt x="247158" y="34619"/>
                    </a:cubicBezTo>
                    <a:cubicBezTo>
                      <a:pt x="247628" y="29818"/>
                      <a:pt x="232545" y="23008"/>
                      <a:pt x="207744" y="16698"/>
                    </a:cubicBezTo>
                    <a:cubicBezTo>
                      <a:pt x="186910" y="11371"/>
                      <a:pt x="159170" y="6417"/>
                      <a:pt x="128046" y="3268"/>
                    </a:cubicBezTo>
                    <a:cubicBezTo>
                      <a:pt x="105573" y="994"/>
                      <a:pt x="84645" y="0"/>
                      <a:pt x="66659" y="0"/>
                    </a:cubicBezTo>
                    <a:close/>
                  </a:path>
                </a:pathLst>
              </a:custGeom>
              <a:solidFill>
                <a:srgbClr val="232E43"/>
              </a:solidFill>
              <a:ln w="18950" cap="flat" cmpd="sng">
                <a:solidFill>
                  <a:srgbClr val="232E43"/>
                </a:solidFill>
                <a:prstDash val="solid"/>
                <a:miter lim="242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4" name="Google Shape;5974;p19"/>
              <p:cNvSpPr/>
              <p:nvPr/>
            </p:nvSpPr>
            <p:spPr>
              <a:xfrm>
                <a:off x="1161950" y="477650"/>
                <a:ext cx="5390275" cy="929175"/>
              </a:xfrm>
              <a:custGeom>
                <a:avLst/>
                <a:gdLst/>
                <a:ahLst/>
                <a:cxnLst/>
                <a:rect l="l" t="t" r="r" b="b"/>
                <a:pathLst>
                  <a:path w="215611" h="37167" extrusionOk="0">
                    <a:moveTo>
                      <a:pt x="52716" y="1"/>
                    </a:moveTo>
                    <a:cubicBezTo>
                      <a:pt x="47364" y="1"/>
                      <a:pt x="42370" y="103"/>
                      <a:pt x="37759" y="293"/>
                    </a:cubicBezTo>
                    <a:cubicBezTo>
                      <a:pt x="14370" y="1262"/>
                      <a:pt x="812" y="4472"/>
                      <a:pt x="443" y="8089"/>
                    </a:cubicBezTo>
                    <a:cubicBezTo>
                      <a:pt x="0" y="12495"/>
                      <a:pt x="17604" y="19077"/>
                      <a:pt x="45976" y="24896"/>
                    </a:cubicBezTo>
                    <a:cubicBezTo>
                      <a:pt x="62815" y="28348"/>
                      <a:pt x="83447" y="31538"/>
                      <a:pt x="106352" y="33854"/>
                    </a:cubicBezTo>
                    <a:cubicBezTo>
                      <a:pt x="129056" y="36150"/>
                      <a:pt x="149752" y="37167"/>
                      <a:pt x="166847" y="37167"/>
                    </a:cubicBezTo>
                    <a:cubicBezTo>
                      <a:pt x="168165" y="37167"/>
                      <a:pt x="169462" y="37161"/>
                      <a:pt x="170737" y="37149"/>
                    </a:cubicBezTo>
                    <a:cubicBezTo>
                      <a:pt x="170738" y="37149"/>
                      <a:pt x="170739" y="37149"/>
                      <a:pt x="170741" y="37149"/>
                    </a:cubicBezTo>
                    <a:cubicBezTo>
                      <a:pt x="170756" y="37149"/>
                      <a:pt x="170784" y="37139"/>
                      <a:pt x="170798" y="37139"/>
                    </a:cubicBezTo>
                    <a:cubicBezTo>
                      <a:pt x="170800" y="37139"/>
                      <a:pt x="170801" y="37139"/>
                      <a:pt x="170802" y="37139"/>
                    </a:cubicBezTo>
                    <a:cubicBezTo>
                      <a:pt x="197735" y="36897"/>
                      <a:pt x="214829" y="34043"/>
                      <a:pt x="215255" y="29818"/>
                    </a:cubicBezTo>
                    <a:cubicBezTo>
                      <a:pt x="215611" y="26306"/>
                      <a:pt x="203741" y="20703"/>
                      <a:pt x="182355" y="15237"/>
                    </a:cubicBezTo>
                    <a:cubicBezTo>
                      <a:pt x="164298" y="10625"/>
                      <a:pt x="139479" y="6131"/>
                      <a:pt x="109462" y="3096"/>
                    </a:cubicBezTo>
                    <a:cubicBezTo>
                      <a:pt x="87833" y="910"/>
                      <a:pt x="68684" y="1"/>
                      <a:pt x="52716" y="1"/>
                    </a:cubicBezTo>
                    <a:close/>
                  </a:path>
                </a:pathLst>
              </a:custGeom>
              <a:solidFill>
                <a:srgbClr val="0B111E"/>
              </a:solidFill>
              <a:ln w="19050" cap="flat" cmpd="sng">
                <a:solidFill>
                  <a:srgbClr val="0B111E"/>
                </a:solidFill>
                <a:prstDash val="solid"/>
                <a:miter lim="242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19"/>
              <p:cNvSpPr/>
              <p:nvPr/>
            </p:nvSpPr>
            <p:spPr>
              <a:xfrm>
                <a:off x="721650" y="1821825"/>
                <a:ext cx="6046200" cy="1654825"/>
              </a:xfrm>
              <a:custGeom>
                <a:avLst/>
                <a:gdLst/>
                <a:ahLst/>
                <a:cxnLst/>
                <a:rect l="l" t="t" r="r" b="b"/>
                <a:pathLst>
                  <a:path w="241848" h="66193" extrusionOk="0">
                    <a:moveTo>
                      <a:pt x="49" y="1"/>
                    </a:moveTo>
                    <a:cubicBezTo>
                      <a:pt x="17" y="1"/>
                      <a:pt x="52" y="103"/>
                      <a:pt x="223" y="414"/>
                    </a:cubicBezTo>
                    <a:cubicBezTo>
                      <a:pt x="85" y="482"/>
                      <a:pt x="1" y="625"/>
                      <a:pt x="3" y="775"/>
                    </a:cubicBezTo>
                    <a:cubicBezTo>
                      <a:pt x="102" y="11303"/>
                      <a:pt x="890" y="21502"/>
                      <a:pt x="2338" y="31088"/>
                    </a:cubicBezTo>
                    <a:cubicBezTo>
                      <a:pt x="2362" y="31190"/>
                      <a:pt x="2421" y="31296"/>
                      <a:pt x="2496" y="31354"/>
                    </a:cubicBezTo>
                    <a:cubicBezTo>
                      <a:pt x="4346" y="32839"/>
                      <a:pt x="15708" y="41340"/>
                      <a:pt x="41953" y="49647"/>
                    </a:cubicBezTo>
                    <a:cubicBezTo>
                      <a:pt x="59351" y="55158"/>
                      <a:pt x="83290" y="60596"/>
                      <a:pt x="115338" y="63840"/>
                    </a:cubicBezTo>
                    <a:lnTo>
                      <a:pt x="115505" y="63854"/>
                    </a:lnTo>
                    <a:cubicBezTo>
                      <a:pt x="131973" y="65520"/>
                      <a:pt x="146463" y="66192"/>
                      <a:pt x="159124" y="66192"/>
                    </a:cubicBezTo>
                    <a:cubicBezTo>
                      <a:pt x="171888" y="66192"/>
                      <a:pt x="182793" y="65509"/>
                      <a:pt x="191995" y="64475"/>
                    </a:cubicBezTo>
                    <a:cubicBezTo>
                      <a:pt x="218218" y="61529"/>
                      <a:pt x="230609" y="55712"/>
                      <a:pt x="232683" y="54654"/>
                    </a:cubicBezTo>
                    <a:cubicBezTo>
                      <a:pt x="232787" y="54615"/>
                      <a:pt x="232847" y="54521"/>
                      <a:pt x="232889" y="54424"/>
                    </a:cubicBezTo>
                    <a:cubicBezTo>
                      <a:pt x="236229" y="45325"/>
                      <a:pt x="239039" y="35492"/>
                      <a:pt x="241266" y="25196"/>
                    </a:cubicBezTo>
                    <a:cubicBezTo>
                      <a:pt x="241297" y="25051"/>
                      <a:pt x="241847" y="24164"/>
                      <a:pt x="241740" y="24055"/>
                    </a:cubicBezTo>
                    <a:cubicBezTo>
                      <a:pt x="241738" y="24054"/>
                      <a:pt x="241735" y="24053"/>
                      <a:pt x="241731" y="24053"/>
                    </a:cubicBezTo>
                    <a:cubicBezTo>
                      <a:pt x="241620" y="24053"/>
                      <a:pt x="240986" y="24695"/>
                      <a:pt x="240899" y="24695"/>
                    </a:cubicBezTo>
                    <a:cubicBezTo>
                      <a:pt x="240899" y="24695"/>
                      <a:pt x="240898" y="24695"/>
                      <a:pt x="240897" y="24695"/>
                    </a:cubicBezTo>
                    <a:cubicBezTo>
                      <a:pt x="240882" y="24693"/>
                      <a:pt x="240867" y="24692"/>
                      <a:pt x="240852" y="24692"/>
                    </a:cubicBezTo>
                    <a:cubicBezTo>
                      <a:pt x="240792" y="24692"/>
                      <a:pt x="240731" y="24707"/>
                      <a:pt x="240677" y="24738"/>
                    </a:cubicBezTo>
                    <a:cubicBezTo>
                      <a:pt x="235999" y="26817"/>
                      <a:pt x="223405" y="31325"/>
                      <a:pt x="199151" y="33457"/>
                    </a:cubicBezTo>
                    <a:cubicBezTo>
                      <a:pt x="190975" y="34185"/>
                      <a:pt x="181475" y="34640"/>
                      <a:pt x="170506" y="34640"/>
                    </a:cubicBezTo>
                    <a:cubicBezTo>
                      <a:pt x="155948" y="34640"/>
                      <a:pt x="138802" y="33838"/>
                      <a:pt x="118729" y="31807"/>
                    </a:cubicBezTo>
                    <a:cubicBezTo>
                      <a:pt x="84487" y="28346"/>
                      <a:pt x="59296" y="23082"/>
                      <a:pt x="41113" y="17771"/>
                    </a:cubicBezTo>
                    <a:cubicBezTo>
                      <a:pt x="16742" y="10657"/>
                      <a:pt x="4916" y="3474"/>
                      <a:pt x="655" y="443"/>
                    </a:cubicBezTo>
                    <a:cubicBezTo>
                      <a:pt x="596" y="402"/>
                      <a:pt x="531" y="378"/>
                      <a:pt x="461" y="373"/>
                    </a:cubicBezTo>
                    <a:cubicBezTo>
                      <a:pt x="407" y="367"/>
                      <a:pt x="109" y="1"/>
                      <a:pt x="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18950" cap="flat" cmpd="sng">
                <a:solidFill>
                  <a:schemeClr val="lt1"/>
                </a:solidFill>
                <a:prstDash val="solid"/>
                <a:miter lim="242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19"/>
              <p:cNvSpPr/>
              <p:nvPr/>
            </p:nvSpPr>
            <p:spPr>
              <a:xfrm>
                <a:off x="776525" y="2624675"/>
                <a:ext cx="5769525" cy="2576975"/>
              </a:xfrm>
              <a:custGeom>
                <a:avLst/>
                <a:gdLst/>
                <a:ahLst/>
                <a:cxnLst/>
                <a:rect l="l" t="t" r="r" b="b"/>
                <a:pathLst>
                  <a:path w="230781" h="103079" extrusionOk="0">
                    <a:moveTo>
                      <a:pt x="152" y="1"/>
                    </a:moveTo>
                    <a:cubicBezTo>
                      <a:pt x="148" y="1"/>
                      <a:pt x="146" y="2"/>
                      <a:pt x="143" y="3"/>
                    </a:cubicBezTo>
                    <a:cubicBezTo>
                      <a:pt x="0" y="88"/>
                      <a:pt x="490" y="1159"/>
                      <a:pt x="521" y="1328"/>
                    </a:cubicBezTo>
                    <a:cubicBezTo>
                      <a:pt x="4201" y="23792"/>
                      <a:pt x="11589" y="42874"/>
                      <a:pt x="22471" y="58083"/>
                    </a:cubicBezTo>
                    <a:cubicBezTo>
                      <a:pt x="36231" y="77295"/>
                      <a:pt x="55587" y="90474"/>
                      <a:pt x="80194" y="97414"/>
                    </a:cubicBezTo>
                    <a:cubicBezTo>
                      <a:pt x="80211" y="97414"/>
                      <a:pt x="80231" y="97419"/>
                      <a:pt x="80243" y="97436"/>
                    </a:cubicBezTo>
                    <a:cubicBezTo>
                      <a:pt x="88314" y="99703"/>
                      <a:pt x="96955" y="101305"/>
                      <a:pt x="106163" y="102240"/>
                    </a:cubicBezTo>
                    <a:cubicBezTo>
                      <a:pt x="111687" y="102799"/>
                      <a:pt x="117061" y="103078"/>
                      <a:pt x="122286" y="103078"/>
                    </a:cubicBezTo>
                    <a:cubicBezTo>
                      <a:pt x="126613" y="103078"/>
                      <a:pt x="130838" y="102887"/>
                      <a:pt x="134959" y="102504"/>
                    </a:cubicBezTo>
                    <a:cubicBezTo>
                      <a:pt x="159427" y="100260"/>
                      <a:pt x="180204" y="91309"/>
                      <a:pt x="196999" y="75738"/>
                    </a:cubicBezTo>
                    <a:cubicBezTo>
                      <a:pt x="210691" y="63020"/>
                      <a:pt x="221752" y="45801"/>
                      <a:pt x="229870" y="24548"/>
                    </a:cubicBezTo>
                    <a:cubicBezTo>
                      <a:pt x="229921" y="24386"/>
                      <a:pt x="230781" y="23419"/>
                      <a:pt x="230665" y="23298"/>
                    </a:cubicBezTo>
                    <a:cubicBezTo>
                      <a:pt x="230662" y="23296"/>
                      <a:pt x="230658" y="23295"/>
                      <a:pt x="230652" y="23295"/>
                    </a:cubicBezTo>
                    <a:cubicBezTo>
                      <a:pt x="230516" y="23295"/>
                      <a:pt x="229618" y="23976"/>
                      <a:pt x="229512" y="23976"/>
                    </a:cubicBezTo>
                    <a:cubicBezTo>
                      <a:pt x="229511" y="23976"/>
                      <a:pt x="229510" y="23976"/>
                      <a:pt x="229509" y="23976"/>
                    </a:cubicBezTo>
                    <a:cubicBezTo>
                      <a:pt x="229497" y="23975"/>
                      <a:pt x="229484" y="23974"/>
                      <a:pt x="229472" y="23974"/>
                    </a:cubicBezTo>
                    <a:cubicBezTo>
                      <a:pt x="229413" y="23974"/>
                      <a:pt x="229357" y="23992"/>
                      <a:pt x="229303" y="24022"/>
                    </a:cubicBezTo>
                    <a:cubicBezTo>
                      <a:pt x="224504" y="26154"/>
                      <a:pt x="212016" y="30774"/>
                      <a:pt x="189526" y="33252"/>
                    </a:cubicBezTo>
                    <a:cubicBezTo>
                      <a:pt x="180415" y="34265"/>
                      <a:pt x="169662" y="34924"/>
                      <a:pt x="157118" y="34924"/>
                    </a:cubicBezTo>
                    <a:cubicBezTo>
                      <a:pt x="144380" y="34924"/>
                      <a:pt x="129795" y="34245"/>
                      <a:pt x="113208" y="32566"/>
                    </a:cubicBezTo>
                    <a:cubicBezTo>
                      <a:pt x="81229" y="29332"/>
                      <a:pt x="57297" y="23962"/>
                      <a:pt x="39850" y="18463"/>
                    </a:cubicBezTo>
                    <a:cubicBezTo>
                      <a:pt x="17297" y="11360"/>
                      <a:pt x="5533" y="4054"/>
                      <a:pt x="1163" y="926"/>
                    </a:cubicBezTo>
                    <a:cubicBezTo>
                      <a:pt x="1112" y="878"/>
                      <a:pt x="1042" y="846"/>
                      <a:pt x="972" y="842"/>
                    </a:cubicBezTo>
                    <a:cubicBezTo>
                      <a:pt x="880" y="830"/>
                      <a:pt x="257" y="1"/>
                      <a:pt x="152" y="1"/>
                    </a:cubicBezTo>
                    <a:close/>
                  </a:path>
                </a:pathLst>
              </a:custGeom>
              <a:solidFill>
                <a:srgbClr val="232E43"/>
              </a:solidFill>
              <a:ln w="18950" cap="flat" cmpd="sng">
                <a:solidFill>
                  <a:srgbClr val="232E43"/>
                </a:solidFill>
                <a:prstDash val="solid"/>
                <a:miter lim="242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7" name="Google Shape;5977;p19"/>
              <p:cNvSpPr/>
              <p:nvPr/>
            </p:nvSpPr>
            <p:spPr>
              <a:xfrm>
                <a:off x="1161950" y="484975"/>
                <a:ext cx="1149425" cy="615075"/>
              </a:xfrm>
              <a:custGeom>
                <a:avLst/>
                <a:gdLst/>
                <a:ahLst/>
                <a:cxnLst/>
                <a:rect l="l" t="t" r="r" b="b"/>
                <a:pathLst>
                  <a:path w="45977" h="24603" extrusionOk="0">
                    <a:moveTo>
                      <a:pt x="37759" y="0"/>
                    </a:moveTo>
                    <a:cubicBezTo>
                      <a:pt x="14370" y="969"/>
                      <a:pt x="812" y="4179"/>
                      <a:pt x="443" y="7796"/>
                    </a:cubicBezTo>
                    <a:cubicBezTo>
                      <a:pt x="0" y="12202"/>
                      <a:pt x="17604" y="18784"/>
                      <a:pt x="45976" y="24603"/>
                    </a:cubicBezTo>
                    <a:cubicBezTo>
                      <a:pt x="4799" y="12536"/>
                      <a:pt x="37759" y="0"/>
                      <a:pt x="37759" y="0"/>
                    </a:cubicBezTo>
                    <a:close/>
                  </a:path>
                </a:pathLst>
              </a:custGeom>
              <a:solidFill>
                <a:srgbClr val="070A1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19"/>
              <p:cNvSpPr/>
              <p:nvPr/>
            </p:nvSpPr>
            <p:spPr>
              <a:xfrm>
                <a:off x="1142975" y="394250"/>
                <a:ext cx="5430575" cy="1090875"/>
              </a:xfrm>
              <a:custGeom>
                <a:avLst/>
                <a:gdLst/>
                <a:ahLst/>
                <a:cxnLst/>
                <a:rect l="l" t="t" r="r" b="b"/>
                <a:pathLst>
                  <a:path w="217223" h="43635" fill="none" extrusionOk="0">
                    <a:moveTo>
                      <a:pt x="216431" y="33191"/>
                    </a:moveTo>
                    <a:cubicBezTo>
                      <a:pt x="215636" y="41037"/>
                      <a:pt x="166607" y="43634"/>
                      <a:pt x="107063" y="37609"/>
                    </a:cubicBezTo>
                    <a:cubicBezTo>
                      <a:pt x="47518" y="31582"/>
                      <a:pt x="1" y="19223"/>
                      <a:pt x="795" y="11376"/>
                    </a:cubicBezTo>
                    <a:cubicBezTo>
                      <a:pt x="1587" y="3530"/>
                      <a:pt x="50713" y="0"/>
                      <a:pt x="110258" y="6022"/>
                    </a:cubicBezTo>
                    <a:cubicBezTo>
                      <a:pt x="169803" y="12045"/>
                      <a:pt x="217223" y="25344"/>
                      <a:pt x="216431" y="33191"/>
                    </a:cubicBezTo>
                    <a:close/>
                  </a:path>
                </a:pathLst>
              </a:custGeom>
              <a:noFill/>
              <a:ln w="151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19"/>
              <p:cNvSpPr/>
              <p:nvPr/>
            </p:nvSpPr>
            <p:spPr>
              <a:xfrm>
                <a:off x="-164800" y="149925"/>
                <a:ext cx="7188525" cy="5404725"/>
              </a:xfrm>
              <a:custGeom>
                <a:avLst/>
                <a:gdLst/>
                <a:ahLst/>
                <a:cxnLst/>
                <a:rect l="l" t="t" r="r" b="b"/>
                <a:pathLst>
                  <a:path w="287541" h="216189" fill="none" extrusionOk="0">
                    <a:moveTo>
                      <a:pt x="143770" y="201646"/>
                    </a:moveTo>
                    <a:cubicBezTo>
                      <a:pt x="287540" y="216188"/>
                      <a:pt x="282966" y="38480"/>
                      <a:pt x="282966" y="38480"/>
                    </a:cubicBezTo>
                    <a:cubicBezTo>
                      <a:pt x="283914" y="29117"/>
                      <a:pt x="230556" y="13572"/>
                      <a:pt x="163480" y="6786"/>
                    </a:cubicBezTo>
                    <a:cubicBezTo>
                      <a:pt x="96406" y="1"/>
                      <a:pt x="41016" y="4545"/>
                      <a:pt x="40071" y="13908"/>
                    </a:cubicBezTo>
                    <a:cubicBezTo>
                      <a:pt x="40071" y="13908"/>
                      <a:pt x="1" y="187102"/>
                      <a:pt x="143770" y="201646"/>
                    </a:cubicBezTo>
                    <a:close/>
                  </a:path>
                </a:pathLst>
              </a:custGeom>
              <a:noFill/>
              <a:ln w="151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19"/>
              <p:cNvSpPr/>
              <p:nvPr/>
            </p:nvSpPr>
            <p:spPr>
              <a:xfrm>
                <a:off x="1872200" y="4653875"/>
                <a:ext cx="3171000" cy="856675"/>
              </a:xfrm>
              <a:custGeom>
                <a:avLst/>
                <a:gdLst/>
                <a:ahLst/>
                <a:cxnLst/>
                <a:rect l="l" t="t" r="r" b="b"/>
                <a:pathLst>
                  <a:path w="126840" h="34267" fill="none" extrusionOk="0">
                    <a:moveTo>
                      <a:pt x="126840" y="12748"/>
                    </a:moveTo>
                    <a:lnTo>
                      <a:pt x="126808" y="13077"/>
                    </a:lnTo>
                    <a:cubicBezTo>
                      <a:pt x="125999" y="21064"/>
                      <a:pt x="120214" y="27704"/>
                      <a:pt x="112385" y="29461"/>
                    </a:cubicBezTo>
                    <a:cubicBezTo>
                      <a:pt x="101363" y="31932"/>
                      <a:pt x="83817" y="34267"/>
                      <a:pt x="61275" y="31985"/>
                    </a:cubicBezTo>
                    <a:lnTo>
                      <a:pt x="61227" y="31980"/>
                    </a:lnTo>
                    <a:cubicBezTo>
                      <a:pt x="38686" y="29698"/>
                      <a:pt x="21966" y="23901"/>
                      <a:pt x="11660" y="19272"/>
                    </a:cubicBezTo>
                    <a:cubicBezTo>
                      <a:pt x="4337" y="15982"/>
                      <a:pt x="1" y="8317"/>
                      <a:pt x="808" y="333"/>
                    </a:cubicBezTo>
                    <a:lnTo>
                      <a:pt x="842" y="1"/>
                    </a:lnTo>
                  </a:path>
                </a:pathLst>
              </a:custGeom>
              <a:noFill/>
              <a:ln w="151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19"/>
              <p:cNvSpPr/>
              <p:nvPr/>
            </p:nvSpPr>
            <p:spPr>
              <a:xfrm>
                <a:off x="708625" y="1797475"/>
                <a:ext cx="2982225" cy="809300"/>
              </a:xfrm>
              <a:custGeom>
                <a:avLst/>
                <a:gdLst/>
                <a:ahLst/>
                <a:cxnLst/>
                <a:rect l="l" t="t" r="r" b="b"/>
                <a:pathLst>
                  <a:path w="119289" h="32372" fill="none" extrusionOk="0">
                    <a:moveTo>
                      <a:pt x="1" y="0"/>
                    </a:moveTo>
                    <a:cubicBezTo>
                      <a:pt x="1" y="0"/>
                      <a:pt x="27009" y="23038"/>
                      <a:pt x="119289" y="32372"/>
                    </a:cubicBezTo>
                  </a:path>
                </a:pathLst>
              </a:custGeom>
              <a:noFill/>
              <a:ln w="151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19"/>
              <p:cNvSpPr/>
              <p:nvPr/>
            </p:nvSpPr>
            <p:spPr>
              <a:xfrm>
                <a:off x="768575" y="2606400"/>
                <a:ext cx="2839125" cy="822225"/>
              </a:xfrm>
              <a:custGeom>
                <a:avLst/>
                <a:gdLst/>
                <a:ahLst/>
                <a:cxnLst/>
                <a:rect l="l" t="t" r="r" b="b"/>
                <a:pathLst>
                  <a:path w="113565" h="32889" fill="none" extrusionOk="0">
                    <a:moveTo>
                      <a:pt x="1" y="0"/>
                    </a:moveTo>
                    <a:cubicBezTo>
                      <a:pt x="1" y="0"/>
                      <a:pt x="27222" y="24155"/>
                      <a:pt x="113565" y="32888"/>
                    </a:cubicBezTo>
                  </a:path>
                </a:pathLst>
              </a:custGeom>
              <a:noFill/>
              <a:ln w="151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3" name="Google Shape;5983;p19"/>
              <p:cNvSpPr/>
              <p:nvPr/>
            </p:nvSpPr>
            <p:spPr>
              <a:xfrm>
                <a:off x="3691425" y="2411150"/>
                <a:ext cx="3083850" cy="429100"/>
              </a:xfrm>
              <a:custGeom>
                <a:avLst/>
                <a:gdLst/>
                <a:ahLst/>
                <a:cxnLst/>
                <a:rect l="l" t="t" r="r" b="b"/>
                <a:pathLst>
                  <a:path w="123354" h="17164" fill="none" extrusionOk="0">
                    <a:moveTo>
                      <a:pt x="123354" y="0"/>
                    </a:moveTo>
                    <a:cubicBezTo>
                      <a:pt x="123354" y="0"/>
                      <a:pt x="92281" y="17164"/>
                      <a:pt x="1" y="7830"/>
                    </a:cubicBezTo>
                  </a:path>
                </a:pathLst>
              </a:custGeom>
              <a:noFill/>
              <a:ln w="151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19"/>
              <p:cNvSpPr/>
              <p:nvPr/>
            </p:nvSpPr>
            <p:spPr>
              <a:xfrm>
                <a:off x="3608350" y="3191675"/>
                <a:ext cx="2946200" cy="455375"/>
              </a:xfrm>
              <a:custGeom>
                <a:avLst/>
                <a:gdLst/>
                <a:ahLst/>
                <a:cxnLst/>
                <a:rect l="l" t="t" r="r" b="b"/>
                <a:pathLst>
                  <a:path w="117848" h="18215" fill="none" extrusionOk="0">
                    <a:moveTo>
                      <a:pt x="117847" y="0"/>
                    </a:moveTo>
                    <a:cubicBezTo>
                      <a:pt x="117847" y="0"/>
                      <a:pt x="86338" y="18215"/>
                      <a:pt x="0" y="9482"/>
                    </a:cubicBezTo>
                  </a:path>
                </a:pathLst>
              </a:custGeom>
              <a:noFill/>
              <a:ln w="15150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19"/>
              <p:cNvSpPr/>
              <p:nvPr/>
            </p:nvSpPr>
            <p:spPr>
              <a:xfrm>
                <a:off x="1252125" y="3319400"/>
                <a:ext cx="729675" cy="1048650"/>
              </a:xfrm>
              <a:custGeom>
                <a:avLst/>
                <a:gdLst/>
                <a:ahLst/>
                <a:cxnLst/>
                <a:rect l="l" t="t" r="r" b="b"/>
                <a:pathLst>
                  <a:path w="29187" h="41946" fill="none" extrusionOk="0">
                    <a:moveTo>
                      <a:pt x="0" y="0"/>
                    </a:moveTo>
                    <a:cubicBezTo>
                      <a:pt x="3186" y="17265"/>
                      <a:pt x="14104" y="32958"/>
                      <a:pt x="29186" y="41946"/>
                    </a:cubicBez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6" name="Google Shape;5986;p19"/>
              <p:cNvSpPr/>
              <p:nvPr/>
            </p:nvSpPr>
            <p:spPr>
              <a:xfrm>
                <a:off x="2269850" y="4024950"/>
                <a:ext cx="94400" cy="100125"/>
              </a:xfrm>
              <a:custGeom>
                <a:avLst/>
                <a:gdLst/>
                <a:ahLst/>
                <a:cxnLst/>
                <a:rect l="l" t="t" r="r" b="b"/>
                <a:pathLst>
                  <a:path w="3776" h="4005" fill="none" extrusionOk="0">
                    <a:moveTo>
                      <a:pt x="1" y="0"/>
                    </a:moveTo>
                    <a:cubicBezTo>
                      <a:pt x="1258" y="1335"/>
                      <a:pt x="2516" y="2670"/>
                      <a:pt x="3775" y="4005"/>
                    </a:cubicBez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7" name="Google Shape;5987;p19"/>
              <p:cNvSpPr/>
              <p:nvPr/>
            </p:nvSpPr>
            <p:spPr>
              <a:xfrm>
                <a:off x="4907050" y="3829825"/>
                <a:ext cx="973375" cy="856475"/>
              </a:xfrm>
              <a:custGeom>
                <a:avLst/>
                <a:gdLst/>
                <a:ahLst/>
                <a:cxnLst/>
                <a:rect l="l" t="t" r="r" b="b"/>
                <a:pathLst>
                  <a:path w="38935" h="34259" fill="none" extrusionOk="0">
                    <a:moveTo>
                      <a:pt x="0" y="34259"/>
                    </a:moveTo>
                    <a:cubicBezTo>
                      <a:pt x="16638" y="28232"/>
                      <a:pt x="30841" y="15739"/>
                      <a:pt x="38934" y="0"/>
                    </a:cubicBez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19"/>
              <p:cNvSpPr/>
              <p:nvPr/>
            </p:nvSpPr>
            <p:spPr>
              <a:xfrm>
                <a:off x="959000" y="1239150"/>
                <a:ext cx="33025" cy="326750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3070" fill="none" extrusionOk="0">
                    <a:moveTo>
                      <a:pt x="0" y="13070"/>
                    </a:moveTo>
                    <a:cubicBezTo>
                      <a:pt x="439" y="8712"/>
                      <a:pt x="880" y="4354"/>
                      <a:pt x="1321" y="0"/>
                    </a:cubicBez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19"/>
              <p:cNvSpPr/>
              <p:nvPr/>
            </p:nvSpPr>
            <p:spPr>
              <a:xfrm>
                <a:off x="1302575" y="1420650"/>
                <a:ext cx="3475" cy="12035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814" fill="none" extrusionOk="0">
                    <a:moveTo>
                      <a:pt x="138" y="4814"/>
                    </a:moveTo>
                    <a:cubicBezTo>
                      <a:pt x="92" y="3208"/>
                      <a:pt x="46" y="1604"/>
                      <a:pt x="0" y="0"/>
                    </a:cubicBez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19"/>
              <p:cNvSpPr/>
              <p:nvPr/>
            </p:nvSpPr>
            <p:spPr>
              <a:xfrm>
                <a:off x="1540025" y="1594775"/>
                <a:ext cx="3475" cy="12035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814" fill="none" extrusionOk="0">
                    <a:moveTo>
                      <a:pt x="139" y="4814"/>
                    </a:moveTo>
                    <a:cubicBezTo>
                      <a:pt x="93" y="3208"/>
                      <a:pt x="47" y="1604"/>
                      <a:pt x="1" y="0"/>
                    </a:cubicBez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19"/>
              <p:cNvSpPr/>
              <p:nvPr/>
            </p:nvSpPr>
            <p:spPr>
              <a:xfrm>
                <a:off x="6580200" y="1899575"/>
                <a:ext cx="49425" cy="30992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2397" fill="none" extrusionOk="0">
                    <a:moveTo>
                      <a:pt x="0" y="12396"/>
                    </a:moveTo>
                    <a:cubicBezTo>
                      <a:pt x="662" y="8264"/>
                      <a:pt x="1318" y="4133"/>
                      <a:pt x="1977" y="1"/>
                    </a:cubicBez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19"/>
              <p:cNvSpPr/>
              <p:nvPr/>
            </p:nvSpPr>
            <p:spPr>
              <a:xfrm>
                <a:off x="6362350" y="1992350"/>
                <a:ext cx="585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628" fill="none" extrusionOk="0">
                    <a:moveTo>
                      <a:pt x="233" y="3627"/>
                    </a:moveTo>
                    <a:cubicBezTo>
                      <a:pt x="153" y="2418"/>
                      <a:pt x="78" y="1210"/>
                      <a:pt x="0" y="1"/>
                    </a:cubicBez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19"/>
              <p:cNvSpPr/>
              <p:nvPr/>
            </p:nvSpPr>
            <p:spPr>
              <a:xfrm>
                <a:off x="6011525" y="2063225"/>
                <a:ext cx="13575" cy="1337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349" fill="none" extrusionOk="0">
                    <a:moveTo>
                      <a:pt x="0" y="5349"/>
                    </a:moveTo>
                    <a:cubicBezTo>
                      <a:pt x="179" y="3566"/>
                      <a:pt x="361" y="1785"/>
                      <a:pt x="543" y="0"/>
                    </a:cubicBez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19"/>
              <p:cNvSpPr/>
              <p:nvPr/>
            </p:nvSpPr>
            <p:spPr>
              <a:xfrm>
                <a:off x="5616350" y="2128250"/>
                <a:ext cx="12075" cy="11880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4752" fill="none" extrusionOk="0">
                    <a:moveTo>
                      <a:pt x="0" y="4751"/>
                    </a:moveTo>
                    <a:lnTo>
                      <a:pt x="482" y="1"/>
                    </a:ln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19"/>
              <p:cNvSpPr/>
              <p:nvPr/>
            </p:nvSpPr>
            <p:spPr>
              <a:xfrm>
                <a:off x="4055350" y="2104100"/>
                <a:ext cx="4325" cy="10545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4218" fill="none" extrusionOk="0">
                    <a:moveTo>
                      <a:pt x="173" y="4218"/>
                    </a:moveTo>
                    <a:cubicBezTo>
                      <a:pt x="117" y="2813"/>
                      <a:pt x="59" y="1405"/>
                      <a:pt x="1" y="0"/>
                    </a:cubicBez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19"/>
              <p:cNvSpPr/>
              <p:nvPr/>
            </p:nvSpPr>
            <p:spPr>
              <a:xfrm>
                <a:off x="3620750" y="1955050"/>
                <a:ext cx="275" cy="1500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6002" fill="none" extrusionOk="0">
                    <a:moveTo>
                      <a:pt x="1" y="6001"/>
                    </a:moveTo>
                    <a:cubicBezTo>
                      <a:pt x="3" y="4002"/>
                      <a:pt x="6" y="2001"/>
                      <a:pt x="11" y="1"/>
                    </a:cubicBezTo>
                  </a:path>
                </a:pathLst>
              </a:custGeom>
              <a:noFill/>
              <a:ln w="17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97" name="Google Shape;5997;p19"/>
            <p:cNvGrpSpPr/>
            <p:nvPr/>
          </p:nvGrpSpPr>
          <p:grpSpPr>
            <a:xfrm rot="-2205838">
              <a:off x="3619334" y="38366"/>
              <a:ext cx="931859" cy="745509"/>
              <a:chOff x="152425" y="47525"/>
              <a:chExt cx="7178075" cy="5742625"/>
            </a:xfrm>
          </p:grpSpPr>
          <p:sp>
            <p:nvSpPr>
              <p:cNvPr id="5998" name="Google Shape;5998;p19"/>
              <p:cNvSpPr/>
              <p:nvPr/>
            </p:nvSpPr>
            <p:spPr>
              <a:xfrm>
                <a:off x="453175" y="491075"/>
                <a:ext cx="2875025" cy="2053925"/>
              </a:xfrm>
              <a:custGeom>
                <a:avLst/>
                <a:gdLst/>
                <a:ahLst/>
                <a:cxnLst/>
                <a:rect l="l" t="t" r="r" b="b"/>
                <a:pathLst>
                  <a:path w="115001" h="82157" extrusionOk="0">
                    <a:moveTo>
                      <a:pt x="22788" y="0"/>
                    </a:moveTo>
                    <a:cubicBezTo>
                      <a:pt x="22677" y="0"/>
                      <a:pt x="22565" y="34"/>
                      <a:pt x="22468" y="70"/>
                    </a:cubicBezTo>
                    <a:cubicBezTo>
                      <a:pt x="10788" y="6021"/>
                      <a:pt x="5014" y="26338"/>
                      <a:pt x="1585" y="38454"/>
                    </a:cubicBezTo>
                    <a:cubicBezTo>
                      <a:pt x="1106" y="40135"/>
                      <a:pt x="673" y="41642"/>
                      <a:pt x="284" y="42924"/>
                    </a:cubicBezTo>
                    <a:cubicBezTo>
                      <a:pt x="1" y="43893"/>
                      <a:pt x="140" y="44969"/>
                      <a:pt x="723" y="45960"/>
                    </a:cubicBezTo>
                    <a:cubicBezTo>
                      <a:pt x="1294" y="46915"/>
                      <a:pt x="2204" y="47724"/>
                      <a:pt x="3288" y="48192"/>
                    </a:cubicBezTo>
                    <a:cubicBezTo>
                      <a:pt x="3657" y="48353"/>
                      <a:pt x="4021" y="48454"/>
                      <a:pt x="4423" y="48545"/>
                    </a:cubicBezTo>
                    <a:cubicBezTo>
                      <a:pt x="11808" y="50069"/>
                      <a:pt x="25899" y="53669"/>
                      <a:pt x="47089" y="61732"/>
                    </a:cubicBezTo>
                    <a:cubicBezTo>
                      <a:pt x="53811" y="64283"/>
                      <a:pt x="61266" y="67286"/>
                      <a:pt x="69452" y="70822"/>
                    </a:cubicBezTo>
                    <a:cubicBezTo>
                      <a:pt x="77193" y="74168"/>
                      <a:pt x="85307" y="77870"/>
                      <a:pt x="93535" y="81808"/>
                    </a:cubicBezTo>
                    <a:lnTo>
                      <a:pt x="93559" y="81819"/>
                    </a:lnTo>
                    <a:cubicBezTo>
                      <a:pt x="93618" y="81982"/>
                      <a:pt x="93675" y="82036"/>
                      <a:pt x="93731" y="82036"/>
                    </a:cubicBezTo>
                    <a:cubicBezTo>
                      <a:pt x="93830" y="82036"/>
                      <a:pt x="93926" y="81864"/>
                      <a:pt x="94020" y="81827"/>
                    </a:cubicBezTo>
                    <a:cubicBezTo>
                      <a:pt x="94100" y="82068"/>
                      <a:pt x="94159" y="82156"/>
                      <a:pt x="94203" y="82156"/>
                    </a:cubicBezTo>
                    <a:cubicBezTo>
                      <a:pt x="94313" y="82156"/>
                      <a:pt x="94335" y="81607"/>
                      <a:pt x="94387" y="81492"/>
                    </a:cubicBezTo>
                    <a:lnTo>
                      <a:pt x="114881" y="34077"/>
                    </a:lnTo>
                    <a:cubicBezTo>
                      <a:pt x="115001" y="33777"/>
                      <a:pt x="114856" y="33410"/>
                      <a:pt x="114565" y="33261"/>
                    </a:cubicBezTo>
                    <a:cubicBezTo>
                      <a:pt x="108911" y="30461"/>
                      <a:pt x="102918" y="27679"/>
                      <a:pt x="96718" y="25000"/>
                    </a:cubicBezTo>
                    <a:cubicBezTo>
                      <a:pt x="87381" y="20963"/>
                      <a:pt x="78197" y="17403"/>
                      <a:pt x="69647" y="14338"/>
                    </a:cubicBezTo>
                    <a:lnTo>
                      <a:pt x="60516" y="11160"/>
                    </a:lnTo>
                    <a:cubicBezTo>
                      <a:pt x="40376" y="4337"/>
                      <a:pt x="25332" y="600"/>
                      <a:pt x="22904" y="14"/>
                    </a:cubicBezTo>
                    <a:cubicBezTo>
                      <a:pt x="22866" y="4"/>
                      <a:pt x="22827" y="0"/>
                      <a:pt x="22788" y="0"/>
                    </a:cubicBezTo>
                    <a:close/>
                  </a:path>
                </a:pathLst>
              </a:custGeom>
              <a:solidFill>
                <a:srgbClr val="F4942E"/>
              </a:solidFill>
              <a:ln w="9525" cap="flat" cmpd="sng">
                <a:solidFill>
                  <a:srgbClr val="F4942E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19"/>
              <p:cNvSpPr/>
              <p:nvPr/>
            </p:nvSpPr>
            <p:spPr>
              <a:xfrm>
                <a:off x="5022975" y="1271775"/>
                <a:ext cx="2170000" cy="1837650"/>
              </a:xfrm>
              <a:custGeom>
                <a:avLst/>
                <a:gdLst/>
                <a:ahLst/>
                <a:cxnLst/>
                <a:rect l="l" t="t" r="r" b="b"/>
                <a:pathLst>
                  <a:path w="86800" h="73506" extrusionOk="0">
                    <a:moveTo>
                      <a:pt x="12382" y="1"/>
                    </a:moveTo>
                    <a:cubicBezTo>
                      <a:pt x="12374" y="1"/>
                      <a:pt x="12366" y="2"/>
                      <a:pt x="12359" y="3"/>
                    </a:cubicBezTo>
                    <a:cubicBezTo>
                      <a:pt x="12196" y="70"/>
                      <a:pt x="12247" y="654"/>
                      <a:pt x="12175" y="815"/>
                    </a:cubicBezTo>
                    <a:lnTo>
                      <a:pt x="70" y="28823"/>
                    </a:lnTo>
                    <a:cubicBezTo>
                      <a:pt x="0" y="28986"/>
                      <a:pt x="0" y="29173"/>
                      <a:pt x="67" y="29339"/>
                    </a:cubicBezTo>
                    <a:cubicBezTo>
                      <a:pt x="121" y="29473"/>
                      <a:pt x="236" y="29577"/>
                      <a:pt x="396" y="29647"/>
                    </a:cubicBezTo>
                    <a:lnTo>
                      <a:pt x="421" y="29658"/>
                    </a:lnTo>
                    <a:cubicBezTo>
                      <a:pt x="6312" y="31850"/>
                      <a:pt x="12434" y="34332"/>
                      <a:pt x="18610" y="37003"/>
                    </a:cubicBezTo>
                    <a:cubicBezTo>
                      <a:pt x="33547" y="43457"/>
                      <a:pt x="47228" y="50411"/>
                      <a:pt x="58468" y="56558"/>
                    </a:cubicBezTo>
                    <a:cubicBezTo>
                      <a:pt x="70554" y="63148"/>
                      <a:pt x="79837" y="68831"/>
                      <a:pt x="84803" y="71960"/>
                    </a:cubicBezTo>
                    <a:cubicBezTo>
                      <a:pt x="84816" y="71992"/>
                      <a:pt x="84862" y="72014"/>
                      <a:pt x="84886" y="72022"/>
                    </a:cubicBezTo>
                    <a:cubicBezTo>
                      <a:pt x="85018" y="72080"/>
                      <a:pt x="85462" y="72675"/>
                      <a:pt x="85625" y="72675"/>
                    </a:cubicBezTo>
                    <a:cubicBezTo>
                      <a:pt x="85716" y="72675"/>
                      <a:pt x="85719" y="72489"/>
                      <a:pt x="85531" y="71920"/>
                    </a:cubicBezTo>
                    <a:lnTo>
                      <a:pt x="85531" y="71920"/>
                    </a:lnTo>
                    <a:cubicBezTo>
                      <a:pt x="86247" y="73093"/>
                      <a:pt x="86551" y="73506"/>
                      <a:pt x="86627" y="73506"/>
                    </a:cubicBezTo>
                    <a:cubicBezTo>
                      <a:pt x="86799" y="73506"/>
                      <a:pt x="85793" y="71382"/>
                      <a:pt x="85737" y="71205"/>
                    </a:cubicBezTo>
                    <a:cubicBezTo>
                      <a:pt x="82049" y="61954"/>
                      <a:pt x="71483" y="40454"/>
                      <a:pt x="47330" y="20629"/>
                    </a:cubicBezTo>
                    <a:cubicBezTo>
                      <a:pt x="43344" y="17320"/>
                      <a:pt x="38943" y="14078"/>
                      <a:pt x="34170" y="10946"/>
                    </a:cubicBezTo>
                    <a:cubicBezTo>
                      <a:pt x="32535" y="10050"/>
                      <a:pt x="23784" y="5229"/>
                      <a:pt x="13002" y="485"/>
                    </a:cubicBezTo>
                    <a:cubicBezTo>
                      <a:pt x="12848" y="419"/>
                      <a:pt x="12546" y="1"/>
                      <a:pt x="12382" y="1"/>
                    </a:cubicBezTo>
                    <a:close/>
                  </a:path>
                </a:pathLst>
              </a:custGeom>
              <a:solidFill>
                <a:srgbClr val="F4942E"/>
              </a:solidFill>
              <a:ln w="9525" cap="flat" cmpd="sng">
                <a:solidFill>
                  <a:srgbClr val="F4942E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19"/>
              <p:cNvSpPr/>
              <p:nvPr/>
            </p:nvSpPr>
            <p:spPr>
              <a:xfrm>
                <a:off x="4463025" y="2040550"/>
                <a:ext cx="2829875" cy="2294800"/>
              </a:xfrm>
              <a:custGeom>
                <a:avLst/>
                <a:gdLst/>
                <a:ahLst/>
                <a:cxnLst/>
                <a:rect l="l" t="t" r="r" b="b"/>
                <a:pathLst>
                  <a:path w="113195" h="91792" extrusionOk="0">
                    <a:moveTo>
                      <a:pt x="22028" y="0"/>
                    </a:moveTo>
                    <a:cubicBezTo>
                      <a:pt x="21796" y="0"/>
                      <a:pt x="21574" y="149"/>
                      <a:pt x="21467" y="395"/>
                    </a:cubicBezTo>
                    <a:lnTo>
                      <a:pt x="983" y="47786"/>
                    </a:lnTo>
                    <a:cubicBezTo>
                      <a:pt x="926" y="47919"/>
                      <a:pt x="0" y="48518"/>
                      <a:pt x="86" y="48518"/>
                    </a:cubicBezTo>
                    <a:cubicBezTo>
                      <a:pt x="104" y="48518"/>
                      <a:pt x="166" y="48493"/>
                      <a:pt x="287" y="48431"/>
                    </a:cubicBezTo>
                    <a:cubicBezTo>
                      <a:pt x="336" y="48551"/>
                      <a:pt x="496" y="48684"/>
                      <a:pt x="831" y="48684"/>
                    </a:cubicBezTo>
                    <a:cubicBezTo>
                      <a:pt x="962" y="48684"/>
                      <a:pt x="1121" y="48663"/>
                      <a:pt x="1310" y="48613"/>
                    </a:cubicBezTo>
                    <a:lnTo>
                      <a:pt x="1334" y="48624"/>
                    </a:lnTo>
                    <a:cubicBezTo>
                      <a:pt x="9830" y="51938"/>
                      <a:pt x="18062" y="55306"/>
                      <a:pt x="25827" y="58662"/>
                    </a:cubicBezTo>
                    <a:cubicBezTo>
                      <a:pt x="36454" y="63256"/>
                      <a:pt x="45591" y="67558"/>
                      <a:pt x="53367" y="71466"/>
                    </a:cubicBezTo>
                    <a:cubicBezTo>
                      <a:pt x="70413" y="80066"/>
                      <a:pt x="81000" y="86831"/>
                      <a:pt x="86619" y="90736"/>
                    </a:cubicBezTo>
                    <a:cubicBezTo>
                      <a:pt x="86935" y="90953"/>
                      <a:pt x="87285" y="91162"/>
                      <a:pt x="87631" y="91309"/>
                    </a:cubicBezTo>
                    <a:cubicBezTo>
                      <a:pt x="88371" y="91630"/>
                      <a:pt x="89142" y="91791"/>
                      <a:pt x="89899" y="91791"/>
                    </a:cubicBezTo>
                    <a:cubicBezTo>
                      <a:pt x="90273" y="91791"/>
                      <a:pt x="90642" y="91752"/>
                      <a:pt x="91003" y="91673"/>
                    </a:cubicBezTo>
                    <a:cubicBezTo>
                      <a:pt x="92122" y="91419"/>
                      <a:pt x="93024" y="90798"/>
                      <a:pt x="93525" y="89891"/>
                    </a:cubicBezTo>
                    <a:cubicBezTo>
                      <a:pt x="94192" y="88729"/>
                      <a:pt x="94984" y="87401"/>
                      <a:pt x="95878" y="85902"/>
                    </a:cubicBezTo>
                    <a:cubicBezTo>
                      <a:pt x="102359" y="75079"/>
                      <a:pt x="113194" y="56976"/>
                      <a:pt x="109533" y="44371"/>
                    </a:cubicBezTo>
                    <a:cubicBezTo>
                      <a:pt x="109482" y="44234"/>
                      <a:pt x="109388" y="44116"/>
                      <a:pt x="109268" y="44036"/>
                    </a:cubicBezTo>
                    <a:cubicBezTo>
                      <a:pt x="107110" y="42636"/>
                      <a:pt x="93252" y="33693"/>
                      <a:pt x="73422" y="23237"/>
                    </a:cubicBezTo>
                    <a:cubicBezTo>
                      <a:pt x="63665" y="18089"/>
                      <a:pt x="52483" y="12572"/>
                      <a:pt x="40518" y="7398"/>
                    </a:cubicBezTo>
                    <a:cubicBezTo>
                      <a:pt x="34316" y="4718"/>
                      <a:pt x="28172" y="2226"/>
                      <a:pt x="22248" y="47"/>
                    </a:cubicBezTo>
                    <a:cubicBezTo>
                      <a:pt x="22176" y="15"/>
                      <a:pt x="22102" y="0"/>
                      <a:pt x="22028" y="0"/>
                    </a:cubicBezTo>
                    <a:close/>
                  </a:path>
                </a:pathLst>
              </a:custGeom>
              <a:solidFill>
                <a:srgbClr val="F4942E"/>
              </a:solidFill>
              <a:ln w="9525" cap="flat" cmpd="sng">
                <a:solidFill>
                  <a:schemeClr val="accent3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19"/>
              <p:cNvSpPr/>
              <p:nvPr/>
            </p:nvSpPr>
            <p:spPr>
              <a:xfrm>
                <a:off x="3669175" y="3268050"/>
                <a:ext cx="2700950" cy="2190150"/>
              </a:xfrm>
              <a:custGeom>
                <a:avLst/>
                <a:gdLst/>
                <a:ahLst/>
                <a:cxnLst/>
                <a:rect l="l" t="t" r="r" b="b"/>
                <a:pathLst>
                  <a:path w="108038" h="87606" extrusionOk="0">
                    <a:moveTo>
                      <a:pt x="59297" y="42555"/>
                    </a:moveTo>
                    <a:cubicBezTo>
                      <a:pt x="59495" y="42804"/>
                      <a:pt x="59717" y="43039"/>
                      <a:pt x="59953" y="43251"/>
                    </a:cubicBezTo>
                    <a:cubicBezTo>
                      <a:pt x="59883" y="43218"/>
                      <a:pt x="59851" y="43176"/>
                      <a:pt x="59779" y="43146"/>
                    </a:cubicBezTo>
                    <a:cubicBezTo>
                      <a:pt x="59707" y="43115"/>
                      <a:pt x="59612" y="43107"/>
                      <a:pt x="59521" y="43107"/>
                    </a:cubicBezTo>
                    <a:cubicBezTo>
                      <a:pt x="59493" y="43107"/>
                      <a:pt x="59465" y="43107"/>
                      <a:pt x="59439" y="43109"/>
                    </a:cubicBezTo>
                    <a:cubicBezTo>
                      <a:pt x="59262" y="43141"/>
                      <a:pt x="59096" y="43264"/>
                      <a:pt x="59008" y="43414"/>
                    </a:cubicBezTo>
                    <a:cubicBezTo>
                      <a:pt x="59129" y="43135"/>
                      <a:pt x="59249" y="42862"/>
                      <a:pt x="59297" y="42555"/>
                    </a:cubicBezTo>
                    <a:close/>
                    <a:moveTo>
                      <a:pt x="51941" y="44760"/>
                    </a:moveTo>
                    <a:lnTo>
                      <a:pt x="51941" y="44760"/>
                    </a:lnTo>
                    <a:cubicBezTo>
                      <a:pt x="52228" y="44942"/>
                      <a:pt x="52525" y="45098"/>
                      <a:pt x="52833" y="45234"/>
                    </a:cubicBezTo>
                    <a:cubicBezTo>
                      <a:pt x="53296" y="45435"/>
                      <a:pt x="53751" y="45574"/>
                      <a:pt x="54238" y="45649"/>
                    </a:cubicBezTo>
                    <a:cubicBezTo>
                      <a:pt x="53751" y="45574"/>
                      <a:pt x="53258" y="45443"/>
                      <a:pt x="52800" y="45242"/>
                    </a:cubicBezTo>
                    <a:cubicBezTo>
                      <a:pt x="52498" y="45114"/>
                      <a:pt x="52222" y="44940"/>
                      <a:pt x="51941" y="44760"/>
                    </a:cubicBezTo>
                    <a:close/>
                    <a:moveTo>
                      <a:pt x="27761" y="48620"/>
                    </a:moveTo>
                    <a:cubicBezTo>
                      <a:pt x="27354" y="49051"/>
                      <a:pt x="26875" y="49410"/>
                      <a:pt x="26345" y="49678"/>
                    </a:cubicBezTo>
                    <a:cubicBezTo>
                      <a:pt x="26862" y="49389"/>
                      <a:pt x="27341" y="49035"/>
                      <a:pt x="27761" y="48620"/>
                    </a:cubicBezTo>
                    <a:close/>
                    <a:moveTo>
                      <a:pt x="24833" y="60650"/>
                    </a:moveTo>
                    <a:cubicBezTo>
                      <a:pt x="25001" y="60830"/>
                      <a:pt x="25167" y="61014"/>
                      <a:pt x="25357" y="61204"/>
                    </a:cubicBezTo>
                    <a:lnTo>
                      <a:pt x="25266" y="61164"/>
                    </a:lnTo>
                    <a:cubicBezTo>
                      <a:pt x="25184" y="61128"/>
                      <a:pt x="25099" y="61105"/>
                      <a:pt x="25014" y="61105"/>
                    </a:cubicBezTo>
                    <a:cubicBezTo>
                      <a:pt x="24977" y="61105"/>
                      <a:pt x="24941" y="61109"/>
                      <a:pt x="24905" y="61119"/>
                    </a:cubicBezTo>
                    <a:cubicBezTo>
                      <a:pt x="24731" y="61148"/>
                      <a:pt x="24576" y="61247"/>
                      <a:pt x="24482" y="61400"/>
                    </a:cubicBezTo>
                    <a:cubicBezTo>
                      <a:pt x="24616" y="61153"/>
                      <a:pt x="24723" y="60899"/>
                      <a:pt x="24833" y="60650"/>
                    </a:cubicBezTo>
                    <a:close/>
                    <a:moveTo>
                      <a:pt x="28596" y="63263"/>
                    </a:moveTo>
                    <a:cubicBezTo>
                      <a:pt x="28597" y="63263"/>
                      <a:pt x="28597" y="63263"/>
                      <a:pt x="28598" y="63263"/>
                    </a:cubicBezTo>
                    <a:lnTo>
                      <a:pt x="28598" y="63263"/>
                    </a:lnTo>
                    <a:lnTo>
                      <a:pt x="28596" y="63263"/>
                    </a:lnTo>
                    <a:close/>
                    <a:moveTo>
                      <a:pt x="32012" y="1"/>
                    </a:moveTo>
                    <a:cubicBezTo>
                      <a:pt x="31774" y="1"/>
                      <a:pt x="31859" y="716"/>
                      <a:pt x="31731" y="1012"/>
                    </a:cubicBezTo>
                    <a:lnTo>
                      <a:pt x="37" y="73438"/>
                    </a:lnTo>
                    <a:cubicBezTo>
                      <a:pt x="0" y="73521"/>
                      <a:pt x="38" y="73549"/>
                      <a:pt x="117" y="73549"/>
                    </a:cubicBezTo>
                    <a:cubicBezTo>
                      <a:pt x="270" y="73549"/>
                      <a:pt x="576" y="73447"/>
                      <a:pt x="806" y="73447"/>
                    </a:cubicBezTo>
                    <a:cubicBezTo>
                      <a:pt x="885" y="73447"/>
                      <a:pt x="954" y="73459"/>
                      <a:pt x="1006" y="73491"/>
                    </a:cubicBezTo>
                    <a:cubicBezTo>
                      <a:pt x="2125" y="74158"/>
                      <a:pt x="3284" y="74752"/>
                      <a:pt x="4481" y="75266"/>
                    </a:cubicBezTo>
                    <a:cubicBezTo>
                      <a:pt x="7674" y="76646"/>
                      <a:pt x="10497" y="77153"/>
                      <a:pt x="12919" y="77153"/>
                    </a:cubicBezTo>
                    <a:cubicBezTo>
                      <a:pt x="19413" y="77153"/>
                      <a:pt x="23037" y="73511"/>
                      <a:pt x="23253" y="73285"/>
                    </a:cubicBezTo>
                    <a:cubicBezTo>
                      <a:pt x="23347" y="73179"/>
                      <a:pt x="23479" y="73119"/>
                      <a:pt x="23644" y="73119"/>
                    </a:cubicBezTo>
                    <a:cubicBezTo>
                      <a:pt x="23757" y="73119"/>
                      <a:pt x="23885" y="73147"/>
                      <a:pt x="24027" y="73207"/>
                    </a:cubicBezTo>
                    <a:cubicBezTo>
                      <a:pt x="24075" y="73226"/>
                      <a:pt x="24089" y="73261"/>
                      <a:pt x="24131" y="73280"/>
                    </a:cubicBezTo>
                    <a:cubicBezTo>
                      <a:pt x="31846" y="79734"/>
                      <a:pt x="37679" y="83706"/>
                      <a:pt x="42521" y="85799"/>
                    </a:cubicBezTo>
                    <a:cubicBezTo>
                      <a:pt x="45509" y="87090"/>
                      <a:pt x="48018" y="87606"/>
                      <a:pt x="50291" y="87606"/>
                    </a:cubicBezTo>
                    <a:cubicBezTo>
                      <a:pt x="54086" y="87606"/>
                      <a:pt x="57224" y="86168"/>
                      <a:pt x="60836" y="84496"/>
                    </a:cubicBezTo>
                    <a:cubicBezTo>
                      <a:pt x="65194" y="82523"/>
                      <a:pt x="70588" y="80039"/>
                      <a:pt x="78728" y="79369"/>
                    </a:cubicBezTo>
                    <a:cubicBezTo>
                      <a:pt x="91818" y="78325"/>
                      <a:pt x="92718" y="75734"/>
                      <a:pt x="93304" y="70897"/>
                    </a:cubicBezTo>
                    <a:cubicBezTo>
                      <a:pt x="93695" y="67457"/>
                      <a:pt x="94254" y="62746"/>
                      <a:pt x="101091" y="57631"/>
                    </a:cubicBezTo>
                    <a:cubicBezTo>
                      <a:pt x="105170" y="54587"/>
                      <a:pt x="107368" y="51022"/>
                      <a:pt x="107585" y="47041"/>
                    </a:cubicBezTo>
                    <a:cubicBezTo>
                      <a:pt x="108037" y="39602"/>
                      <a:pt x="101559" y="32947"/>
                      <a:pt x="100689" y="32107"/>
                    </a:cubicBezTo>
                    <a:cubicBezTo>
                      <a:pt x="94918" y="28817"/>
                      <a:pt x="88636" y="25503"/>
                      <a:pt x="81903" y="22152"/>
                    </a:cubicBezTo>
                    <a:cubicBezTo>
                      <a:pt x="74234" y="18372"/>
                      <a:pt x="65981" y="14565"/>
                      <a:pt x="57129" y="10732"/>
                    </a:cubicBezTo>
                    <a:cubicBezTo>
                      <a:pt x="49363" y="7375"/>
                      <a:pt x="40632" y="3333"/>
                      <a:pt x="32079" y="17"/>
                    </a:cubicBezTo>
                    <a:cubicBezTo>
                      <a:pt x="32054" y="6"/>
                      <a:pt x="32032" y="1"/>
                      <a:pt x="3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19"/>
              <p:cNvSpPr/>
              <p:nvPr/>
            </p:nvSpPr>
            <p:spPr>
              <a:xfrm>
                <a:off x="1989825" y="573125"/>
                <a:ext cx="3327550" cy="4610900"/>
              </a:xfrm>
              <a:custGeom>
                <a:avLst/>
                <a:gdLst/>
                <a:ahLst/>
                <a:cxnLst/>
                <a:rect l="l" t="t" r="r" b="b"/>
                <a:pathLst>
                  <a:path w="133102" h="184436" extrusionOk="0">
                    <a:moveTo>
                      <a:pt x="58972" y="153920"/>
                    </a:moveTo>
                    <a:cubicBezTo>
                      <a:pt x="56803" y="155146"/>
                      <a:pt x="54699" y="156535"/>
                      <a:pt x="52678" y="158040"/>
                    </a:cubicBezTo>
                    <a:cubicBezTo>
                      <a:pt x="54697" y="156535"/>
                      <a:pt x="56779" y="155135"/>
                      <a:pt x="58972" y="153920"/>
                    </a:cubicBezTo>
                    <a:close/>
                    <a:moveTo>
                      <a:pt x="68220" y="1"/>
                    </a:moveTo>
                    <a:cubicBezTo>
                      <a:pt x="68040" y="1"/>
                      <a:pt x="67889" y="455"/>
                      <a:pt x="67808" y="637"/>
                    </a:cubicBezTo>
                    <a:lnTo>
                      <a:pt x="857" y="155531"/>
                    </a:lnTo>
                    <a:cubicBezTo>
                      <a:pt x="726" y="155831"/>
                      <a:pt x="1" y="156101"/>
                      <a:pt x="268" y="156246"/>
                    </a:cubicBezTo>
                    <a:cubicBezTo>
                      <a:pt x="3759" y="158109"/>
                      <a:pt x="22807" y="167917"/>
                      <a:pt x="40349" y="175501"/>
                    </a:cubicBezTo>
                    <a:cubicBezTo>
                      <a:pt x="45349" y="177661"/>
                      <a:pt x="49881" y="179454"/>
                      <a:pt x="53899" y="180921"/>
                    </a:cubicBezTo>
                    <a:cubicBezTo>
                      <a:pt x="57904" y="182348"/>
                      <a:pt x="61437" y="183414"/>
                      <a:pt x="64414" y="184126"/>
                    </a:cubicBezTo>
                    <a:cubicBezTo>
                      <a:pt x="64584" y="184170"/>
                      <a:pt x="64847" y="184436"/>
                      <a:pt x="65013" y="184436"/>
                    </a:cubicBezTo>
                    <a:cubicBezTo>
                      <a:pt x="65140" y="184436"/>
                      <a:pt x="65212" y="184282"/>
                      <a:pt x="65145" y="183759"/>
                    </a:cubicBezTo>
                    <a:lnTo>
                      <a:pt x="132425" y="28102"/>
                    </a:lnTo>
                    <a:cubicBezTo>
                      <a:pt x="133102" y="27800"/>
                      <a:pt x="133008" y="27457"/>
                      <a:pt x="132168" y="27304"/>
                    </a:cubicBezTo>
                    <a:cubicBezTo>
                      <a:pt x="127850" y="24702"/>
                      <a:pt x="112544" y="15620"/>
                      <a:pt x="96407" y="8647"/>
                    </a:cubicBezTo>
                    <a:cubicBezTo>
                      <a:pt x="84951" y="3694"/>
                      <a:pt x="75539" y="857"/>
                      <a:pt x="68442" y="252"/>
                    </a:cubicBezTo>
                    <a:cubicBezTo>
                      <a:pt x="68366" y="70"/>
                      <a:pt x="68291" y="1"/>
                      <a:pt x="682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3" name="Google Shape;6003;p19"/>
              <p:cNvSpPr/>
              <p:nvPr/>
            </p:nvSpPr>
            <p:spPr>
              <a:xfrm>
                <a:off x="349925" y="1862050"/>
                <a:ext cx="2456350" cy="2533250"/>
              </a:xfrm>
              <a:custGeom>
                <a:avLst/>
                <a:gdLst/>
                <a:ahLst/>
                <a:cxnLst/>
                <a:rect l="l" t="t" r="r" b="b"/>
                <a:pathLst>
                  <a:path w="98254" h="101330" extrusionOk="0">
                    <a:moveTo>
                      <a:pt x="76834" y="37933"/>
                    </a:moveTo>
                    <a:cubicBezTo>
                      <a:pt x="77129" y="38142"/>
                      <a:pt x="77418" y="38354"/>
                      <a:pt x="77731" y="38514"/>
                    </a:cubicBezTo>
                    <a:cubicBezTo>
                      <a:pt x="77616" y="38466"/>
                      <a:pt x="77311" y="38279"/>
                      <a:pt x="77268" y="38260"/>
                    </a:cubicBezTo>
                    <a:cubicBezTo>
                      <a:pt x="77194" y="38228"/>
                      <a:pt x="77116" y="38212"/>
                      <a:pt x="77037" y="38212"/>
                    </a:cubicBezTo>
                    <a:cubicBezTo>
                      <a:pt x="76844" y="38212"/>
                      <a:pt x="76649" y="38306"/>
                      <a:pt x="76516" y="38480"/>
                    </a:cubicBezTo>
                    <a:cubicBezTo>
                      <a:pt x="76628" y="38281"/>
                      <a:pt x="76732" y="38110"/>
                      <a:pt x="76834" y="37933"/>
                    </a:cubicBezTo>
                    <a:close/>
                    <a:moveTo>
                      <a:pt x="40059" y="47796"/>
                    </a:moveTo>
                    <a:lnTo>
                      <a:pt x="40059" y="47796"/>
                    </a:lnTo>
                    <a:cubicBezTo>
                      <a:pt x="40100" y="47833"/>
                      <a:pt x="40144" y="47867"/>
                      <a:pt x="40191" y="47897"/>
                    </a:cubicBezTo>
                    <a:cubicBezTo>
                      <a:pt x="40191" y="47897"/>
                      <a:pt x="40201" y="47922"/>
                      <a:pt x="40187" y="47922"/>
                    </a:cubicBezTo>
                    <a:cubicBezTo>
                      <a:pt x="40185" y="47922"/>
                      <a:pt x="40183" y="47922"/>
                      <a:pt x="40180" y="47921"/>
                    </a:cubicBezTo>
                    <a:cubicBezTo>
                      <a:pt x="40135" y="47880"/>
                      <a:pt x="40096" y="47838"/>
                      <a:pt x="40059" y="47796"/>
                    </a:cubicBezTo>
                    <a:close/>
                    <a:moveTo>
                      <a:pt x="42257" y="49447"/>
                    </a:moveTo>
                    <a:cubicBezTo>
                      <a:pt x="42455" y="49556"/>
                      <a:pt x="42677" y="49680"/>
                      <a:pt x="42908" y="49781"/>
                    </a:cubicBezTo>
                    <a:lnTo>
                      <a:pt x="42699" y="49690"/>
                    </a:lnTo>
                    <a:cubicBezTo>
                      <a:pt x="42538" y="49621"/>
                      <a:pt x="42386" y="49527"/>
                      <a:pt x="42257" y="49447"/>
                    </a:cubicBezTo>
                    <a:close/>
                    <a:moveTo>
                      <a:pt x="64298" y="64279"/>
                    </a:moveTo>
                    <a:lnTo>
                      <a:pt x="64298" y="64279"/>
                    </a:lnTo>
                    <a:cubicBezTo>
                      <a:pt x="64542" y="64413"/>
                      <a:pt x="64786" y="64544"/>
                      <a:pt x="65037" y="64654"/>
                    </a:cubicBezTo>
                    <a:cubicBezTo>
                      <a:pt x="64831" y="64812"/>
                      <a:pt x="64646" y="64999"/>
                      <a:pt x="64496" y="65213"/>
                    </a:cubicBezTo>
                    <a:cubicBezTo>
                      <a:pt x="64590" y="65061"/>
                      <a:pt x="64646" y="64865"/>
                      <a:pt x="64614" y="64691"/>
                    </a:cubicBezTo>
                    <a:cubicBezTo>
                      <a:pt x="64569" y="64533"/>
                      <a:pt x="64448" y="64373"/>
                      <a:pt x="64298" y="64279"/>
                    </a:cubicBezTo>
                    <a:close/>
                    <a:moveTo>
                      <a:pt x="39184" y="65101"/>
                    </a:moveTo>
                    <a:lnTo>
                      <a:pt x="39206" y="65112"/>
                    </a:lnTo>
                    <a:cubicBezTo>
                      <a:pt x="39224" y="65393"/>
                      <a:pt x="39227" y="65695"/>
                      <a:pt x="39275" y="65963"/>
                    </a:cubicBezTo>
                    <a:cubicBezTo>
                      <a:pt x="39206" y="65685"/>
                      <a:pt x="39200" y="65379"/>
                      <a:pt x="39184" y="65101"/>
                    </a:cubicBezTo>
                    <a:close/>
                    <a:moveTo>
                      <a:pt x="26848" y="0"/>
                    </a:moveTo>
                    <a:cubicBezTo>
                      <a:pt x="24483" y="0"/>
                      <a:pt x="16554" y="400"/>
                      <a:pt x="11990" y="5233"/>
                    </a:cubicBezTo>
                    <a:cubicBezTo>
                      <a:pt x="9249" y="8156"/>
                      <a:pt x="8149" y="12163"/>
                      <a:pt x="8722" y="17225"/>
                    </a:cubicBezTo>
                    <a:cubicBezTo>
                      <a:pt x="9691" y="25743"/>
                      <a:pt x="6620" y="29365"/>
                      <a:pt x="4404" y="32023"/>
                    </a:cubicBezTo>
                    <a:cubicBezTo>
                      <a:pt x="1258" y="35749"/>
                      <a:pt x="0" y="38158"/>
                      <a:pt x="8221" y="48443"/>
                    </a:cubicBezTo>
                    <a:cubicBezTo>
                      <a:pt x="13302" y="54795"/>
                      <a:pt x="15202" y="60457"/>
                      <a:pt x="16725" y="64975"/>
                    </a:cubicBezTo>
                    <a:cubicBezTo>
                      <a:pt x="18746" y="70990"/>
                      <a:pt x="20352" y="75763"/>
                      <a:pt x="28324" y="79208"/>
                    </a:cubicBezTo>
                    <a:cubicBezTo>
                      <a:pt x="33167" y="81301"/>
                      <a:pt x="40089" y="82816"/>
                      <a:pt x="50269" y="84072"/>
                    </a:cubicBezTo>
                    <a:cubicBezTo>
                      <a:pt x="50523" y="84182"/>
                      <a:pt x="50670" y="84409"/>
                      <a:pt x="50662" y="84680"/>
                    </a:cubicBezTo>
                    <a:cubicBezTo>
                      <a:pt x="50654" y="85084"/>
                      <a:pt x="50328" y="94629"/>
                      <a:pt x="62063" y="99699"/>
                    </a:cubicBezTo>
                    <a:cubicBezTo>
                      <a:pt x="63214" y="100197"/>
                      <a:pt x="64454" y="100623"/>
                      <a:pt x="65757" y="101024"/>
                    </a:cubicBezTo>
                    <a:cubicBezTo>
                      <a:pt x="65926" y="101067"/>
                      <a:pt x="66092" y="101330"/>
                      <a:pt x="66235" y="101330"/>
                    </a:cubicBezTo>
                    <a:cubicBezTo>
                      <a:pt x="66344" y="101330"/>
                      <a:pt x="66440" y="101179"/>
                      <a:pt x="66515" y="100668"/>
                    </a:cubicBezTo>
                    <a:lnTo>
                      <a:pt x="97513" y="28955"/>
                    </a:lnTo>
                    <a:cubicBezTo>
                      <a:pt x="98253" y="28427"/>
                      <a:pt x="98217" y="28108"/>
                      <a:pt x="97605" y="28108"/>
                    </a:cubicBezTo>
                    <a:cubicBezTo>
                      <a:pt x="97492" y="28108"/>
                      <a:pt x="97359" y="28119"/>
                      <a:pt x="97208" y="28142"/>
                    </a:cubicBezTo>
                    <a:cubicBezTo>
                      <a:pt x="88933" y="24182"/>
                      <a:pt x="80798" y="20475"/>
                      <a:pt x="73028" y="17116"/>
                    </a:cubicBezTo>
                    <a:cubicBezTo>
                      <a:pt x="66159" y="14147"/>
                      <a:pt x="59509" y="11427"/>
                      <a:pt x="53082" y="8962"/>
                    </a:cubicBezTo>
                    <a:cubicBezTo>
                      <a:pt x="44035" y="5460"/>
                      <a:pt x="35485" y="2476"/>
                      <a:pt x="27435" y="10"/>
                    </a:cubicBezTo>
                    <a:cubicBezTo>
                      <a:pt x="27326" y="6"/>
                      <a:pt x="27125" y="0"/>
                      <a:pt x="268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19"/>
              <p:cNvSpPr/>
              <p:nvPr/>
            </p:nvSpPr>
            <p:spPr>
              <a:xfrm>
                <a:off x="1045175" y="253900"/>
                <a:ext cx="2634100" cy="1040875"/>
              </a:xfrm>
              <a:custGeom>
                <a:avLst/>
                <a:gdLst/>
                <a:ahLst/>
                <a:cxnLst/>
                <a:rect l="l" t="t" r="r" b="b"/>
                <a:pathLst>
                  <a:path w="105364" h="41635" extrusionOk="0">
                    <a:moveTo>
                      <a:pt x="47401" y="1"/>
                    </a:moveTo>
                    <a:cubicBezTo>
                      <a:pt x="25791" y="1"/>
                      <a:pt x="9942" y="5017"/>
                      <a:pt x="2623" y="7906"/>
                    </a:cubicBezTo>
                    <a:cubicBezTo>
                      <a:pt x="2369" y="7986"/>
                      <a:pt x="0" y="8278"/>
                      <a:pt x="16" y="8559"/>
                    </a:cubicBezTo>
                    <a:cubicBezTo>
                      <a:pt x="30" y="8781"/>
                      <a:pt x="2388" y="8952"/>
                      <a:pt x="2597" y="9043"/>
                    </a:cubicBezTo>
                    <a:lnTo>
                      <a:pt x="2688" y="9083"/>
                    </a:lnTo>
                    <a:cubicBezTo>
                      <a:pt x="9158" y="10759"/>
                      <a:pt x="21833" y="14212"/>
                      <a:pt x="37492" y="19502"/>
                    </a:cubicBezTo>
                    <a:cubicBezTo>
                      <a:pt x="48387" y="23228"/>
                      <a:pt x="60765" y="27813"/>
                      <a:pt x="73490" y="33312"/>
                    </a:cubicBezTo>
                    <a:cubicBezTo>
                      <a:pt x="79690" y="35991"/>
                      <a:pt x="85684" y="38772"/>
                      <a:pt x="91313" y="41564"/>
                    </a:cubicBezTo>
                    <a:lnTo>
                      <a:pt x="91361" y="41583"/>
                    </a:lnTo>
                    <a:cubicBezTo>
                      <a:pt x="91437" y="41618"/>
                      <a:pt x="91518" y="41634"/>
                      <a:pt x="91599" y="41634"/>
                    </a:cubicBezTo>
                    <a:cubicBezTo>
                      <a:pt x="91675" y="41634"/>
                      <a:pt x="91750" y="41620"/>
                      <a:pt x="91822" y="41591"/>
                    </a:cubicBezTo>
                    <a:cubicBezTo>
                      <a:pt x="91977" y="41546"/>
                      <a:pt x="92116" y="41414"/>
                      <a:pt x="92188" y="41257"/>
                    </a:cubicBezTo>
                    <a:lnTo>
                      <a:pt x="104301" y="13227"/>
                    </a:lnTo>
                    <a:cubicBezTo>
                      <a:pt x="104360" y="13091"/>
                      <a:pt x="104721" y="12997"/>
                      <a:pt x="104288" y="12756"/>
                    </a:cubicBezTo>
                    <a:cubicBezTo>
                      <a:pt x="105364" y="12328"/>
                      <a:pt x="104114" y="12462"/>
                      <a:pt x="103974" y="12403"/>
                    </a:cubicBezTo>
                    <a:lnTo>
                      <a:pt x="103953" y="12392"/>
                    </a:lnTo>
                    <a:cubicBezTo>
                      <a:pt x="92049" y="7333"/>
                      <a:pt x="81797" y="4158"/>
                      <a:pt x="81647" y="4120"/>
                    </a:cubicBezTo>
                    <a:cubicBezTo>
                      <a:pt x="78967" y="3481"/>
                      <a:pt x="76341" y="2919"/>
                      <a:pt x="73761" y="2434"/>
                    </a:cubicBezTo>
                    <a:cubicBezTo>
                      <a:pt x="73707" y="2434"/>
                      <a:pt x="73654" y="2431"/>
                      <a:pt x="73603" y="2421"/>
                    </a:cubicBezTo>
                    <a:cubicBezTo>
                      <a:pt x="64174" y="687"/>
                      <a:pt x="55394" y="1"/>
                      <a:pt x="47401" y="1"/>
                    </a:cubicBezTo>
                    <a:close/>
                  </a:path>
                </a:pathLst>
              </a:custGeom>
              <a:solidFill>
                <a:srgbClr val="F4942E"/>
              </a:solidFill>
              <a:ln w="9525" cap="flat" cmpd="sng">
                <a:solidFill>
                  <a:srgbClr val="F4942E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19"/>
              <p:cNvSpPr/>
              <p:nvPr/>
            </p:nvSpPr>
            <p:spPr>
              <a:xfrm>
                <a:off x="4272450" y="3821900"/>
                <a:ext cx="2097675" cy="1636450"/>
              </a:xfrm>
              <a:custGeom>
                <a:avLst/>
                <a:gdLst/>
                <a:ahLst/>
                <a:cxnLst/>
                <a:rect l="l" t="t" r="r" b="b"/>
                <a:pathLst>
                  <a:path w="83907" h="65458" extrusionOk="0">
                    <a:moveTo>
                      <a:pt x="57772" y="0"/>
                    </a:moveTo>
                    <a:lnTo>
                      <a:pt x="57772" y="0"/>
                    </a:lnTo>
                    <a:cubicBezTo>
                      <a:pt x="59718" y="2977"/>
                      <a:pt x="65053" y="12148"/>
                      <a:pt x="63362" y="19924"/>
                    </a:cubicBezTo>
                    <a:cubicBezTo>
                      <a:pt x="63131" y="21027"/>
                      <a:pt x="62759" y="22071"/>
                      <a:pt x="62210" y="23094"/>
                    </a:cubicBezTo>
                    <a:cubicBezTo>
                      <a:pt x="56975" y="32867"/>
                      <a:pt x="49043" y="26212"/>
                      <a:pt x="43622" y="38119"/>
                    </a:cubicBezTo>
                    <a:cubicBezTo>
                      <a:pt x="37769" y="50975"/>
                      <a:pt x="26191" y="55080"/>
                      <a:pt x="16042" y="55080"/>
                    </a:cubicBezTo>
                    <a:cubicBezTo>
                      <a:pt x="9427" y="55080"/>
                      <a:pt x="3420" y="53336"/>
                      <a:pt x="0" y="51134"/>
                    </a:cubicBezTo>
                    <a:lnTo>
                      <a:pt x="0" y="51134"/>
                    </a:lnTo>
                    <a:cubicBezTo>
                      <a:pt x="7715" y="57588"/>
                      <a:pt x="13548" y="61560"/>
                      <a:pt x="18390" y="63651"/>
                    </a:cubicBezTo>
                    <a:cubicBezTo>
                      <a:pt x="21377" y="64941"/>
                      <a:pt x="23886" y="65457"/>
                      <a:pt x="26159" y="65457"/>
                    </a:cubicBezTo>
                    <a:cubicBezTo>
                      <a:pt x="29954" y="65457"/>
                      <a:pt x="33093" y="64020"/>
                      <a:pt x="36705" y="62350"/>
                    </a:cubicBezTo>
                    <a:cubicBezTo>
                      <a:pt x="41063" y="60371"/>
                      <a:pt x="46457" y="57887"/>
                      <a:pt x="54597" y="57223"/>
                    </a:cubicBezTo>
                    <a:cubicBezTo>
                      <a:pt x="67687" y="56180"/>
                      <a:pt x="68587" y="53586"/>
                      <a:pt x="69173" y="48751"/>
                    </a:cubicBezTo>
                    <a:cubicBezTo>
                      <a:pt x="69564" y="45309"/>
                      <a:pt x="70123" y="40600"/>
                      <a:pt x="76960" y="35485"/>
                    </a:cubicBezTo>
                    <a:cubicBezTo>
                      <a:pt x="81042" y="32433"/>
                      <a:pt x="83237" y="28868"/>
                      <a:pt x="83454" y="24887"/>
                    </a:cubicBezTo>
                    <a:cubicBezTo>
                      <a:pt x="83906" y="17448"/>
                      <a:pt x="77426" y="10793"/>
                      <a:pt x="76558" y="9955"/>
                    </a:cubicBezTo>
                    <a:cubicBezTo>
                      <a:pt x="70784" y="6666"/>
                      <a:pt x="64505" y="3346"/>
                      <a:pt x="577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19"/>
              <p:cNvSpPr/>
              <p:nvPr/>
            </p:nvSpPr>
            <p:spPr>
              <a:xfrm>
                <a:off x="152425" y="1816325"/>
                <a:ext cx="1863600" cy="2594025"/>
              </a:xfrm>
              <a:custGeom>
                <a:avLst/>
                <a:gdLst/>
                <a:ahLst/>
                <a:cxnLst/>
                <a:rect l="l" t="t" r="r" b="b"/>
                <a:pathLst>
                  <a:path w="74544" h="103761" fill="none" extrusionOk="0">
                    <a:moveTo>
                      <a:pt x="35485" y="1218"/>
                    </a:moveTo>
                    <a:cubicBezTo>
                      <a:pt x="35485" y="1218"/>
                      <a:pt x="13840" y="0"/>
                      <a:pt x="16006" y="19135"/>
                    </a:cubicBezTo>
                    <a:cubicBezTo>
                      <a:pt x="18169" y="38271"/>
                      <a:pt x="1" y="31095"/>
                      <a:pt x="15626" y="50655"/>
                    </a:cubicBezTo>
                    <a:cubicBezTo>
                      <a:pt x="31253" y="70217"/>
                      <a:pt x="15955" y="81468"/>
                      <a:pt x="57939" y="86471"/>
                    </a:cubicBezTo>
                    <a:cubicBezTo>
                      <a:pt x="57939" y="86471"/>
                      <a:pt x="57208" y="99301"/>
                      <a:pt x="74543" y="10376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19"/>
              <p:cNvSpPr/>
              <p:nvPr/>
            </p:nvSpPr>
            <p:spPr>
              <a:xfrm>
                <a:off x="424750" y="473750"/>
                <a:ext cx="2926225" cy="2090575"/>
              </a:xfrm>
              <a:custGeom>
                <a:avLst/>
                <a:gdLst/>
                <a:ahLst/>
                <a:cxnLst/>
                <a:rect l="l" t="t" r="r" b="b"/>
                <a:pathLst>
                  <a:path w="117049" h="83623" fill="none" extrusionOk="0">
                    <a:moveTo>
                      <a:pt x="95566" y="83623"/>
                    </a:moveTo>
                    <a:cubicBezTo>
                      <a:pt x="46767" y="60189"/>
                      <a:pt x="17309" y="52330"/>
                      <a:pt x="5423" y="49843"/>
                    </a:cubicBezTo>
                    <a:cubicBezTo>
                      <a:pt x="2163" y="49161"/>
                      <a:pt x="0" y="46133"/>
                      <a:pt x="822" y="43430"/>
                    </a:cubicBezTo>
                    <a:cubicBezTo>
                      <a:pt x="4047" y="32872"/>
                      <a:pt x="9864" y="6609"/>
                      <a:pt x="23749" y="0"/>
                    </a:cubicBezTo>
                    <a:cubicBezTo>
                      <a:pt x="23749" y="0"/>
                      <a:pt x="71855" y="11267"/>
                      <a:pt x="117048" y="33924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19"/>
              <p:cNvSpPr/>
              <p:nvPr/>
            </p:nvSpPr>
            <p:spPr>
              <a:xfrm>
                <a:off x="1018400" y="47525"/>
                <a:ext cx="4307025" cy="5149775"/>
              </a:xfrm>
              <a:custGeom>
                <a:avLst/>
                <a:gdLst/>
                <a:ahLst/>
                <a:cxnLst/>
                <a:rect l="l" t="t" r="r" b="b"/>
                <a:pathLst>
                  <a:path w="172281" h="205991" fill="none" extrusionOk="0">
                    <a:moveTo>
                      <a:pt x="0" y="17049"/>
                    </a:moveTo>
                    <a:cubicBezTo>
                      <a:pt x="0" y="17049"/>
                      <a:pt x="33855" y="0"/>
                      <a:pt x="82945" y="11778"/>
                    </a:cubicBezTo>
                    <a:cubicBezTo>
                      <a:pt x="82945" y="11778"/>
                      <a:pt x="93920" y="15175"/>
                      <a:pt x="106432" y="20583"/>
                    </a:cubicBezTo>
                    <a:lnTo>
                      <a:pt x="38673" y="177350"/>
                    </a:lnTo>
                    <a:cubicBezTo>
                      <a:pt x="38673" y="177350"/>
                      <a:pt x="82485" y="201343"/>
                      <a:pt x="104154" y="205990"/>
                    </a:cubicBezTo>
                    <a:lnTo>
                      <a:pt x="172280" y="48374"/>
                    </a:lnTo>
                    <a:cubicBezTo>
                      <a:pt x="172280" y="48374"/>
                      <a:pt x="130082" y="22047"/>
                      <a:pt x="106432" y="20583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19"/>
              <p:cNvSpPr/>
              <p:nvPr/>
            </p:nvSpPr>
            <p:spPr>
              <a:xfrm>
                <a:off x="3662250" y="4059725"/>
                <a:ext cx="2929175" cy="1730425"/>
              </a:xfrm>
              <a:custGeom>
                <a:avLst/>
                <a:gdLst/>
                <a:ahLst/>
                <a:cxnLst/>
                <a:rect l="l" t="t" r="r" b="b"/>
                <a:pathLst>
                  <a:path w="117167" h="69217" fill="none" extrusionOk="0">
                    <a:moveTo>
                      <a:pt x="101451" y="1"/>
                    </a:moveTo>
                    <a:cubicBezTo>
                      <a:pt x="101451" y="1"/>
                      <a:pt x="117167" y="14935"/>
                      <a:pt x="101748" y="26470"/>
                    </a:cubicBezTo>
                    <a:cubicBezTo>
                      <a:pt x="86329" y="38004"/>
                      <a:pt x="104005" y="46319"/>
                      <a:pt x="79051" y="48342"/>
                    </a:cubicBezTo>
                    <a:cubicBezTo>
                      <a:pt x="54100" y="50366"/>
                      <a:pt x="56386" y="69216"/>
                      <a:pt x="23972" y="42062"/>
                    </a:cubicBezTo>
                    <a:cubicBezTo>
                      <a:pt x="23972" y="42062"/>
                      <a:pt x="15128" y="51383"/>
                      <a:pt x="1" y="4181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19"/>
              <p:cNvSpPr/>
              <p:nvPr/>
            </p:nvSpPr>
            <p:spPr>
              <a:xfrm>
                <a:off x="4460100" y="2016475"/>
                <a:ext cx="2870400" cy="2353050"/>
              </a:xfrm>
              <a:custGeom>
                <a:avLst/>
                <a:gdLst/>
                <a:ahLst/>
                <a:cxnLst/>
                <a:rect l="l" t="t" r="r" b="b"/>
                <a:pathLst>
                  <a:path w="114816" h="94122" fill="none" extrusionOk="0">
                    <a:moveTo>
                      <a:pt x="0" y="49702"/>
                    </a:moveTo>
                    <a:cubicBezTo>
                      <a:pt x="50502" y="69190"/>
                      <a:pt x="76414" y="85262"/>
                      <a:pt x="86369" y="92216"/>
                    </a:cubicBezTo>
                    <a:cubicBezTo>
                      <a:pt x="89099" y="94122"/>
                      <a:pt x="92788" y="93624"/>
                      <a:pt x="94191" y="91172"/>
                    </a:cubicBezTo>
                    <a:cubicBezTo>
                      <a:pt x="99673" y="81589"/>
                      <a:pt x="114816" y="59358"/>
                      <a:pt x="110115" y="44715"/>
                    </a:cubicBezTo>
                    <a:cubicBezTo>
                      <a:pt x="110115" y="44715"/>
                      <a:pt x="68948" y="17392"/>
                      <a:pt x="21479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19"/>
              <p:cNvSpPr/>
              <p:nvPr/>
            </p:nvSpPr>
            <p:spPr>
              <a:xfrm>
                <a:off x="5325450" y="1256850"/>
                <a:ext cx="1887550" cy="1877575"/>
              </a:xfrm>
              <a:custGeom>
                <a:avLst/>
                <a:gdLst/>
                <a:ahLst/>
                <a:cxnLst/>
                <a:rect l="l" t="t" r="r" b="b"/>
                <a:pathLst>
                  <a:path w="75502" h="75103" fill="none" extrusionOk="0">
                    <a:moveTo>
                      <a:pt x="75501" y="75103"/>
                    </a:moveTo>
                    <a:cubicBezTo>
                      <a:pt x="75501" y="75103"/>
                      <a:pt x="64719" y="38762"/>
                      <a:pt x="22505" y="11075"/>
                    </a:cubicBezTo>
                    <a:cubicBezTo>
                      <a:pt x="22505" y="11075"/>
                      <a:pt x="12515" y="5408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19"/>
              <p:cNvSpPr/>
              <p:nvPr/>
            </p:nvSpPr>
            <p:spPr>
              <a:xfrm>
                <a:off x="3770325" y="751075"/>
                <a:ext cx="186000" cy="123075"/>
              </a:xfrm>
              <a:custGeom>
                <a:avLst/>
                <a:gdLst/>
                <a:ahLst/>
                <a:cxnLst/>
                <a:rect l="l" t="t" r="r" b="b"/>
                <a:pathLst>
                  <a:path w="7440" h="4923" fill="none" extrusionOk="0">
                    <a:moveTo>
                      <a:pt x="1" y="4923"/>
                    </a:moveTo>
                    <a:cubicBezTo>
                      <a:pt x="2482" y="3282"/>
                      <a:pt x="4961" y="1644"/>
                      <a:pt x="7440" y="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19"/>
              <p:cNvSpPr/>
              <p:nvPr/>
            </p:nvSpPr>
            <p:spPr>
              <a:xfrm>
                <a:off x="3764450" y="989300"/>
                <a:ext cx="337175" cy="203875"/>
              </a:xfrm>
              <a:custGeom>
                <a:avLst/>
                <a:gdLst/>
                <a:ahLst/>
                <a:cxnLst/>
                <a:rect l="l" t="t" r="r" b="b"/>
                <a:pathLst>
                  <a:path w="13487" h="8155" fill="none" extrusionOk="0">
                    <a:moveTo>
                      <a:pt x="0" y="8154"/>
                    </a:moveTo>
                    <a:cubicBezTo>
                      <a:pt x="4040" y="4750"/>
                      <a:pt x="8596" y="1998"/>
                      <a:pt x="13486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19"/>
              <p:cNvSpPr/>
              <p:nvPr/>
            </p:nvSpPr>
            <p:spPr>
              <a:xfrm>
                <a:off x="3497900" y="1010725"/>
                <a:ext cx="856875" cy="563825"/>
              </a:xfrm>
              <a:custGeom>
                <a:avLst/>
                <a:gdLst/>
                <a:ahLst/>
                <a:cxnLst/>
                <a:rect l="l" t="t" r="r" b="b"/>
                <a:pathLst>
                  <a:path w="34275" h="22553" fill="none" extrusionOk="0">
                    <a:moveTo>
                      <a:pt x="1" y="22553"/>
                    </a:moveTo>
                    <a:cubicBezTo>
                      <a:pt x="10893" y="14255"/>
                      <a:pt x="22342" y="6719"/>
                      <a:pt x="34275" y="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19"/>
              <p:cNvSpPr/>
              <p:nvPr/>
            </p:nvSpPr>
            <p:spPr>
              <a:xfrm>
                <a:off x="3527275" y="1272450"/>
                <a:ext cx="727050" cy="504625"/>
              </a:xfrm>
              <a:custGeom>
                <a:avLst/>
                <a:gdLst/>
                <a:ahLst/>
                <a:cxnLst/>
                <a:rect l="l" t="t" r="r" b="b"/>
                <a:pathLst>
                  <a:path w="29082" h="20185" fill="none" extrusionOk="0">
                    <a:moveTo>
                      <a:pt x="1" y="20184"/>
                    </a:moveTo>
                    <a:cubicBezTo>
                      <a:pt x="9273" y="12868"/>
                      <a:pt x="18982" y="6128"/>
                      <a:pt x="29082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19"/>
              <p:cNvSpPr/>
              <p:nvPr/>
            </p:nvSpPr>
            <p:spPr>
              <a:xfrm>
                <a:off x="3329800" y="1249700"/>
                <a:ext cx="1405225" cy="907000"/>
              </a:xfrm>
              <a:custGeom>
                <a:avLst/>
                <a:gdLst/>
                <a:ahLst/>
                <a:cxnLst/>
                <a:rect l="l" t="t" r="r" b="b"/>
                <a:pathLst>
                  <a:path w="56209" h="36280" fill="none" extrusionOk="0">
                    <a:moveTo>
                      <a:pt x="0" y="36280"/>
                    </a:moveTo>
                    <a:cubicBezTo>
                      <a:pt x="17052" y="21758"/>
                      <a:pt x="35953" y="9557"/>
                      <a:pt x="56209" y="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19"/>
              <p:cNvSpPr/>
              <p:nvPr/>
            </p:nvSpPr>
            <p:spPr>
              <a:xfrm>
                <a:off x="3174525" y="1326325"/>
                <a:ext cx="1845400" cy="1213575"/>
              </a:xfrm>
              <a:custGeom>
                <a:avLst/>
                <a:gdLst/>
                <a:ahLst/>
                <a:cxnLst/>
                <a:rect l="l" t="t" r="r" b="b"/>
                <a:pathLst>
                  <a:path w="73816" h="48543" fill="none" extrusionOk="0">
                    <a:moveTo>
                      <a:pt x="1" y="48543"/>
                    </a:moveTo>
                    <a:cubicBezTo>
                      <a:pt x="22923" y="29941"/>
                      <a:pt x="47652" y="13679"/>
                      <a:pt x="73815" y="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19"/>
              <p:cNvSpPr/>
              <p:nvPr/>
            </p:nvSpPr>
            <p:spPr>
              <a:xfrm>
                <a:off x="2845275" y="1735875"/>
                <a:ext cx="1859975" cy="1285925"/>
              </a:xfrm>
              <a:custGeom>
                <a:avLst/>
                <a:gdLst/>
                <a:ahLst/>
                <a:cxnLst/>
                <a:rect l="l" t="t" r="r" b="b"/>
                <a:pathLst>
                  <a:path w="74399" h="51437" fill="none" extrusionOk="0">
                    <a:moveTo>
                      <a:pt x="1" y="51437"/>
                    </a:moveTo>
                    <a:cubicBezTo>
                      <a:pt x="24714" y="34168"/>
                      <a:pt x="49515" y="17023"/>
                      <a:pt x="74399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19"/>
              <p:cNvSpPr/>
              <p:nvPr/>
            </p:nvSpPr>
            <p:spPr>
              <a:xfrm>
                <a:off x="2814300" y="2138950"/>
                <a:ext cx="1744650" cy="1238200"/>
              </a:xfrm>
              <a:custGeom>
                <a:avLst/>
                <a:gdLst/>
                <a:ahLst/>
                <a:cxnLst/>
                <a:rect l="l" t="t" r="r" b="b"/>
                <a:pathLst>
                  <a:path w="69786" h="49528" fill="none" extrusionOk="0">
                    <a:moveTo>
                      <a:pt x="0" y="49528"/>
                    </a:moveTo>
                    <a:cubicBezTo>
                      <a:pt x="23118" y="32819"/>
                      <a:pt x="46380" y="16308"/>
                      <a:pt x="69786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19"/>
              <p:cNvSpPr/>
              <p:nvPr/>
            </p:nvSpPr>
            <p:spPr>
              <a:xfrm>
                <a:off x="2686200" y="2525750"/>
                <a:ext cx="1689275" cy="1249125"/>
              </a:xfrm>
              <a:custGeom>
                <a:avLst/>
                <a:gdLst/>
                <a:ahLst/>
                <a:cxnLst/>
                <a:rect l="l" t="t" r="r" b="b"/>
                <a:pathLst>
                  <a:path w="67571" h="49965" fill="none" extrusionOk="0">
                    <a:moveTo>
                      <a:pt x="1" y="49964"/>
                    </a:moveTo>
                    <a:cubicBezTo>
                      <a:pt x="21764" y="32316"/>
                      <a:pt x="44287" y="15660"/>
                      <a:pt x="67570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19"/>
              <p:cNvSpPr/>
              <p:nvPr/>
            </p:nvSpPr>
            <p:spPr>
              <a:xfrm>
                <a:off x="2587025" y="2834275"/>
                <a:ext cx="1718250" cy="1231850"/>
              </a:xfrm>
              <a:custGeom>
                <a:avLst/>
                <a:gdLst/>
                <a:ahLst/>
                <a:cxnLst/>
                <a:rect l="l" t="t" r="r" b="b"/>
                <a:pathLst>
                  <a:path w="68730" h="49274" fill="none" extrusionOk="0">
                    <a:moveTo>
                      <a:pt x="1" y="49273"/>
                    </a:moveTo>
                    <a:cubicBezTo>
                      <a:pt x="22232" y="31932"/>
                      <a:pt x="45143" y="15505"/>
                      <a:pt x="68729" y="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19"/>
              <p:cNvSpPr/>
              <p:nvPr/>
            </p:nvSpPr>
            <p:spPr>
              <a:xfrm>
                <a:off x="2727900" y="3410450"/>
                <a:ext cx="1131325" cy="804100"/>
              </a:xfrm>
              <a:custGeom>
                <a:avLst/>
                <a:gdLst/>
                <a:ahLst/>
                <a:cxnLst/>
                <a:rect l="l" t="t" r="r" b="b"/>
                <a:pathLst>
                  <a:path w="45253" h="32164" fill="none" extrusionOk="0">
                    <a:moveTo>
                      <a:pt x="1" y="32163"/>
                    </a:moveTo>
                    <a:lnTo>
                      <a:pt x="45253" y="1"/>
                    </a:ln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19"/>
              <p:cNvSpPr/>
              <p:nvPr/>
            </p:nvSpPr>
            <p:spPr>
              <a:xfrm>
                <a:off x="2829425" y="3904475"/>
                <a:ext cx="827175" cy="561975"/>
              </a:xfrm>
              <a:custGeom>
                <a:avLst/>
                <a:gdLst/>
                <a:ahLst/>
                <a:cxnLst/>
                <a:rect l="l" t="t" r="r" b="b"/>
                <a:pathLst>
                  <a:path w="33087" h="22479" fill="none" extrusionOk="0">
                    <a:moveTo>
                      <a:pt x="0" y="22478"/>
                    </a:moveTo>
                    <a:lnTo>
                      <a:pt x="33086" y="0"/>
                    </a:ln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19"/>
              <p:cNvSpPr/>
              <p:nvPr/>
            </p:nvSpPr>
            <p:spPr>
              <a:xfrm>
                <a:off x="3113425" y="4421100"/>
                <a:ext cx="351050" cy="271675"/>
              </a:xfrm>
              <a:custGeom>
                <a:avLst/>
                <a:gdLst/>
                <a:ahLst/>
                <a:cxnLst/>
                <a:rect l="l" t="t" r="r" b="b"/>
                <a:pathLst>
                  <a:path w="14042" h="10867" fill="none" extrusionOk="0">
                    <a:moveTo>
                      <a:pt x="1" y="10866"/>
                    </a:moveTo>
                    <a:cubicBezTo>
                      <a:pt x="4118" y="6570"/>
                      <a:pt x="8848" y="2905"/>
                      <a:pt x="14041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19"/>
              <p:cNvSpPr/>
              <p:nvPr/>
            </p:nvSpPr>
            <p:spPr>
              <a:xfrm>
                <a:off x="3357775" y="4735900"/>
                <a:ext cx="58175" cy="33350"/>
              </a:xfrm>
              <a:custGeom>
                <a:avLst/>
                <a:gdLst/>
                <a:ahLst/>
                <a:cxnLst/>
                <a:rect l="l" t="t" r="r" b="b"/>
                <a:pathLst>
                  <a:path w="2327" h="1334" fill="none" extrusionOk="0">
                    <a:moveTo>
                      <a:pt x="0" y="1334"/>
                    </a:moveTo>
                    <a:cubicBezTo>
                      <a:pt x="776" y="887"/>
                      <a:pt x="1553" y="445"/>
                      <a:pt x="2326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19"/>
              <p:cNvSpPr/>
              <p:nvPr/>
            </p:nvSpPr>
            <p:spPr>
              <a:xfrm>
                <a:off x="3431375" y="4762750"/>
                <a:ext cx="148125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5925" h="5619" fill="none" extrusionOk="0">
                    <a:moveTo>
                      <a:pt x="1" y="5619"/>
                    </a:moveTo>
                    <a:cubicBezTo>
                      <a:pt x="1460" y="3266"/>
                      <a:pt x="3502" y="1333"/>
                      <a:pt x="5925" y="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19"/>
              <p:cNvSpPr/>
              <p:nvPr/>
            </p:nvSpPr>
            <p:spPr>
              <a:xfrm>
                <a:off x="910250" y="2579100"/>
                <a:ext cx="2515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10061" h="5775" fill="none" extrusionOk="0">
                    <a:moveTo>
                      <a:pt x="1" y="0"/>
                    </a:moveTo>
                    <a:cubicBezTo>
                      <a:pt x="250" y="2193"/>
                      <a:pt x="1797" y="4187"/>
                      <a:pt x="3858" y="4979"/>
                    </a:cubicBezTo>
                    <a:cubicBezTo>
                      <a:pt x="5919" y="5774"/>
                      <a:pt x="8401" y="5327"/>
                      <a:pt x="10060" y="3874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19"/>
              <p:cNvSpPr/>
              <p:nvPr/>
            </p:nvSpPr>
            <p:spPr>
              <a:xfrm>
                <a:off x="1268950" y="2252850"/>
                <a:ext cx="197175" cy="175500"/>
              </a:xfrm>
              <a:custGeom>
                <a:avLst/>
                <a:gdLst/>
                <a:ahLst/>
                <a:cxnLst/>
                <a:rect l="l" t="t" r="r" b="b"/>
                <a:pathLst>
                  <a:path w="7887" h="7020" fill="none" extrusionOk="0">
                    <a:moveTo>
                      <a:pt x="1476" y="1"/>
                    </a:moveTo>
                    <a:cubicBezTo>
                      <a:pt x="1" y="1459"/>
                      <a:pt x="415" y="4168"/>
                      <a:pt x="1989" y="5515"/>
                    </a:cubicBezTo>
                    <a:cubicBezTo>
                      <a:pt x="3566" y="6864"/>
                      <a:pt x="5903" y="7019"/>
                      <a:pt x="7887" y="6417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19"/>
              <p:cNvSpPr/>
              <p:nvPr/>
            </p:nvSpPr>
            <p:spPr>
              <a:xfrm>
                <a:off x="1311250" y="2921725"/>
                <a:ext cx="204400" cy="206275"/>
              </a:xfrm>
              <a:custGeom>
                <a:avLst/>
                <a:gdLst/>
                <a:ahLst/>
                <a:cxnLst/>
                <a:rect l="l" t="t" r="r" b="b"/>
                <a:pathLst>
                  <a:path w="8176" h="8251" fill="none" extrusionOk="0">
                    <a:moveTo>
                      <a:pt x="873" y="1"/>
                    </a:moveTo>
                    <a:cubicBezTo>
                      <a:pt x="0" y="1256"/>
                      <a:pt x="91" y="3018"/>
                      <a:pt x="833" y="4351"/>
                    </a:cubicBezTo>
                    <a:cubicBezTo>
                      <a:pt x="1577" y="5686"/>
                      <a:pt x="2867" y="6645"/>
                      <a:pt x="4246" y="7301"/>
                    </a:cubicBezTo>
                    <a:cubicBezTo>
                      <a:pt x="5477" y="7884"/>
                      <a:pt x="6960" y="8251"/>
                      <a:pt x="8175" y="763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19"/>
              <p:cNvSpPr/>
              <p:nvPr/>
            </p:nvSpPr>
            <p:spPr>
              <a:xfrm>
                <a:off x="1330050" y="3489700"/>
                <a:ext cx="150475" cy="151250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6050" fill="none" extrusionOk="0">
                    <a:moveTo>
                      <a:pt x="1" y="0"/>
                    </a:moveTo>
                    <a:cubicBezTo>
                      <a:pt x="14" y="3151"/>
                      <a:pt x="2865" y="6015"/>
                      <a:pt x="6018" y="605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19"/>
              <p:cNvSpPr/>
              <p:nvPr/>
            </p:nvSpPr>
            <p:spPr>
              <a:xfrm>
                <a:off x="886700" y="3098750"/>
                <a:ext cx="75175" cy="132175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5287" fill="none" extrusionOk="0">
                    <a:moveTo>
                      <a:pt x="557" y="0"/>
                    </a:moveTo>
                    <a:cubicBezTo>
                      <a:pt x="35" y="993"/>
                      <a:pt x="0" y="2230"/>
                      <a:pt x="474" y="3250"/>
                    </a:cubicBezTo>
                    <a:cubicBezTo>
                      <a:pt x="945" y="4267"/>
                      <a:pt x="1909" y="5043"/>
                      <a:pt x="3006" y="5287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19"/>
              <p:cNvSpPr/>
              <p:nvPr/>
            </p:nvSpPr>
            <p:spPr>
              <a:xfrm>
                <a:off x="2009175" y="2810300"/>
                <a:ext cx="508275" cy="98600"/>
              </a:xfrm>
              <a:custGeom>
                <a:avLst/>
                <a:gdLst/>
                <a:ahLst/>
                <a:cxnLst/>
                <a:rect l="l" t="t" r="r" b="b"/>
                <a:pathLst>
                  <a:path w="20331" h="3944" fill="none" extrusionOk="0">
                    <a:moveTo>
                      <a:pt x="0" y="1893"/>
                    </a:moveTo>
                    <a:cubicBezTo>
                      <a:pt x="1499" y="3299"/>
                      <a:pt x="3681" y="3944"/>
                      <a:pt x="5702" y="3574"/>
                    </a:cubicBezTo>
                    <a:cubicBezTo>
                      <a:pt x="7723" y="3210"/>
                      <a:pt x="9538" y="1842"/>
                      <a:pt x="10453" y="1"/>
                    </a:cubicBezTo>
                    <a:cubicBezTo>
                      <a:pt x="13253" y="2073"/>
                      <a:pt x="17247" y="2378"/>
                      <a:pt x="20331" y="758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19"/>
              <p:cNvSpPr/>
              <p:nvPr/>
            </p:nvSpPr>
            <p:spPr>
              <a:xfrm>
                <a:off x="1911600" y="2401950"/>
                <a:ext cx="230425" cy="168800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6752" fill="none" extrusionOk="0">
                    <a:moveTo>
                      <a:pt x="434" y="1"/>
                    </a:moveTo>
                    <a:cubicBezTo>
                      <a:pt x="0" y="1085"/>
                      <a:pt x="215" y="2356"/>
                      <a:pt x="811" y="3357"/>
                    </a:cubicBezTo>
                    <a:cubicBezTo>
                      <a:pt x="1406" y="4361"/>
                      <a:pt x="2343" y="5119"/>
                      <a:pt x="3354" y="5702"/>
                    </a:cubicBezTo>
                    <a:cubicBezTo>
                      <a:pt x="4265" y="6227"/>
                      <a:pt x="5268" y="6629"/>
                      <a:pt x="6318" y="6693"/>
                    </a:cubicBezTo>
                    <a:cubicBezTo>
                      <a:pt x="7370" y="6752"/>
                      <a:pt x="8467" y="6441"/>
                      <a:pt x="9217" y="5702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19"/>
              <p:cNvSpPr/>
              <p:nvPr/>
            </p:nvSpPr>
            <p:spPr>
              <a:xfrm>
                <a:off x="1870575" y="3226100"/>
                <a:ext cx="154400" cy="505075"/>
              </a:xfrm>
              <a:custGeom>
                <a:avLst/>
                <a:gdLst/>
                <a:ahLst/>
                <a:cxnLst/>
                <a:rect l="l" t="t" r="r" b="b"/>
                <a:pathLst>
                  <a:path w="6176" h="20203" fill="none" extrusionOk="0">
                    <a:moveTo>
                      <a:pt x="4037" y="0"/>
                    </a:moveTo>
                    <a:cubicBezTo>
                      <a:pt x="2991" y="375"/>
                      <a:pt x="2270" y="1323"/>
                      <a:pt x="1660" y="2249"/>
                    </a:cubicBezTo>
                    <a:cubicBezTo>
                      <a:pt x="806" y="3536"/>
                      <a:pt x="0" y="5051"/>
                      <a:pt x="362" y="6556"/>
                    </a:cubicBezTo>
                    <a:cubicBezTo>
                      <a:pt x="782" y="8309"/>
                      <a:pt x="2586" y="9305"/>
                      <a:pt x="4208" y="10087"/>
                    </a:cubicBezTo>
                    <a:cubicBezTo>
                      <a:pt x="3403" y="10750"/>
                      <a:pt x="2972" y="11752"/>
                      <a:pt x="2570" y="12713"/>
                    </a:cubicBezTo>
                    <a:cubicBezTo>
                      <a:pt x="2305" y="13342"/>
                      <a:pt x="2040" y="13979"/>
                      <a:pt x="1976" y="14656"/>
                    </a:cubicBezTo>
                    <a:cubicBezTo>
                      <a:pt x="1866" y="15874"/>
                      <a:pt x="2442" y="17076"/>
                      <a:pt x="3266" y="17983"/>
                    </a:cubicBezTo>
                    <a:cubicBezTo>
                      <a:pt x="4088" y="18891"/>
                      <a:pt x="5140" y="19555"/>
                      <a:pt x="6176" y="20202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19"/>
              <p:cNvSpPr/>
              <p:nvPr/>
            </p:nvSpPr>
            <p:spPr>
              <a:xfrm>
                <a:off x="2193200" y="3292750"/>
                <a:ext cx="93525" cy="212300"/>
              </a:xfrm>
              <a:custGeom>
                <a:avLst/>
                <a:gdLst/>
                <a:ahLst/>
                <a:cxnLst/>
                <a:rect l="l" t="t" r="r" b="b"/>
                <a:pathLst>
                  <a:path w="3741" h="8492" fill="none" extrusionOk="0">
                    <a:moveTo>
                      <a:pt x="3740" y="0"/>
                    </a:moveTo>
                    <a:cubicBezTo>
                      <a:pt x="2107" y="573"/>
                      <a:pt x="809" y="2008"/>
                      <a:pt x="405" y="3689"/>
                    </a:cubicBezTo>
                    <a:cubicBezTo>
                      <a:pt x="1" y="5367"/>
                      <a:pt x="498" y="7239"/>
                      <a:pt x="1690" y="849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19"/>
              <p:cNvSpPr/>
              <p:nvPr/>
            </p:nvSpPr>
            <p:spPr>
              <a:xfrm>
                <a:off x="758350" y="2225625"/>
                <a:ext cx="15862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6345" h="4217" fill="none" extrusionOk="0">
                    <a:moveTo>
                      <a:pt x="0" y="0"/>
                    </a:moveTo>
                    <a:cubicBezTo>
                      <a:pt x="937" y="2508"/>
                      <a:pt x="3681" y="4216"/>
                      <a:pt x="6344" y="394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19"/>
              <p:cNvSpPr/>
              <p:nvPr/>
            </p:nvSpPr>
            <p:spPr>
              <a:xfrm>
                <a:off x="4052200" y="4782675"/>
                <a:ext cx="550925" cy="96125"/>
              </a:xfrm>
              <a:custGeom>
                <a:avLst/>
                <a:gdLst/>
                <a:ahLst/>
                <a:cxnLst/>
                <a:rect l="l" t="t" r="r" b="b"/>
                <a:pathLst>
                  <a:path w="22037" h="3845" fill="none" extrusionOk="0">
                    <a:moveTo>
                      <a:pt x="1" y="1"/>
                    </a:moveTo>
                    <a:cubicBezTo>
                      <a:pt x="659" y="1968"/>
                      <a:pt x="2646" y="3411"/>
                      <a:pt x="4720" y="3425"/>
                    </a:cubicBezTo>
                    <a:cubicBezTo>
                      <a:pt x="6795" y="3438"/>
                      <a:pt x="8802" y="2027"/>
                      <a:pt x="9493" y="71"/>
                    </a:cubicBezTo>
                    <a:cubicBezTo>
                      <a:pt x="10700" y="1422"/>
                      <a:pt x="12317" y="2362"/>
                      <a:pt x="14017" y="2988"/>
                    </a:cubicBezTo>
                    <a:cubicBezTo>
                      <a:pt x="15452" y="3521"/>
                      <a:pt x="17007" y="3845"/>
                      <a:pt x="18514" y="3580"/>
                    </a:cubicBezTo>
                    <a:cubicBezTo>
                      <a:pt x="20018" y="3315"/>
                      <a:pt x="21469" y="2373"/>
                      <a:pt x="22037" y="954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19"/>
              <p:cNvSpPr/>
              <p:nvPr/>
            </p:nvSpPr>
            <p:spPr>
              <a:xfrm>
                <a:off x="4177425" y="4437175"/>
                <a:ext cx="186050" cy="92900"/>
              </a:xfrm>
              <a:custGeom>
                <a:avLst/>
                <a:gdLst/>
                <a:ahLst/>
                <a:cxnLst/>
                <a:rect l="l" t="t" r="r" b="b"/>
                <a:pathLst>
                  <a:path w="7442" h="3716" fill="none" extrusionOk="0">
                    <a:moveTo>
                      <a:pt x="0" y="0"/>
                    </a:moveTo>
                    <a:cubicBezTo>
                      <a:pt x="14" y="1633"/>
                      <a:pt x="1392" y="3079"/>
                      <a:pt x="2998" y="3397"/>
                    </a:cubicBezTo>
                    <a:cubicBezTo>
                      <a:pt x="4602" y="3716"/>
                      <a:pt x="6304" y="3031"/>
                      <a:pt x="7442" y="185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19"/>
              <p:cNvSpPr/>
              <p:nvPr/>
            </p:nvSpPr>
            <p:spPr>
              <a:xfrm>
                <a:off x="4950825" y="4990600"/>
                <a:ext cx="271125" cy="147725"/>
              </a:xfrm>
              <a:custGeom>
                <a:avLst/>
                <a:gdLst/>
                <a:ahLst/>
                <a:cxnLst/>
                <a:rect l="l" t="t" r="r" b="b"/>
                <a:pathLst>
                  <a:path w="10845" h="5909" fill="none" extrusionOk="0">
                    <a:moveTo>
                      <a:pt x="1" y="3106"/>
                    </a:moveTo>
                    <a:cubicBezTo>
                      <a:pt x="1593" y="4953"/>
                      <a:pt x="4227" y="5909"/>
                      <a:pt x="6588" y="5298"/>
                    </a:cubicBezTo>
                    <a:cubicBezTo>
                      <a:pt x="8952" y="4691"/>
                      <a:pt x="10845" y="2442"/>
                      <a:pt x="10845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19"/>
              <p:cNvSpPr/>
              <p:nvPr/>
            </p:nvSpPr>
            <p:spPr>
              <a:xfrm>
                <a:off x="5566100" y="4659275"/>
                <a:ext cx="240350" cy="154700"/>
              </a:xfrm>
              <a:custGeom>
                <a:avLst/>
                <a:gdLst/>
                <a:ahLst/>
                <a:cxnLst/>
                <a:rect l="l" t="t" r="r" b="b"/>
                <a:pathLst>
                  <a:path w="9614" h="6188" fill="none" extrusionOk="0">
                    <a:moveTo>
                      <a:pt x="1" y="4439"/>
                    </a:moveTo>
                    <a:cubicBezTo>
                      <a:pt x="1775" y="5724"/>
                      <a:pt x="4211" y="6187"/>
                      <a:pt x="6224" y="5322"/>
                    </a:cubicBezTo>
                    <a:cubicBezTo>
                      <a:pt x="8235" y="4455"/>
                      <a:pt x="9613" y="2132"/>
                      <a:pt x="9105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19"/>
              <p:cNvSpPr/>
              <p:nvPr/>
            </p:nvSpPr>
            <p:spPr>
              <a:xfrm>
                <a:off x="4896900" y="4315300"/>
                <a:ext cx="500650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20026" h="4311" fill="none" extrusionOk="0">
                    <a:moveTo>
                      <a:pt x="0" y="1"/>
                    </a:moveTo>
                    <a:cubicBezTo>
                      <a:pt x="1178" y="1837"/>
                      <a:pt x="2966" y="3424"/>
                      <a:pt x="5121" y="3756"/>
                    </a:cubicBezTo>
                    <a:cubicBezTo>
                      <a:pt x="7273" y="4086"/>
                      <a:pt x="9739" y="2806"/>
                      <a:pt x="10188" y="670"/>
                    </a:cubicBezTo>
                    <a:cubicBezTo>
                      <a:pt x="12472" y="3497"/>
                      <a:pt x="16888" y="4310"/>
                      <a:pt x="20026" y="2488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19"/>
              <p:cNvSpPr/>
              <p:nvPr/>
            </p:nvSpPr>
            <p:spPr>
              <a:xfrm>
                <a:off x="4416000" y="3939200"/>
                <a:ext cx="197500" cy="117150"/>
              </a:xfrm>
              <a:custGeom>
                <a:avLst/>
                <a:gdLst/>
                <a:ahLst/>
                <a:cxnLst/>
                <a:rect l="l" t="t" r="r" b="b"/>
                <a:pathLst>
                  <a:path w="7900" h="4686" fill="none" extrusionOk="0">
                    <a:moveTo>
                      <a:pt x="0" y="2011"/>
                    </a:moveTo>
                    <a:cubicBezTo>
                      <a:pt x="809" y="3711"/>
                      <a:pt x="2897" y="4685"/>
                      <a:pt x="4722" y="4217"/>
                    </a:cubicBezTo>
                    <a:cubicBezTo>
                      <a:pt x="6545" y="3746"/>
                      <a:pt x="7900" y="1880"/>
                      <a:pt x="7782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19"/>
              <p:cNvSpPr/>
              <p:nvPr/>
            </p:nvSpPr>
            <p:spPr>
              <a:xfrm>
                <a:off x="5172475" y="3801750"/>
                <a:ext cx="214175" cy="111125"/>
              </a:xfrm>
              <a:custGeom>
                <a:avLst/>
                <a:gdLst/>
                <a:ahLst/>
                <a:cxnLst/>
                <a:rect l="l" t="t" r="r" b="b"/>
                <a:pathLst>
                  <a:path w="8567" h="4445" fill="none" extrusionOk="0">
                    <a:moveTo>
                      <a:pt x="0" y="1"/>
                    </a:moveTo>
                    <a:cubicBezTo>
                      <a:pt x="107" y="1085"/>
                      <a:pt x="803" y="2030"/>
                      <a:pt x="1615" y="2755"/>
                    </a:cubicBezTo>
                    <a:cubicBezTo>
                      <a:pt x="2723" y="3743"/>
                      <a:pt x="4182" y="4444"/>
                      <a:pt x="5657" y="4289"/>
                    </a:cubicBezTo>
                    <a:cubicBezTo>
                      <a:pt x="7134" y="4131"/>
                      <a:pt x="8534" y="2918"/>
                      <a:pt x="8566" y="1438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19"/>
              <p:cNvSpPr/>
              <p:nvPr/>
            </p:nvSpPr>
            <p:spPr>
              <a:xfrm>
                <a:off x="5771750" y="4188025"/>
                <a:ext cx="2280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9121" h="5775" fill="none" extrusionOk="0">
                    <a:moveTo>
                      <a:pt x="1" y="3440"/>
                    </a:moveTo>
                    <a:cubicBezTo>
                      <a:pt x="1326" y="5105"/>
                      <a:pt x="3767" y="5774"/>
                      <a:pt x="5759" y="5014"/>
                    </a:cubicBezTo>
                    <a:cubicBezTo>
                      <a:pt x="7745" y="4257"/>
                      <a:pt x="9121" y="2128"/>
                      <a:pt x="8998" y="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19"/>
              <p:cNvSpPr/>
              <p:nvPr/>
            </p:nvSpPr>
            <p:spPr>
              <a:xfrm>
                <a:off x="4551175" y="3551675"/>
                <a:ext cx="154550" cy="45800"/>
              </a:xfrm>
              <a:custGeom>
                <a:avLst/>
                <a:gdLst/>
                <a:ahLst/>
                <a:cxnLst/>
                <a:rect l="l" t="t" r="r" b="b"/>
                <a:pathLst>
                  <a:path w="6182" h="1832" fill="none" extrusionOk="0">
                    <a:moveTo>
                      <a:pt x="0" y="0"/>
                    </a:moveTo>
                    <a:cubicBezTo>
                      <a:pt x="1526" y="1729"/>
                      <a:pt x="4540" y="1831"/>
                      <a:pt x="6181" y="206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46" name="Google Shape;6046;p19"/>
            <p:cNvGrpSpPr/>
            <p:nvPr/>
          </p:nvGrpSpPr>
          <p:grpSpPr>
            <a:xfrm rot="-1388802">
              <a:off x="4308995" y="56025"/>
              <a:ext cx="818266" cy="693170"/>
              <a:chOff x="652525" y="176550"/>
              <a:chExt cx="6269975" cy="5311425"/>
            </a:xfrm>
          </p:grpSpPr>
          <p:sp>
            <p:nvSpPr>
              <p:cNvPr id="6047" name="Google Shape;6047;p19"/>
              <p:cNvSpPr/>
              <p:nvPr/>
            </p:nvSpPr>
            <p:spPr>
              <a:xfrm>
                <a:off x="2949375" y="1608750"/>
                <a:ext cx="494175" cy="348600"/>
              </a:xfrm>
              <a:custGeom>
                <a:avLst/>
                <a:gdLst/>
                <a:ahLst/>
                <a:cxnLst/>
                <a:rect l="l" t="t" r="r" b="b"/>
                <a:pathLst>
                  <a:path w="19767" h="13944" extrusionOk="0">
                    <a:moveTo>
                      <a:pt x="19386" y="1"/>
                    </a:moveTo>
                    <a:cubicBezTo>
                      <a:pt x="18953" y="1"/>
                      <a:pt x="17673" y="244"/>
                      <a:pt x="17511" y="244"/>
                    </a:cubicBezTo>
                    <a:cubicBezTo>
                      <a:pt x="17509" y="244"/>
                      <a:pt x="17507" y="244"/>
                      <a:pt x="17505" y="244"/>
                    </a:cubicBezTo>
                    <a:cubicBezTo>
                      <a:pt x="17228" y="234"/>
                      <a:pt x="16953" y="229"/>
                      <a:pt x="16680" y="229"/>
                    </a:cubicBezTo>
                    <a:cubicBezTo>
                      <a:pt x="14665" y="229"/>
                      <a:pt x="12769" y="496"/>
                      <a:pt x="11036" y="1019"/>
                    </a:cubicBezTo>
                    <a:cubicBezTo>
                      <a:pt x="4877" y="2874"/>
                      <a:pt x="2036" y="7501"/>
                      <a:pt x="892" y="10087"/>
                    </a:cubicBezTo>
                    <a:cubicBezTo>
                      <a:pt x="810" y="10276"/>
                      <a:pt x="0" y="11129"/>
                      <a:pt x="105" y="11306"/>
                    </a:cubicBezTo>
                    <a:cubicBezTo>
                      <a:pt x="119" y="11331"/>
                      <a:pt x="152" y="11342"/>
                      <a:pt x="198" y="11342"/>
                    </a:cubicBezTo>
                    <a:cubicBezTo>
                      <a:pt x="474" y="11342"/>
                      <a:pt x="1223" y="10967"/>
                      <a:pt x="1411" y="10967"/>
                    </a:cubicBezTo>
                    <a:cubicBezTo>
                      <a:pt x="1414" y="10967"/>
                      <a:pt x="1416" y="10967"/>
                      <a:pt x="1418" y="10967"/>
                    </a:cubicBezTo>
                    <a:cubicBezTo>
                      <a:pt x="4564" y="11195"/>
                      <a:pt x="7524" y="11953"/>
                      <a:pt x="10367" y="13294"/>
                    </a:cubicBezTo>
                    <a:lnTo>
                      <a:pt x="10731" y="12765"/>
                    </a:lnTo>
                    <a:lnTo>
                      <a:pt x="10466" y="13335"/>
                    </a:lnTo>
                    <a:cubicBezTo>
                      <a:pt x="10599" y="13398"/>
                      <a:pt x="11103" y="13943"/>
                      <a:pt x="11270" y="13943"/>
                    </a:cubicBezTo>
                    <a:cubicBezTo>
                      <a:pt x="11277" y="13943"/>
                      <a:pt x="11283" y="13942"/>
                      <a:pt x="11288" y="13941"/>
                    </a:cubicBezTo>
                    <a:cubicBezTo>
                      <a:pt x="11317" y="13933"/>
                      <a:pt x="11441" y="13359"/>
                      <a:pt x="11470" y="13344"/>
                    </a:cubicBezTo>
                    <a:cubicBezTo>
                      <a:pt x="11640" y="13267"/>
                      <a:pt x="11288" y="13105"/>
                      <a:pt x="11337" y="12928"/>
                    </a:cubicBezTo>
                    <a:cubicBezTo>
                      <a:pt x="12010" y="10390"/>
                      <a:pt x="13760" y="5513"/>
                      <a:pt x="17929" y="1310"/>
                    </a:cubicBezTo>
                    <a:cubicBezTo>
                      <a:pt x="18172" y="1066"/>
                      <a:pt x="19767" y="268"/>
                      <a:pt x="19522" y="23"/>
                    </a:cubicBezTo>
                    <a:cubicBezTo>
                      <a:pt x="19506" y="8"/>
                      <a:pt x="19458" y="1"/>
                      <a:pt x="19386" y="1"/>
                    </a:cubicBezTo>
                    <a:close/>
                  </a:path>
                </a:pathLst>
              </a:custGeom>
              <a:solidFill>
                <a:srgbClr val="F4942E"/>
              </a:solidFill>
              <a:ln w="9525" cap="flat" cmpd="sng">
                <a:solidFill>
                  <a:srgbClr val="F4942E"/>
                </a:solidFill>
                <a:prstDash val="solid"/>
                <a:miter lim="24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19"/>
              <p:cNvSpPr/>
              <p:nvPr/>
            </p:nvSpPr>
            <p:spPr>
              <a:xfrm>
                <a:off x="3793275" y="1326150"/>
                <a:ext cx="753300" cy="364725"/>
              </a:xfrm>
              <a:custGeom>
                <a:avLst/>
                <a:gdLst/>
                <a:ahLst/>
                <a:cxnLst/>
                <a:rect l="l" t="t" r="r" b="b"/>
                <a:pathLst>
                  <a:path w="30132" h="14589" extrusionOk="0">
                    <a:moveTo>
                      <a:pt x="20169" y="0"/>
                    </a:moveTo>
                    <a:cubicBezTo>
                      <a:pt x="17522" y="0"/>
                      <a:pt x="15063" y="327"/>
                      <a:pt x="12992" y="951"/>
                    </a:cubicBezTo>
                    <a:cubicBezTo>
                      <a:pt x="11686" y="1341"/>
                      <a:pt x="10426" y="1877"/>
                      <a:pt x="9240" y="2551"/>
                    </a:cubicBezTo>
                    <a:cubicBezTo>
                      <a:pt x="4393" y="5307"/>
                      <a:pt x="2000" y="9725"/>
                      <a:pt x="1007" y="12117"/>
                    </a:cubicBezTo>
                    <a:cubicBezTo>
                      <a:pt x="873" y="12437"/>
                      <a:pt x="1" y="13278"/>
                      <a:pt x="321" y="13412"/>
                    </a:cubicBezTo>
                    <a:cubicBezTo>
                      <a:pt x="325" y="13413"/>
                      <a:pt x="330" y="13414"/>
                      <a:pt x="337" y="13414"/>
                    </a:cubicBezTo>
                    <a:cubicBezTo>
                      <a:pt x="505" y="13414"/>
                      <a:pt x="1546" y="12992"/>
                      <a:pt x="1644" y="12985"/>
                    </a:cubicBezTo>
                    <a:cubicBezTo>
                      <a:pt x="2082" y="12944"/>
                      <a:pt x="2525" y="12914"/>
                      <a:pt x="2990" y="12914"/>
                    </a:cubicBezTo>
                    <a:cubicBezTo>
                      <a:pt x="3187" y="12914"/>
                      <a:pt x="3387" y="12920"/>
                      <a:pt x="3593" y="12932"/>
                    </a:cubicBezTo>
                    <a:cubicBezTo>
                      <a:pt x="7713" y="13162"/>
                      <a:pt x="10804" y="13642"/>
                      <a:pt x="13315" y="14030"/>
                    </a:cubicBezTo>
                    <a:cubicBezTo>
                      <a:pt x="15396" y="14347"/>
                      <a:pt x="16974" y="14589"/>
                      <a:pt x="18360" y="14589"/>
                    </a:cubicBezTo>
                    <a:cubicBezTo>
                      <a:pt x="19250" y="14589"/>
                      <a:pt x="20060" y="14489"/>
                      <a:pt x="20872" y="14246"/>
                    </a:cubicBezTo>
                    <a:cubicBezTo>
                      <a:pt x="22159" y="13858"/>
                      <a:pt x="23393" y="13118"/>
                      <a:pt x="24874" y="11841"/>
                    </a:cubicBezTo>
                    <a:cubicBezTo>
                      <a:pt x="26689" y="10278"/>
                      <a:pt x="27501" y="7716"/>
                      <a:pt x="28364" y="4991"/>
                    </a:cubicBezTo>
                    <a:cubicBezTo>
                      <a:pt x="28640" y="4119"/>
                      <a:pt x="29675" y="2665"/>
                      <a:pt x="30010" y="1758"/>
                    </a:cubicBezTo>
                    <a:cubicBezTo>
                      <a:pt x="30131" y="1436"/>
                      <a:pt x="29217" y="1625"/>
                      <a:pt x="28895" y="1508"/>
                    </a:cubicBezTo>
                    <a:cubicBezTo>
                      <a:pt x="28880" y="1501"/>
                      <a:pt x="29777" y="1351"/>
                      <a:pt x="29760" y="1344"/>
                    </a:cubicBezTo>
                    <a:cubicBezTo>
                      <a:pt x="26515" y="433"/>
                      <a:pt x="23217" y="0"/>
                      <a:pt x="201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accent3"/>
                </a:solidFill>
                <a:prstDash val="solid"/>
                <a:miter lim="24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19"/>
              <p:cNvSpPr/>
              <p:nvPr/>
            </p:nvSpPr>
            <p:spPr>
              <a:xfrm>
                <a:off x="744075" y="1071650"/>
                <a:ext cx="6160475" cy="4388750"/>
              </a:xfrm>
              <a:custGeom>
                <a:avLst/>
                <a:gdLst/>
                <a:ahLst/>
                <a:cxnLst/>
                <a:rect l="l" t="t" r="r" b="b"/>
                <a:pathLst>
                  <a:path w="246419" h="175550" extrusionOk="0">
                    <a:moveTo>
                      <a:pt x="216780" y="1"/>
                    </a:moveTo>
                    <a:cubicBezTo>
                      <a:pt x="216726" y="1"/>
                      <a:pt x="216233" y="2437"/>
                      <a:pt x="216184" y="2454"/>
                    </a:cubicBezTo>
                    <a:cubicBezTo>
                      <a:pt x="215983" y="2517"/>
                      <a:pt x="216524" y="3455"/>
                      <a:pt x="216456" y="3654"/>
                    </a:cubicBezTo>
                    <a:cubicBezTo>
                      <a:pt x="216087" y="4943"/>
                      <a:pt x="215642" y="5992"/>
                      <a:pt x="215060" y="6928"/>
                    </a:cubicBezTo>
                    <a:cubicBezTo>
                      <a:pt x="212086" y="11829"/>
                      <a:pt x="206404" y="18439"/>
                      <a:pt x="196254" y="22045"/>
                    </a:cubicBezTo>
                    <a:cubicBezTo>
                      <a:pt x="192157" y="23488"/>
                      <a:pt x="188371" y="24733"/>
                      <a:pt x="184605" y="25972"/>
                    </a:cubicBezTo>
                    <a:cubicBezTo>
                      <a:pt x="182363" y="26699"/>
                      <a:pt x="180191" y="27404"/>
                      <a:pt x="178036" y="28161"/>
                    </a:cubicBezTo>
                    <a:cubicBezTo>
                      <a:pt x="168222" y="31484"/>
                      <a:pt x="158789" y="35110"/>
                      <a:pt x="146197" y="42255"/>
                    </a:cubicBezTo>
                    <a:cubicBezTo>
                      <a:pt x="137525" y="47197"/>
                      <a:pt x="128746" y="50913"/>
                      <a:pt x="118566" y="53979"/>
                    </a:cubicBezTo>
                    <a:cubicBezTo>
                      <a:pt x="112538" y="55794"/>
                      <a:pt x="106653" y="57200"/>
                      <a:pt x="100908" y="58565"/>
                    </a:cubicBezTo>
                    <a:cubicBezTo>
                      <a:pt x="97951" y="59270"/>
                      <a:pt x="95021" y="59971"/>
                      <a:pt x="92103" y="60717"/>
                    </a:cubicBezTo>
                    <a:cubicBezTo>
                      <a:pt x="91249" y="60923"/>
                      <a:pt x="90408" y="61175"/>
                      <a:pt x="89567" y="61430"/>
                    </a:cubicBezTo>
                    <a:cubicBezTo>
                      <a:pt x="82844" y="63454"/>
                      <a:pt x="76913" y="66447"/>
                      <a:pt x="71636" y="69108"/>
                    </a:cubicBezTo>
                    <a:cubicBezTo>
                      <a:pt x="71088" y="69377"/>
                      <a:pt x="70543" y="69646"/>
                      <a:pt x="70019" y="69911"/>
                    </a:cubicBezTo>
                    <a:cubicBezTo>
                      <a:pt x="66018" y="71927"/>
                      <a:pt x="62220" y="73752"/>
                      <a:pt x="58523" y="74865"/>
                    </a:cubicBezTo>
                    <a:cubicBezTo>
                      <a:pt x="56364" y="75514"/>
                      <a:pt x="54352" y="75885"/>
                      <a:pt x="52408" y="76023"/>
                    </a:cubicBezTo>
                    <a:cubicBezTo>
                      <a:pt x="51522" y="76075"/>
                      <a:pt x="50660" y="76099"/>
                      <a:pt x="49816" y="76099"/>
                    </a:cubicBezTo>
                    <a:cubicBezTo>
                      <a:pt x="44603" y="76099"/>
                      <a:pt x="40085" y="75176"/>
                      <a:pt x="34961" y="74104"/>
                    </a:cubicBezTo>
                    <a:cubicBezTo>
                      <a:pt x="29964" y="73071"/>
                      <a:pt x="24287" y="71872"/>
                      <a:pt x="16892" y="71401"/>
                    </a:cubicBezTo>
                    <a:cubicBezTo>
                      <a:pt x="10699" y="71013"/>
                      <a:pt x="5643" y="69266"/>
                      <a:pt x="2262" y="66302"/>
                    </a:cubicBezTo>
                    <a:cubicBezTo>
                      <a:pt x="2092" y="66155"/>
                      <a:pt x="1998" y="65674"/>
                      <a:pt x="1825" y="65674"/>
                    </a:cubicBezTo>
                    <a:cubicBezTo>
                      <a:pt x="1815" y="65674"/>
                      <a:pt x="1805" y="65675"/>
                      <a:pt x="1794" y="65679"/>
                    </a:cubicBezTo>
                    <a:cubicBezTo>
                      <a:pt x="1794" y="65679"/>
                      <a:pt x="1794" y="65679"/>
                      <a:pt x="1794" y="65679"/>
                    </a:cubicBezTo>
                    <a:cubicBezTo>
                      <a:pt x="1731" y="65679"/>
                      <a:pt x="284" y="63044"/>
                      <a:pt x="220" y="63044"/>
                    </a:cubicBezTo>
                    <a:cubicBezTo>
                      <a:pt x="219" y="63044"/>
                      <a:pt x="219" y="63044"/>
                      <a:pt x="219" y="63044"/>
                    </a:cubicBezTo>
                    <a:cubicBezTo>
                      <a:pt x="0" y="63189"/>
                      <a:pt x="1164" y="66660"/>
                      <a:pt x="1244" y="66922"/>
                    </a:cubicBezTo>
                    <a:cubicBezTo>
                      <a:pt x="13419" y="117517"/>
                      <a:pt x="20957" y="148713"/>
                      <a:pt x="23048" y="157143"/>
                    </a:cubicBezTo>
                    <a:cubicBezTo>
                      <a:pt x="25484" y="167144"/>
                      <a:pt x="51921" y="173797"/>
                      <a:pt x="64847" y="174983"/>
                    </a:cubicBezTo>
                    <a:cubicBezTo>
                      <a:pt x="69024" y="175359"/>
                      <a:pt x="72971" y="175550"/>
                      <a:pt x="76796" y="175550"/>
                    </a:cubicBezTo>
                    <a:cubicBezTo>
                      <a:pt x="83818" y="175550"/>
                      <a:pt x="90423" y="174905"/>
                      <a:pt x="97263" y="173574"/>
                    </a:cubicBezTo>
                    <a:cubicBezTo>
                      <a:pt x="97464" y="173540"/>
                      <a:pt x="97685" y="173497"/>
                      <a:pt x="97903" y="173434"/>
                    </a:cubicBezTo>
                    <a:cubicBezTo>
                      <a:pt x="100647" y="172896"/>
                      <a:pt x="103725" y="172074"/>
                      <a:pt x="107588" y="170911"/>
                    </a:cubicBezTo>
                    <a:cubicBezTo>
                      <a:pt x="109845" y="170232"/>
                      <a:pt x="112121" y="169519"/>
                      <a:pt x="114411" y="168778"/>
                    </a:cubicBezTo>
                    <a:cubicBezTo>
                      <a:pt x="116678" y="168041"/>
                      <a:pt x="118997" y="167316"/>
                      <a:pt x="121280" y="166630"/>
                    </a:cubicBezTo>
                    <a:cubicBezTo>
                      <a:pt x="126443" y="165074"/>
                      <a:pt x="130316" y="164117"/>
                      <a:pt x="133841" y="163554"/>
                    </a:cubicBezTo>
                    <a:cubicBezTo>
                      <a:pt x="141047" y="162352"/>
                      <a:pt x="148260" y="160651"/>
                      <a:pt x="155943" y="158336"/>
                    </a:cubicBezTo>
                    <a:cubicBezTo>
                      <a:pt x="171286" y="153716"/>
                      <a:pt x="185901" y="147378"/>
                      <a:pt x="199557" y="141248"/>
                    </a:cubicBezTo>
                    <a:cubicBezTo>
                      <a:pt x="204565" y="139006"/>
                      <a:pt x="209109" y="136616"/>
                      <a:pt x="213232" y="134224"/>
                    </a:cubicBezTo>
                    <a:cubicBezTo>
                      <a:pt x="225943" y="126783"/>
                      <a:pt x="234525" y="118932"/>
                      <a:pt x="239855" y="113059"/>
                    </a:cubicBezTo>
                    <a:cubicBezTo>
                      <a:pt x="240369" y="112511"/>
                      <a:pt x="240864" y="111973"/>
                      <a:pt x="241385" y="111447"/>
                    </a:cubicBezTo>
                    <a:cubicBezTo>
                      <a:pt x="244095" y="108616"/>
                      <a:pt x="246419" y="106161"/>
                      <a:pt x="246038" y="102899"/>
                    </a:cubicBezTo>
                    <a:cubicBezTo>
                      <a:pt x="245217" y="98172"/>
                      <a:pt x="243392" y="91415"/>
                      <a:pt x="241768" y="85411"/>
                    </a:cubicBezTo>
                    <a:cubicBezTo>
                      <a:pt x="240970" y="82507"/>
                      <a:pt x="240219" y="79749"/>
                      <a:pt x="239659" y="77458"/>
                    </a:cubicBezTo>
                    <a:cubicBezTo>
                      <a:pt x="238719" y="73733"/>
                      <a:pt x="238290" y="71350"/>
                      <a:pt x="237858" y="69043"/>
                    </a:cubicBezTo>
                    <a:cubicBezTo>
                      <a:pt x="237293" y="65940"/>
                      <a:pt x="236767" y="62983"/>
                      <a:pt x="235107" y="57040"/>
                    </a:cubicBezTo>
                    <a:cubicBezTo>
                      <a:pt x="232489" y="47767"/>
                      <a:pt x="231362" y="46196"/>
                      <a:pt x="230373" y="44817"/>
                    </a:cubicBezTo>
                    <a:cubicBezTo>
                      <a:pt x="229212" y="43229"/>
                      <a:pt x="228192" y="41833"/>
                      <a:pt x="225758" y="32014"/>
                    </a:cubicBezTo>
                    <a:cubicBezTo>
                      <a:pt x="223121" y="21522"/>
                      <a:pt x="220569" y="12525"/>
                      <a:pt x="217663" y="3656"/>
                    </a:cubicBezTo>
                    <a:cubicBezTo>
                      <a:pt x="217583" y="3392"/>
                      <a:pt x="217042" y="1"/>
                      <a:pt x="216781" y="1"/>
                    </a:cubicBezTo>
                    <a:cubicBezTo>
                      <a:pt x="216781" y="1"/>
                      <a:pt x="216781" y="1"/>
                      <a:pt x="2167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miter lim="24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19"/>
              <p:cNvSpPr/>
              <p:nvPr/>
            </p:nvSpPr>
            <p:spPr>
              <a:xfrm>
                <a:off x="787400" y="2088450"/>
                <a:ext cx="222600" cy="195150"/>
              </a:xfrm>
              <a:custGeom>
                <a:avLst/>
                <a:gdLst/>
                <a:ahLst/>
                <a:cxnLst/>
                <a:rect l="l" t="t" r="r" b="b"/>
                <a:pathLst>
                  <a:path w="8904" h="7806" extrusionOk="0">
                    <a:moveTo>
                      <a:pt x="8240" y="0"/>
                    </a:moveTo>
                    <a:cubicBezTo>
                      <a:pt x="8181" y="0"/>
                      <a:pt x="8121" y="9"/>
                      <a:pt x="8062" y="27"/>
                    </a:cubicBezTo>
                    <a:cubicBezTo>
                      <a:pt x="8011" y="44"/>
                      <a:pt x="7968" y="56"/>
                      <a:pt x="7924" y="95"/>
                    </a:cubicBezTo>
                    <a:cubicBezTo>
                      <a:pt x="4737" y="1947"/>
                      <a:pt x="2928" y="3328"/>
                      <a:pt x="2296" y="3832"/>
                    </a:cubicBezTo>
                    <a:cubicBezTo>
                      <a:pt x="1537" y="4455"/>
                      <a:pt x="820" y="5456"/>
                      <a:pt x="127" y="6896"/>
                    </a:cubicBezTo>
                    <a:cubicBezTo>
                      <a:pt x="1" y="7170"/>
                      <a:pt x="78" y="7512"/>
                      <a:pt x="311" y="7679"/>
                    </a:cubicBezTo>
                    <a:cubicBezTo>
                      <a:pt x="423" y="7767"/>
                      <a:pt x="544" y="7805"/>
                      <a:pt x="668" y="7805"/>
                    </a:cubicBezTo>
                    <a:cubicBezTo>
                      <a:pt x="732" y="7805"/>
                      <a:pt x="796" y="7795"/>
                      <a:pt x="861" y="7776"/>
                    </a:cubicBezTo>
                    <a:cubicBezTo>
                      <a:pt x="953" y="7744"/>
                      <a:pt x="1038" y="7703"/>
                      <a:pt x="1113" y="7647"/>
                    </a:cubicBezTo>
                    <a:cubicBezTo>
                      <a:pt x="2206" y="6588"/>
                      <a:pt x="3311" y="5730"/>
                      <a:pt x="4489" y="4773"/>
                    </a:cubicBezTo>
                    <a:cubicBezTo>
                      <a:pt x="5934" y="3658"/>
                      <a:pt x="7396" y="2509"/>
                      <a:pt x="8707" y="1040"/>
                    </a:cubicBezTo>
                    <a:cubicBezTo>
                      <a:pt x="8903" y="822"/>
                      <a:pt x="8903" y="483"/>
                      <a:pt x="8721" y="221"/>
                    </a:cubicBezTo>
                    <a:cubicBezTo>
                      <a:pt x="8597" y="80"/>
                      <a:pt x="8421" y="0"/>
                      <a:pt x="8240" y="0"/>
                    </a:cubicBezTo>
                    <a:close/>
                  </a:path>
                </a:pathLst>
              </a:custGeom>
              <a:solidFill>
                <a:srgbClr val="46B06A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19"/>
              <p:cNvSpPr/>
              <p:nvPr/>
            </p:nvSpPr>
            <p:spPr>
              <a:xfrm>
                <a:off x="1972275" y="1326250"/>
                <a:ext cx="1152425" cy="764100"/>
              </a:xfrm>
              <a:custGeom>
                <a:avLst/>
                <a:gdLst/>
                <a:ahLst/>
                <a:cxnLst/>
                <a:rect l="l" t="t" r="r" b="b"/>
                <a:pathLst>
                  <a:path w="46097" h="30564" extrusionOk="0">
                    <a:moveTo>
                      <a:pt x="45752" y="0"/>
                    </a:moveTo>
                    <a:cubicBezTo>
                      <a:pt x="44860" y="0"/>
                      <a:pt x="41888" y="643"/>
                      <a:pt x="41634" y="680"/>
                    </a:cubicBezTo>
                    <a:cubicBezTo>
                      <a:pt x="39392" y="1003"/>
                      <a:pt x="37179" y="1495"/>
                      <a:pt x="35010" y="2147"/>
                    </a:cubicBezTo>
                    <a:cubicBezTo>
                      <a:pt x="18458" y="7130"/>
                      <a:pt x="7325" y="20354"/>
                      <a:pt x="2163" y="27793"/>
                    </a:cubicBezTo>
                    <a:cubicBezTo>
                      <a:pt x="1964" y="28077"/>
                      <a:pt x="1" y="30362"/>
                      <a:pt x="287" y="30559"/>
                    </a:cubicBezTo>
                    <a:cubicBezTo>
                      <a:pt x="291" y="30562"/>
                      <a:pt x="297" y="30563"/>
                      <a:pt x="305" y="30563"/>
                    </a:cubicBezTo>
                    <a:cubicBezTo>
                      <a:pt x="569" y="30563"/>
                      <a:pt x="2682" y="28802"/>
                      <a:pt x="2858" y="28750"/>
                    </a:cubicBezTo>
                    <a:lnTo>
                      <a:pt x="2895" y="28738"/>
                    </a:lnTo>
                    <a:cubicBezTo>
                      <a:pt x="3246" y="28607"/>
                      <a:pt x="3612" y="28484"/>
                      <a:pt x="3988" y="28372"/>
                    </a:cubicBezTo>
                    <a:cubicBezTo>
                      <a:pt x="5665" y="27868"/>
                      <a:pt x="7353" y="27614"/>
                      <a:pt x="9036" y="27614"/>
                    </a:cubicBezTo>
                    <a:cubicBezTo>
                      <a:pt x="10183" y="27614"/>
                      <a:pt x="11326" y="27732"/>
                      <a:pt x="12461" y="27968"/>
                    </a:cubicBezTo>
                    <a:cubicBezTo>
                      <a:pt x="12564" y="27989"/>
                      <a:pt x="13092" y="28763"/>
                      <a:pt x="13205" y="28763"/>
                    </a:cubicBezTo>
                    <a:cubicBezTo>
                      <a:pt x="13207" y="28763"/>
                      <a:pt x="13209" y="28763"/>
                      <a:pt x="13210" y="28763"/>
                    </a:cubicBezTo>
                    <a:cubicBezTo>
                      <a:pt x="13356" y="28716"/>
                      <a:pt x="13041" y="27817"/>
                      <a:pt x="13123" y="27686"/>
                    </a:cubicBezTo>
                    <a:cubicBezTo>
                      <a:pt x="15244" y="24247"/>
                      <a:pt x="23599" y="12220"/>
                      <a:pt x="42034" y="1846"/>
                    </a:cubicBezTo>
                    <a:cubicBezTo>
                      <a:pt x="42291" y="1698"/>
                      <a:pt x="46096" y="343"/>
                      <a:pt x="46002" y="57"/>
                    </a:cubicBezTo>
                    <a:cubicBezTo>
                      <a:pt x="45988" y="18"/>
                      <a:pt x="45898" y="0"/>
                      <a:pt x="457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miter lim="24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19"/>
              <p:cNvSpPr/>
              <p:nvPr/>
            </p:nvSpPr>
            <p:spPr>
              <a:xfrm>
                <a:off x="715000" y="253900"/>
                <a:ext cx="5437325" cy="2688725"/>
              </a:xfrm>
              <a:custGeom>
                <a:avLst/>
                <a:gdLst/>
                <a:ahLst/>
                <a:cxnLst/>
                <a:rect l="l" t="t" r="r" b="b"/>
                <a:pathLst>
                  <a:path w="217493" h="107549" extrusionOk="0">
                    <a:moveTo>
                      <a:pt x="93165" y="28874"/>
                    </a:moveTo>
                    <a:cubicBezTo>
                      <a:pt x="95107" y="28874"/>
                      <a:pt x="97145" y="29258"/>
                      <a:pt x="99262" y="30030"/>
                    </a:cubicBezTo>
                    <a:cubicBezTo>
                      <a:pt x="99434" y="30081"/>
                      <a:pt x="99551" y="30205"/>
                      <a:pt x="99616" y="30343"/>
                    </a:cubicBezTo>
                    <a:cubicBezTo>
                      <a:pt x="99694" y="30503"/>
                      <a:pt x="99711" y="30653"/>
                      <a:pt x="99660" y="30828"/>
                    </a:cubicBezTo>
                    <a:cubicBezTo>
                      <a:pt x="99584" y="31004"/>
                      <a:pt x="99444" y="31155"/>
                      <a:pt x="99250" y="31211"/>
                    </a:cubicBezTo>
                    <a:cubicBezTo>
                      <a:pt x="99191" y="31229"/>
                      <a:pt x="99130" y="31238"/>
                      <a:pt x="99069" y="31238"/>
                    </a:cubicBezTo>
                    <a:cubicBezTo>
                      <a:pt x="98996" y="31238"/>
                      <a:pt x="98923" y="31225"/>
                      <a:pt x="98852" y="31198"/>
                    </a:cubicBezTo>
                    <a:cubicBezTo>
                      <a:pt x="96863" y="30487"/>
                      <a:pt x="94942" y="30125"/>
                      <a:pt x="93115" y="30125"/>
                    </a:cubicBezTo>
                    <a:cubicBezTo>
                      <a:pt x="91844" y="30125"/>
                      <a:pt x="90618" y="30300"/>
                      <a:pt x="89446" y="30653"/>
                    </a:cubicBezTo>
                    <a:cubicBezTo>
                      <a:pt x="84717" y="32078"/>
                      <a:pt x="82477" y="35947"/>
                      <a:pt x="82368" y="36111"/>
                    </a:cubicBezTo>
                    <a:cubicBezTo>
                      <a:pt x="82303" y="36235"/>
                      <a:pt x="82157" y="36359"/>
                      <a:pt x="82012" y="36402"/>
                    </a:cubicBezTo>
                    <a:cubicBezTo>
                      <a:pt x="81953" y="36420"/>
                      <a:pt x="81892" y="36429"/>
                      <a:pt x="81831" y="36429"/>
                    </a:cubicBezTo>
                    <a:cubicBezTo>
                      <a:pt x="81718" y="36429"/>
                      <a:pt x="81607" y="36398"/>
                      <a:pt x="81520" y="36337"/>
                    </a:cubicBezTo>
                    <a:cubicBezTo>
                      <a:pt x="81207" y="36174"/>
                      <a:pt x="81118" y="35784"/>
                      <a:pt x="81268" y="35501"/>
                    </a:cubicBezTo>
                    <a:cubicBezTo>
                      <a:pt x="81309" y="35462"/>
                      <a:pt x="83881" y="31048"/>
                      <a:pt x="89189" y="29451"/>
                    </a:cubicBezTo>
                    <a:cubicBezTo>
                      <a:pt x="90462" y="29067"/>
                      <a:pt x="91790" y="28874"/>
                      <a:pt x="93165" y="28874"/>
                    </a:cubicBezTo>
                    <a:close/>
                    <a:moveTo>
                      <a:pt x="195931" y="26887"/>
                    </a:moveTo>
                    <a:cubicBezTo>
                      <a:pt x="196065" y="26887"/>
                      <a:pt x="196207" y="26938"/>
                      <a:pt x="196321" y="27015"/>
                    </a:cubicBezTo>
                    <a:cubicBezTo>
                      <a:pt x="196454" y="27107"/>
                      <a:pt x="196551" y="27262"/>
                      <a:pt x="196568" y="27412"/>
                    </a:cubicBezTo>
                    <a:cubicBezTo>
                      <a:pt x="196612" y="27737"/>
                      <a:pt x="196415" y="28033"/>
                      <a:pt x="196054" y="28142"/>
                    </a:cubicBezTo>
                    <a:cubicBezTo>
                      <a:pt x="195705" y="28195"/>
                      <a:pt x="195361" y="28273"/>
                      <a:pt x="195024" y="28372"/>
                    </a:cubicBezTo>
                    <a:cubicBezTo>
                      <a:pt x="190821" y="29640"/>
                      <a:pt x="188950" y="34286"/>
                      <a:pt x="188327" y="36230"/>
                    </a:cubicBezTo>
                    <a:cubicBezTo>
                      <a:pt x="188230" y="36521"/>
                      <a:pt x="188383" y="36841"/>
                      <a:pt x="188662" y="36994"/>
                    </a:cubicBezTo>
                    <a:cubicBezTo>
                      <a:pt x="190768" y="37983"/>
                      <a:pt x="192772" y="39340"/>
                      <a:pt x="194629" y="40983"/>
                    </a:cubicBezTo>
                    <a:cubicBezTo>
                      <a:pt x="194743" y="41104"/>
                      <a:pt x="194816" y="41255"/>
                      <a:pt x="194838" y="41417"/>
                    </a:cubicBezTo>
                    <a:cubicBezTo>
                      <a:pt x="194842" y="41599"/>
                      <a:pt x="194782" y="41747"/>
                      <a:pt x="194665" y="41885"/>
                    </a:cubicBezTo>
                    <a:cubicBezTo>
                      <a:pt x="194610" y="41955"/>
                      <a:pt x="194496" y="42016"/>
                      <a:pt x="194399" y="42043"/>
                    </a:cubicBezTo>
                    <a:cubicBezTo>
                      <a:pt x="194332" y="42063"/>
                      <a:pt x="194264" y="42073"/>
                      <a:pt x="194197" y="42073"/>
                    </a:cubicBezTo>
                    <a:cubicBezTo>
                      <a:pt x="194049" y="42073"/>
                      <a:pt x="193907" y="42022"/>
                      <a:pt x="193783" y="41914"/>
                    </a:cubicBezTo>
                    <a:cubicBezTo>
                      <a:pt x="188139" y="36902"/>
                      <a:pt x="182655" y="36075"/>
                      <a:pt x="179647" y="36075"/>
                    </a:cubicBezTo>
                    <a:cubicBezTo>
                      <a:pt x="178255" y="36075"/>
                      <a:pt x="177393" y="36252"/>
                      <a:pt x="177292" y="36274"/>
                    </a:cubicBezTo>
                    <a:cubicBezTo>
                      <a:pt x="177243" y="36285"/>
                      <a:pt x="177195" y="36290"/>
                      <a:pt x="177148" y="36290"/>
                    </a:cubicBezTo>
                    <a:cubicBezTo>
                      <a:pt x="176861" y="36290"/>
                      <a:pt x="176611" y="36091"/>
                      <a:pt x="176552" y="35818"/>
                    </a:cubicBezTo>
                    <a:cubicBezTo>
                      <a:pt x="176482" y="35498"/>
                      <a:pt x="176642" y="35164"/>
                      <a:pt x="176955" y="35067"/>
                    </a:cubicBezTo>
                    <a:lnTo>
                      <a:pt x="176783" y="34490"/>
                    </a:lnTo>
                    <a:lnTo>
                      <a:pt x="177003" y="35050"/>
                    </a:lnTo>
                    <a:cubicBezTo>
                      <a:pt x="177088" y="35037"/>
                      <a:pt x="178071" y="34822"/>
                      <a:pt x="179668" y="34822"/>
                    </a:cubicBezTo>
                    <a:cubicBezTo>
                      <a:pt x="181346" y="34822"/>
                      <a:pt x="183702" y="35059"/>
                      <a:pt x="186408" y="36017"/>
                    </a:cubicBezTo>
                    <a:cubicBezTo>
                      <a:pt x="186476" y="36043"/>
                      <a:pt x="186548" y="36056"/>
                      <a:pt x="186621" y="36056"/>
                    </a:cubicBezTo>
                    <a:cubicBezTo>
                      <a:pt x="186683" y="36056"/>
                      <a:pt x="186745" y="36047"/>
                      <a:pt x="186805" y="36029"/>
                    </a:cubicBezTo>
                    <a:lnTo>
                      <a:pt x="186902" y="36002"/>
                    </a:lnTo>
                    <a:cubicBezTo>
                      <a:pt x="187038" y="35935"/>
                      <a:pt x="187152" y="35796"/>
                      <a:pt x="187207" y="35624"/>
                    </a:cubicBezTo>
                    <a:cubicBezTo>
                      <a:pt x="188058" y="33062"/>
                      <a:pt x="190128" y="28537"/>
                      <a:pt x="194641" y="27180"/>
                    </a:cubicBezTo>
                    <a:cubicBezTo>
                      <a:pt x="195046" y="27061"/>
                      <a:pt x="195451" y="26964"/>
                      <a:pt x="195863" y="26891"/>
                    </a:cubicBezTo>
                    <a:cubicBezTo>
                      <a:pt x="195885" y="26888"/>
                      <a:pt x="195908" y="26887"/>
                      <a:pt x="195931" y="26887"/>
                    </a:cubicBezTo>
                    <a:close/>
                    <a:moveTo>
                      <a:pt x="167151" y="25976"/>
                    </a:moveTo>
                    <a:cubicBezTo>
                      <a:pt x="167355" y="25976"/>
                      <a:pt x="167571" y="26088"/>
                      <a:pt x="167686" y="26264"/>
                    </a:cubicBezTo>
                    <a:cubicBezTo>
                      <a:pt x="167771" y="26394"/>
                      <a:pt x="167819" y="26564"/>
                      <a:pt x="167793" y="26729"/>
                    </a:cubicBezTo>
                    <a:cubicBezTo>
                      <a:pt x="167742" y="26901"/>
                      <a:pt x="167647" y="27034"/>
                      <a:pt x="167519" y="27124"/>
                    </a:cubicBezTo>
                    <a:cubicBezTo>
                      <a:pt x="164193" y="29383"/>
                      <a:pt x="163636" y="33009"/>
                      <a:pt x="163602" y="34982"/>
                    </a:cubicBezTo>
                    <a:cubicBezTo>
                      <a:pt x="163604" y="35164"/>
                      <a:pt x="162887" y="36344"/>
                      <a:pt x="163028" y="36460"/>
                    </a:cubicBezTo>
                    <a:cubicBezTo>
                      <a:pt x="163036" y="36467"/>
                      <a:pt x="163047" y="36470"/>
                      <a:pt x="163060" y="36470"/>
                    </a:cubicBezTo>
                    <a:cubicBezTo>
                      <a:pt x="163278" y="36470"/>
                      <a:pt x="164143" y="35637"/>
                      <a:pt x="164315" y="35605"/>
                    </a:cubicBezTo>
                    <a:cubicBezTo>
                      <a:pt x="165498" y="35455"/>
                      <a:pt x="166791" y="35390"/>
                      <a:pt x="168146" y="35390"/>
                    </a:cubicBezTo>
                    <a:cubicBezTo>
                      <a:pt x="168348" y="35390"/>
                      <a:pt x="168551" y="35391"/>
                      <a:pt x="168755" y="35394"/>
                    </a:cubicBezTo>
                    <a:cubicBezTo>
                      <a:pt x="169104" y="35421"/>
                      <a:pt x="169373" y="35704"/>
                      <a:pt x="169371" y="36044"/>
                    </a:cubicBezTo>
                    <a:cubicBezTo>
                      <a:pt x="169371" y="36305"/>
                      <a:pt x="169199" y="36516"/>
                      <a:pt x="168813" y="36633"/>
                    </a:cubicBezTo>
                    <a:lnTo>
                      <a:pt x="168716" y="36662"/>
                    </a:lnTo>
                    <a:cubicBezTo>
                      <a:pt x="168423" y="36653"/>
                      <a:pt x="168134" y="36649"/>
                      <a:pt x="167850" y="36649"/>
                    </a:cubicBezTo>
                    <a:cubicBezTo>
                      <a:pt x="166139" y="36649"/>
                      <a:pt x="164586" y="36803"/>
                      <a:pt x="163057" y="37083"/>
                    </a:cubicBezTo>
                    <a:cubicBezTo>
                      <a:pt x="162514" y="37195"/>
                      <a:pt x="162002" y="37323"/>
                      <a:pt x="161525" y="37469"/>
                    </a:cubicBezTo>
                    <a:cubicBezTo>
                      <a:pt x="155545" y="39267"/>
                      <a:pt x="154096" y="43843"/>
                      <a:pt x="152705" y="48269"/>
                    </a:cubicBezTo>
                    <a:cubicBezTo>
                      <a:pt x="151771" y="51168"/>
                      <a:pt x="150913" y="53890"/>
                      <a:pt x="148831" y="55669"/>
                    </a:cubicBezTo>
                    <a:cubicBezTo>
                      <a:pt x="147229" y="57041"/>
                      <a:pt x="145809" y="57889"/>
                      <a:pt x="144345" y="58328"/>
                    </a:cubicBezTo>
                    <a:cubicBezTo>
                      <a:pt x="143426" y="58604"/>
                      <a:pt x="142493" y="58714"/>
                      <a:pt x="141495" y="58714"/>
                    </a:cubicBezTo>
                    <a:cubicBezTo>
                      <a:pt x="139964" y="58714"/>
                      <a:pt x="138278" y="58456"/>
                      <a:pt x="136252" y="58146"/>
                    </a:cubicBezTo>
                    <a:cubicBezTo>
                      <a:pt x="133780" y="57766"/>
                      <a:pt x="130733" y="57296"/>
                      <a:pt x="126654" y="57056"/>
                    </a:cubicBezTo>
                    <a:cubicBezTo>
                      <a:pt x="126445" y="57044"/>
                      <a:pt x="126240" y="57038"/>
                      <a:pt x="126036" y="57038"/>
                    </a:cubicBezTo>
                    <a:cubicBezTo>
                      <a:pt x="125096" y="57038"/>
                      <a:pt x="124196" y="57167"/>
                      <a:pt x="123190" y="57470"/>
                    </a:cubicBezTo>
                    <a:cubicBezTo>
                      <a:pt x="123171" y="57469"/>
                      <a:pt x="123151" y="57469"/>
                      <a:pt x="123131" y="57469"/>
                    </a:cubicBezTo>
                    <a:cubicBezTo>
                      <a:pt x="123073" y="57469"/>
                      <a:pt x="123014" y="57473"/>
                      <a:pt x="122960" y="57489"/>
                    </a:cubicBezTo>
                    <a:cubicBezTo>
                      <a:pt x="119680" y="58505"/>
                      <a:pt x="117564" y="61052"/>
                      <a:pt x="115313" y="63745"/>
                    </a:cubicBezTo>
                    <a:cubicBezTo>
                      <a:pt x="113216" y="66264"/>
                      <a:pt x="111071" y="68872"/>
                      <a:pt x="107927" y="69819"/>
                    </a:cubicBezTo>
                    <a:cubicBezTo>
                      <a:pt x="107100" y="70069"/>
                      <a:pt x="106236" y="70194"/>
                      <a:pt x="105328" y="70194"/>
                    </a:cubicBezTo>
                    <a:cubicBezTo>
                      <a:pt x="103443" y="70194"/>
                      <a:pt x="101371" y="69653"/>
                      <a:pt x="99061" y="68564"/>
                    </a:cubicBezTo>
                    <a:cubicBezTo>
                      <a:pt x="95974" y="67092"/>
                      <a:pt x="92585" y="66358"/>
                      <a:pt x="88925" y="66358"/>
                    </a:cubicBezTo>
                    <a:cubicBezTo>
                      <a:pt x="85843" y="66358"/>
                      <a:pt x="82569" y="66878"/>
                      <a:pt x="79123" y="67917"/>
                    </a:cubicBezTo>
                    <a:cubicBezTo>
                      <a:pt x="74779" y="69225"/>
                      <a:pt x="71219" y="71058"/>
                      <a:pt x="68957" y="72340"/>
                    </a:cubicBezTo>
                    <a:cubicBezTo>
                      <a:pt x="68788" y="72471"/>
                      <a:pt x="67411" y="72357"/>
                      <a:pt x="67394" y="72568"/>
                    </a:cubicBezTo>
                    <a:cubicBezTo>
                      <a:pt x="67413" y="72798"/>
                      <a:pt x="68776" y="73310"/>
                      <a:pt x="68965" y="73411"/>
                    </a:cubicBezTo>
                    <a:cubicBezTo>
                      <a:pt x="70225" y="74211"/>
                      <a:pt x="71257" y="74946"/>
                      <a:pt x="72249" y="75799"/>
                    </a:cubicBezTo>
                    <a:cubicBezTo>
                      <a:pt x="72358" y="75898"/>
                      <a:pt x="72431" y="76058"/>
                      <a:pt x="72457" y="76230"/>
                    </a:cubicBezTo>
                    <a:cubicBezTo>
                      <a:pt x="72477" y="76395"/>
                      <a:pt x="72418" y="76555"/>
                      <a:pt x="72302" y="76671"/>
                    </a:cubicBezTo>
                    <a:cubicBezTo>
                      <a:pt x="72229" y="76771"/>
                      <a:pt x="72116" y="76831"/>
                      <a:pt x="72021" y="76860"/>
                    </a:cubicBezTo>
                    <a:cubicBezTo>
                      <a:pt x="71952" y="76881"/>
                      <a:pt x="71882" y="76892"/>
                      <a:pt x="71815" y="76892"/>
                    </a:cubicBezTo>
                    <a:cubicBezTo>
                      <a:pt x="71671" y="76892"/>
                      <a:pt x="71537" y="76845"/>
                      <a:pt x="71437" y="76749"/>
                    </a:cubicBezTo>
                    <a:cubicBezTo>
                      <a:pt x="66945" y="72896"/>
                      <a:pt x="62696" y="71715"/>
                      <a:pt x="59183" y="71715"/>
                    </a:cubicBezTo>
                    <a:cubicBezTo>
                      <a:pt x="57447" y="71715"/>
                      <a:pt x="55890" y="72004"/>
                      <a:pt x="54572" y="72401"/>
                    </a:cubicBezTo>
                    <a:cubicBezTo>
                      <a:pt x="53014" y="72871"/>
                      <a:pt x="51467" y="73571"/>
                      <a:pt x="49887" y="74575"/>
                    </a:cubicBezTo>
                    <a:cubicBezTo>
                      <a:pt x="48173" y="75666"/>
                      <a:pt x="47160" y="76652"/>
                      <a:pt x="47039" y="76768"/>
                    </a:cubicBezTo>
                    <a:cubicBezTo>
                      <a:pt x="46973" y="76856"/>
                      <a:pt x="46884" y="76919"/>
                      <a:pt x="46777" y="76950"/>
                    </a:cubicBezTo>
                    <a:cubicBezTo>
                      <a:pt x="46722" y="76966"/>
                      <a:pt x="46666" y="76974"/>
                      <a:pt x="46610" y="76974"/>
                    </a:cubicBezTo>
                    <a:cubicBezTo>
                      <a:pt x="46447" y="76974"/>
                      <a:pt x="46284" y="76906"/>
                      <a:pt x="46147" y="76771"/>
                    </a:cubicBezTo>
                    <a:cubicBezTo>
                      <a:pt x="45917" y="76526"/>
                      <a:pt x="45904" y="76138"/>
                      <a:pt x="46149" y="75908"/>
                    </a:cubicBezTo>
                    <a:cubicBezTo>
                      <a:pt x="46166" y="75876"/>
                      <a:pt x="47162" y="74921"/>
                      <a:pt x="48910" y="73768"/>
                    </a:cubicBezTo>
                    <a:cubicBezTo>
                      <a:pt x="48985" y="73714"/>
                      <a:pt x="49053" y="73646"/>
                      <a:pt x="49114" y="73574"/>
                    </a:cubicBezTo>
                    <a:cubicBezTo>
                      <a:pt x="50473" y="71225"/>
                      <a:pt x="63111" y="50400"/>
                      <a:pt x="84959" y="43819"/>
                    </a:cubicBezTo>
                    <a:cubicBezTo>
                      <a:pt x="89087" y="42576"/>
                      <a:pt x="93346" y="41921"/>
                      <a:pt x="97517" y="41870"/>
                    </a:cubicBezTo>
                    <a:cubicBezTo>
                      <a:pt x="97619" y="41866"/>
                      <a:pt x="97723" y="41861"/>
                      <a:pt x="97820" y="41832"/>
                    </a:cubicBezTo>
                    <a:lnTo>
                      <a:pt x="97917" y="41805"/>
                    </a:lnTo>
                    <a:cubicBezTo>
                      <a:pt x="103397" y="39132"/>
                      <a:pt x="109302" y="36829"/>
                      <a:pt x="115451" y="34977"/>
                    </a:cubicBezTo>
                    <a:cubicBezTo>
                      <a:pt x="129065" y="30876"/>
                      <a:pt x="144287" y="28802"/>
                      <a:pt x="160742" y="28802"/>
                    </a:cubicBezTo>
                    <a:cubicBezTo>
                      <a:pt x="161755" y="28802"/>
                      <a:pt x="162773" y="28810"/>
                      <a:pt x="163796" y="28825"/>
                    </a:cubicBezTo>
                    <a:cubicBezTo>
                      <a:pt x="163804" y="28827"/>
                      <a:pt x="163812" y="28827"/>
                      <a:pt x="163821" y="28827"/>
                    </a:cubicBezTo>
                    <a:cubicBezTo>
                      <a:pt x="163870" y="28827"/>
                      <a:pt x="163929" y="28811"/>
                      <a:pt x="163970" y="28796"/>
                    </a:cubicBezTo>
                    <a:cubicBezTo>
                      <a:pt x="164113" y="28755"/>
                      <a:pt x="164220" y="28670"/>
                      <a:pt x="164319" y="28561"/>
                    </a:cubicBezTo>
                    <a:cubicBezTo>
                      <a:pt x="164998" y="27597"/>
                      <a:pt x="165846" y="26765"/>
                      <a:pt x="167005" y="25997"/>
                    </a:cubicBezTo>
                    <a:cubicBezTo>
                      <a:pt x="167052" y="25983"/>
                      <a:pt x="167101" y="25976"/>
                      <a:pt x="167151" y="25976"/>
                    </a:cubicBezTo>
                    <a:close/>
                    <a:moveTo>
                      <a:pt x="32178" y="86553"/>
                    </a:moveTo>
                    <a:cubicBezTo>
                      <a:pt x="32448" y="86553"/>
                      <a:pt x="32698" y="86729"/>
                      <a:pt x="32780" y="86999"/>
                    </a:cubicBezTo>
                    <a:cubicBezTo>
                      <a:pt x="32877" y="87336"/>
                      <a:pt x="32690" y="87683"/>
                      <a:pt x="32360" y="87785"/>
                    </a:cubicBezTo>
                    <a:cubicBezTo>
                      <a:pt x="29980" y="88500"/>
                      <a:pt x="27828" y="90640"/>
                      <a:pt x="26412" y="92298"/>
                    </a:cubicBezTo>
                    <a:cubicBezTo>
                      <a:pt x="26296" y="92438"/>
                      <a:pt x="25399" y="92942"/>
                      <a:pt x="25423" y="93117"/>
                    </a:cubicBezTo>
                    <a:cubicBezTo>
                      <a:pt x="25434" y="93196"/>
                      <a:pt x="25649" y="93210"/>
                      <a:pt x="25893" y="93210"/>
                    </a:cubicBezTo>
                    <a:cubicBezTo>
                      <a:pt x="26020" y="93210"/>
                      <a:pt x="26154" y="93206"/>
                      <a:pt x="26272" y="93206"/>
                    </a:cubicBezTo>
                    <a:cubicBezTo>
                      <a:pt x="26421" y="93206"/>
                      <a:pt x="26544" y="93212"/>
                      <a:pt x="26592" y="93238"/>
                    </a:cubicBezTo>
                    <a:cubicBezTo>
                      <a:pt x="27585" y="93815"/>
                      <a:pt x="28511" y="94503"/>
                      <a:pt x="29355" y="95286"/>
                    </a:cubicBezTo>
                    <a:cubicBezTo>
                      <a:pt x="29609" y="95521"/>
                      <a:pt x="29646" y="95904"/>
                      <a:pt x="29408" y="96159"/>
                    </a:cubicBezTo>
                    <a:cubicBezTo>
                      <a:pt x="29333" y="96258"/>
                      <a:pt x="29246" y="96311"/>
                      <a:pt x="29127" y="96348"/>
                    </a:cubicBezTo>
                    <a:cubicBezTo>
                      <a:pt x="29060" y="96368"/>
                      <a:pt x="28993" y="96379"/>
                      <a:pt x="28928" y="96379"/>
                    </a:cubicBezTo>
                    <a:cubicBezTo>
                      <a:pt x="28781" y="96379"/>
                      <a:pt x="28643" y="96326"/>
                      <a:pt x="28536" y="96212"/>
                    </a:cubicBezTo>
                    <a:cubicBezTo>
                      <a:pt x="25486" y="93466"/>
                      <a:pt x="22521" y="92716"/>
                      <a:pt x="20191" y="92716"/>
                    </a:cubicBezTo>
                    <a:cubicBezTo>
                      <a:pt x="18925" y="92716"/>
                      <a:pt x="17847" y="92938"/>
                      <a:pt x="17044" y="93180"/>
                    </a:cubicBezTo>
                    <a:cubicBezTo>
                      <a:pt x="16036" y="93483"/>
                      <a:pt x="15360" y="93844"/>
                      <a:pt x="15045" y="94016"/>
                    </a:cubicBezTo>
                    <a:cubicBezTo>
                      <a:pt x="14982" y="94035"/>
                      <a:pt x="14918" y="94044"/>
                      <a:pt x="14856" y="94044"/>
                    </a:cubicBezTo>
                    <a:cubicBezTo>
                      <a:pt x="14635" y="94044"/>
                      <a:pt x="14432" y="93928"/>
                      <a:pt x="14330" y="93735"/>
                    </a:cubicBezTo>
                    <a:cubicBezTo>
                      <a:pt x="14138" y="93451"/>
                      <a:pt x="14230" y="93056"/>
                      <a:pt x="14545" y="92882"/>
                    </a:cubicBezTo>
                    <a:cubicBezTo>
                      <a:pt x="14545" y="92882"/>
                      <a:pt x="15302" y="92443"/>
                      <a:pt x="16574" y="92063"/>
                    </a:cubicBezTo>
                    <a:cubicBezTo>
                      <a:pt x="17545" y="91770"/>
                      <a:pt x="18799" y="91513"/>
                      <a:pt x="20246" y="91513"/>
                    </a:cubicBezTo>
                    <a:cubicBezTo>
                      <a:pt x="21483" y="91513"/>
                      <a:pt x="22861" y="91701"/>
                      <a:pt x="24321" y="92215"/>
                    </a:cubicBezTo>
                    <a:cubicBezTo>
                      <a:pt x="24445" y="92257"/>
                      <a:pt x="24635" y="92738"/>
                      <a:pt x="24766" y="92738"/>
                    </a:cubicBezTo>
                    <a:cubicBezTo>
                      <a:pt x="24770" y="92738"/>
                      <a:pt x="24774" y="92737"/>
                      <a:pt x="24779" y="92736"/>
                    </a:cubicBezTo>
                    <a:cubicBezTo>
                      <a:pt x="24897" y="92700"/>
                      <a:pt x="24946" y="92106"/>
                      <a:pt x="25019" y="92007"/>
                    </a:cubicBezTo>
                    <a:cubicBezTo>
                      <a:pt x="26063" y="90698"/>
                      <a:pt x="28829" y="87535"/>
                      <a:pt x="31999" y="86580"/>
                    </a:cubicBezTo>
                    <a:cubicBezTo>
                      <a:pt x="32059" y="86562"/>
                      <a:pt x="32119" y="86553"/>
                      <a:pt x="32178" y="86553"/>
                    </a:cubicBezTo>
                    <a:close/>
                    <a:moveTo>
                      <a:pt x="157213" y="1"/>
                    </a:moveTo>
                    <a:cubicBezTo>
                      <a:pt x="156779" y="1"/>
                      <a:pt x="156378" y="51"/>
                      <a:pt x="156018" y="159"/>
                    </a:cubicBezTo>
                    <a:cubicBezTo>
                      <a:pt x="155809" y="225"/>
                      <a:pt x="155606" y="312"/>
                      <a:pt x="155417" y="421"/>
                    </a:cubicBezTo>
                    <a:cubicBezTo>
                      <a:pt x="154115" y="1153"/>
                      <a:pt x="152993" y="1674"/>
                      <a:pt x="151837" y="2021"/>
                    </a:cubicBezTo>
                    <a:cubicBezTo>
                      <a:pt x="150589" y="2396"/>
                      <a:pt x="149401" y="2544"/>
                      <a:pt x="148017" y="2726"/>
                    </a:cubicBezTo>
                    <a:cubicBezTo>
                      <a:pt x="146774" y="2867"/>
                      <a:pt x="145288" y="3051"/>
                      <a:pt x="143349" y="3477"/>
                    </a:cubicBezTo>
                    <a:cubicBezTo>
                      <a:pt x="143331" y="3474"/>
                      <a:pt x="143317" y="3473"/>
                      <a:pt x="143304" y="3473"/>
                    </a:cubicBezTo>
                    <a:cubicBezTo>
                      <a:pt x="143275" y="3473"/>
                      <a:pt x="143254" y="3479"/>
                      <a:pt x="143220" y="3489"/>
                    </a:cubicBezTo>
                    <a:cubicBezTo>
                      <a:pt x="142336" y="3676"/>
                      <a:pt x="141337" y="3926"/>
                      <a:pt x="140195" y="4217"/>
                    </a:cubicBezTo>
                    <a:lnTo>
                      <a:pt x="140169" y="4221"/>
                    </a:lnTo>
                    <a:cubicBezTo>
                      <a:pt x="139907" y="4301"/>
                      <a:pt x="132587" y="4469"/>
                      <a:pt x="136196" y="4823"/>
                    </a:cubicBezTo>
                    <a:cubicBezTo>
                      <a:pt x="136465" y="4849"/>
                      <a:pt x="139875" y="5332"/>
                      <a:pt x="140137" y="5414"/>
                    </a:cubicBezTo>
                    <a:cubicBezTo>
                      <a:pt x="140748" y="5622"/>
                      <a:pt x="141172" y="5811"/>
                      <a:pt x="141431" y="5969"/>
                    </a:cubicBezTo>
                    <a:cubicBezTo>
                      <a:pt x="141562" y="6059"/>
                      <a:pt x="141662" y="6214"/>
                      <a:pt x="141703" y="6359"/>
                    </a:cubicBezTo>
                    <a:cubicBezTo>
                      <a:pt x="141730" y="6534"/>
                      <a:pt x="141701" y="6701"/>
                      <a:pt x="141608" y="6832"/>
                    </a:cubicBezTo>
                    <a:cubicBezTo>
                      <a:pt x="141499" y="6994"/>
                      <a:pt x="141373" y="7086"/>
                      <a:pt x="141276" y="7115"/>
                    </a:cubicBezTo>
                    <a:cubicBezTo>
                      <a:pt x="141219" y="7133"/>
                      <a:pt x="141163" y="7140"/>
                      <a:pt x="141109" y="7140"/>
                    </a:cubicBezTo>
                    <a:cubicBezTo>
                      <a:pt x="140981" y="7140"/>
                      <a:pt x="140863" y="7098"/>
                      <a:pt x="140755" y="7038"/>
                    </a:cubicBezTo>
                    <a:cubicBezTo>
                      <a:pt x="139228" y="6056"/>
                      <a:pt x="133416" y="5189"/>
                      <a:pt x="132759" y="5099"/>
                    </a:cubicBezTo>
                    <a:lnTo>
                      <a:pt x="132454" y="5036"/>
                    </a:lnTo>
                    <a:lnTo>
                      <a:pt x="132357" y="5666"/>
                    </a:lnTo>
                    <a:lnTo>
                      <a:pt x="132153" y="4992"/>
                    </a:lnTo>
                    <a:cubicBezTo>
                      <a:pt x="131702" y="4920"/>
                      <a:pt x="131272" y="4849"/>
                      <a:pt x="130774" y="4849"/>
                    </a:cubicBezTo>
                    <a:cubicBezTo>
                      <a:pt x="130267" y="4849"/>
                      <a:pt x="129691" y="4923"/>
                      <a:pt x="128951" y="5145"/>
                    </a:cubicBezTo>
                    <a:cubicBezTo>
                      <a:pt x="127991" y="5431"/>
                      <a:pt x="126794" y="5976"/>
                      <a:pt x="125158" y="6810"/>
                    </a:cubicBezTo>
                    <a:cubicBezTo>
                      <a:pt x="123934" y="7440"/>
                      <a:pt x="122722" y="7937"/>
                      <a:pt x="121450" y="8320"/>
                    </a:cubicBezTo>
                    <a:cubicBezTo>
                      <a:pt x="119120" y="9018"/>
                      <a:pt x="116956" y="9229"/>
                      <a:pt x="115024" y="9416"/>
                    </a:cubicBezTo>
                    <a:cubicBezTo>
                      <a:pt x="113344" y="9580"/>
                      <a:pt x="111922" y="9721"/>
                      <a:pt x="110576" y="10126"/>
                    </a:cubicBezTo>
                    <a:cubicBezTo>
                      <a:pt x="108919" y="10625"/>
                      <a:pt x="107610" y="11490"/>
                      <a:pt x="106424" y="12867"/>
                    </a:cubicBezTo>
                    <a:cubicBezTo>
                      <a:pt x="106328" y="12976"/>
                      <a:pt x="106252" y="13076"/>
                      <a:pt x="106146" y="13160"/>
                    </a:cubicBezTo>
                    <a:lnTo>
                      <a:pt x="105966" y="13345"/>
                    </a:lnTo>
                    <a:cubicBezTo>
                      <a:pt x="105789" y="13531"/>
                      <a:pt x="102956" y="14588"/>
                      <a:pt x="103053" y="14821"/>
                    </a:cubicBezTo>
                    <a:cubicBezTo>
                      <a:pt x="103068" y="14857"/>
                      <a:pt x="103153" y="14872"/>
                      <a:pt x="103286" y="14872"/>
                    </a:cubicBezTo>
                    <a:cubicBezTo>
                      <a:pt x="104011" y="14872"/>
                      <a:pt x="106175" y="14420"/>
                      <a:pt x="106398" y="14418"/>
                    </a:cubicBezTo>
                    <a:cubicBezTo>
                      <a:pt x="106904" y="14424"/>
                      <a:pt x="107389" y="14427"/>
                      <a:pt x="107854" y="14427"/>
                    </a:cubicBezTo>
                    <a:cubicBezTo>
                      <a:pt x="110240" y="14427"/>
                      <a:pt x="112088" y="14349"/>
                      <a:pt x="113403" y="14193"/>
                    </a:cubicBezTo>
                    <a:cubicBezTo>
                      <a:pt x="113428" y="14190"/>
                      <a:pt x="113453" y="14188"/>
                      <a:pt x="113478" y="14188"/>
                    </a:cubicBezTo>
                    <a:cubicBezTo>
                      <a:pt x="113776" y="14188"/>
                      <a:pt x="114042" y="14421"/>
                      <a:pt x="114093" y="14746"/>
                    </a:cubicBezTo>
                    <a:cubicBezTo>
                      <a:pt x="114132" y="15049"/>
                      <a:pt x="113950" y="15313"/>
                      <a:pt x="113565" y="15427"/>
                    </a:cubicBezTo>
                    <a:lnTo>
                      <a:pt x="113541" y="15434"/>
                    </a:lnTo>
                    <a:cubicBezTo>
                      <a:pt x="111994" y="15610"/>
                      <a:pt x="109824" y="15668"/>
                      <a:pt x="107636" y="15668"/>
                    </a:cubicBezTo>
                    <a:cubicBezTo>
                      <a:pt x="104094" y="15668"/>
                      <a:pt x="100504" y="15516"/>
                      <a:pt x="99439" y="15463"/>
                    </a:cubicBezTo>
                    <a:cubicBezTo>
                      <a:pt x="98828" y="15439"/>
                      <a:pt x="98193" y="15417"/>
                      <a:pt x="97585" y="15393"/>
                    </a:cubicBezTo>
                    <a:cubicBezTo>
                      <a:pt x="96676" y="15336"/>
                      <a:pt x="95757" y="15283"/>
                      <a:pt x="94821" y="15283"/>
                    </a:cubicBezTo>
                    <a:cubicBezTo>
                      <a:pt x="93309" y="15283"/>
                      <a:pt x="91752" y="15422"/>
                      <a:pt x="90122" y="15911"/>
                    </a:cubicBezTo>
                    <a:cubicBezTo>
                      <a:pt x="88513" y="16396"/>
                      <a:pt x="86969" y="17174"/>
                      <a:pt x="85473" y="18306"/>
                    </a:cubicBezTo>
                    <a:cubicBezTo>
                      <a:pt x="82053" y="20854"/>
                      <a:pt x="79494" y="21835"/>
                      <a:pt x="77475" y="22444"/>
                    </a:cubicBezTo>
                    <a:cubicBezTo>
                      <a:pt x="76803" y="22647"/>
                      <a:pt x="76173" y="22810"/>
                      <a:pt x="75538" y="22974"/>
                    </a:cubicBezTo>
                    <a:cubicBezTo>
                      <a:pt x="74932" y="23132"/>
                      <a:pt x="74355" y="23304"/>
                      <a:pt x="73778" y="23476"/>
                    </a:cubicBezTo>
                    <a:cubicBezTo>
                      <a:pt x="71161" y="24264"/>
                      <a:pt x="68691" y="25456"/>
                      <a:pt x="65203" y="28651"/>
                    </a:cubicBezTo>
                    <a:cubicBezTo>
                      <a:pt x="62086" y="31528"/>
                      <a:pt x="59584" y="32517"/>
                      <a:pt x="57951" y="33009"/>
                    </a:cubicBezTo>
                    <a:cubicBezTo>
                      <a:pt x="56991" y="33300"/>
                      <a:pt x="56097" y="33462"/>
                      <a:pt x="55260" y="33637"/>
                    </a:cubicBezTo>
                    <a:cubicBezTo>
                      <a:pt x="54494" y="33787"/>
                      <a:pt x="53801" y="33918"/>
                      <a:pt x="53127" y="34122"/>
                    </a:cubicBezTo>
                    <a:cubicBezTo>
                      <a:pt x="51111" y="34727"/>
                      <a:pt x="49356" y="35859"/>
                      <a:pt x="47356" y="39393"/>
                    </a:cubicBezTo>
                    <a:cubicBezTo>
                      <a:pt x="47024" y="39939"/>
                      <a:pt x="46700" y="40428"/>
                      <a:pt x="46387" y="40862"/>
                    </a:cubicBezTo>
                    <a:cubicBezTo>
                      <a:pt x="46220" y="41095"/>
                      <a:pt x="42969" y="43140"/>
                      <a:pt x="43139" y="43351"/>
                    </a:cubicBezTo>
                    <a:cubicBezTo>
                      <a:pt x="43148" y="43365"/>
                      <a:pt x="43170" y="43371"/>
                      <a:pt x="43203" y="43371"/>
                    </a:cubicBezTo>
                    <a:cubicBezTo>
                      <a:pt x="43708" y="43371"/>
                      <a:pt x="46825" y="41911"/>
                      <a:pt x="47073" y="41834"/>
                    </a:cubicBezTo>
                    <a:cubicBezTo>
                      <a:pt x="49152" y="41182"/>
                      <a:pt x="50885" y="40501"/>
                      <a:pt x="52313" y="39759"/>
                    </a:cubicBezTo>
                    <a:cubicBezTo>
                      <a:pt x="52374" y="39741"/>
                      <a:pt x="52435" y="39732"/>
                      <a:pt x="52494" y="39732"/>
                    </a:cubicBezTo>
                    <a:cubicBezTo>
                      <a:pt x="52713" y="39732"/>
                      <a:pt x="52909" y="39855"/>
                      <a:pt x="53035" y="40065"/>
                    </a:cubicBezTo>
                    <a:cubicBezTo>
                      <a:pt x="53110" y="40225"/>
                      <a:pt x="53127" y="40377"/>
                      <a:pt x="53077" y="40549"/>
                    </a:cubicBezTo>
                    <a:cubicBezTo>
                      <a:pt x="53016" y="40697"/>
                      <a:pt x="52926" y="40831"/>
                      <a:pt x="52764" y="40903"/>
                    </a:cubicBezTo>
                    <a:cubicBezTo>
                      <a:pt x="51259" y="41725"/>
                      <a:pt x="49244" y="42515"/>
                      <a:pt x="46772" y="43259"/>
                    </a:cubicBezTo>
                    <a:cubicBezTo>
                      <a:pt x="42809" y="44452"/>
                      <a:pt x="38982" y="45133"/>
                      <a:pt x="38536" y="45215"/>
                    </a:cubicBezTo>
                    <a:cubicBezTo>
                      <a:pt x="37780" y="45392"/>
                      <a:pt x="37038" y="45538"/>
                      <a:pt x="36340" y="45746"/>
                    </a:cubicBezTo>
                    <a:cubicBezTo>
                      <a:pt x="33771" y="46522"/>
                      <a:pt x="31078" y="48012"/>
                      <a:pt x="28812" y="53621"/>
                    </a:cubicBezTo>
                    <a:cubicBezTo>
                      <a:pt x="28441" y="54569"/>
                      <a:pt x="28046" y="55422"/>
                      <a:pt x="27532" y="56413"/>
                    </a:cubicBezTo>
                    <a:cubicBezTo>
                      <a:pt x="27520" y="56416"/>
                      <a:pt x="27513" y="56433"/>
                      <a:pt x="27515" y="56445"/>
                    </a:cubicBezTo>
                    <a:cubicBezTo>
                      <a:pt x="27440" y="56622"/>
                      <a:pt x="27338" y="56811"/>
                      <a:pt x="27236" y="56997"/>
                    </a:cubicBezTo>
                    <a:cubicBezTo>
                      <a:pt x="27202" y="57063"/>
                      <a:pt x="24352" y="64989"/>
                      <a:pt x="23152" y="67524"/>
                    </a:cubicBezTo>
                    <a:cubicBezTo>
                      <a:pt x="23067" y="67682"/>
                      <a:pt x="22924" y="67800"/>
                      <a:pt x="22755" y="67854"/>
                    </a:cubicBezTo>
                    <a:cubicBezTo>
                      <a:pt x="22696" y="67872"/>
                      <a:pt x="22636" y="67881"/>
                      <a:pt x="22576" y="67881"/>
                    </a:cubicBezTo>
                    <a:cubicBezTo>
                      <a:pt x="22479" y="67881"/>
                      <a:pt x="22383" y="67857"/>
                      <a:pt x="22294" y="67808"/>
                    </a:cubicBezTo>
                    <a:cubicBezTo>
                      <a:pt x="22146" y="67747"/>
                      <a:pt x="22054" y="67621"/>
                      <a:pt x="21979" y="67456"/>
                    </a:cubicBezTo>
                    <a:cubicBezTo>
                      <a:pt x="21928" y="67291"/>
                      <a:pt x="21933" y="67129"/>
                      <a:pt x="22015" y="66976"/>
                    </a:cubicBezTo>
                    <a:cubicBezTo>
                      <a:pt x="22379" y="66184"/>
                      <a:pt x="23237" y="65018"/>
                      <a:pt x="24037" y="62892"/>
                    </a:cubicBezTo>
                    <a:cubicBezTo>
                      <a:pt x="24137" y="62671"/>
                      <a:pt x="26325" y="59109"/>
                      <a:pt x="25627" y="59109"/>
                    </a:cubicBezTo>
                    <a:cubicBezTo>
                      <a:pt x="25561" y="59109"/>
                      <a:pt x="25470" y="59141"/>
                      <a:pt x="25348" y="59210"/>
                    </a:cubicBezTo>
                    <a:cubicBezTo>
                      <a:pt x="25747" y="58607"/>
                      <a:pt x="25886" y="58369"/>
                      <a:pt x="25855" y="58369"/>
                    </a:cubicBezTo>
                    <a:cubicBezTo>
                      <a:pt x="25735" y="58369"/>
                      <a:pt x="23180" y="61780"/>
                      <a:pt x="23026" y="61826"/>
                    </a:cubicBezTo>
                    <a:cubicBezTo>
                      <a:pt x="22978" y="61840"/>
                      <a:pt x="22929" y="61855"/>
                      <a:pt x="22890" y="61891"/>
                    </a:cubicBezTo>
                    <a:cubicBezTo>
                      <a:pt x="22285" y="62230"/>
                      <a:pt x="21700" y="62458"/>
                      <a:pt x="21140" y="62681"/>
                    </a:cubicBezTo>
                    <a:cubicBezTo>
                      <a:pt x="19085" y="63510"/>
                      <a:pt x="17754" y="64225"/>
                      <a:pt x="16353" y="68523"/>
                    </a:cubicBezTo>
                    <a:cubicBezTo>
                      <a:pt x="14490" y="74165"/>
                      <a:pt x="11276" y="76703"/>
                      <a:pt x="8180" y="79127"/>
                    </a:cubicBezTo>
                    <a:cubicBezTo>
                      <a:pt x="5706" y="81078"/>
                      <a:pt x="2904" y="83257"/>
                      <a:pt x="591" y="87489"/>
                    </a:cubicBezTo>
                    <a:cubicBezTo>
                      <a:pt x="0" y="90574"/>
                      <a:pt x="553" y="93447"/>
                      <a:pt x="2174" y="95786"/>
                    </a:cubicBezTo>
                    <a:cubicBezTo>
                      <a:pt x="5000" y="99896"/>
                      <a:pt x="10658" y="102412"/>
                      <a:pt x="18128" y="102885"/>
                    </a:cubicBezTo>
                    <a:cubicBezTo>
                      <a:pt x="25627" y="103348"/>
                      <a:pt x="31330" y="104538"/>
                      <a:pt x="36384" y="105583"/>
                    </a:cubicBezTo>
                    <a:cubicBezTo>
                      <a:pt x="41423" y="106630"/>
                      <a:pt x="45860" y="107548"/>
                      <a:pt x="50942" y="107548"/>
                    </a:cubicBezTo>
                    <a:cubicBezTo>
                      <a:pt x="51776" y="107548"/>
                      <a:pt x="52627" y="107524"/>
                      <a:pt x="53501" y="107471"/>
                    </a:cubicBezTo>
                    <a:cubicBezTo>
                      <a:pt x="55328" y="107364"/>
                      <a:pt x="57236" y="107000"/>
                      <a:pt x="59301" y="106380"/>
                    </a:cubicBezTo>
                    <a:cubicBezTo>
                      <a:pt x="60682" y="105965"/>
                      <a:pt x="62035" y="105471"/>
                      <a:pt x="63356" y="104897"/>
                    </a:cubicBezTo>
                    <a:lnTo>
                      <a:pt x="63453" y="104868"/>
                    </a:lnTo>
                    <a:cubicBezTo>
                      <a:pt x="66296" y="103699"/>
                      <a:pt x="69205" y="102221"/>
                      <a:pt x="72229" y="100706"/>
                    </a:cubicBezTo>
                    <a:cubicBezTo>
                      <a:pt x="77521" y="98013"/>
                      <a:pt x="83500" y="95007"/>
                      <a:pt x="90442" y="92916"/>
                    </a:cubicBezTo>
                    <a:cubicBezTo>
                      <a:pt x="91256" y="92671"/>
                      <a:pt x="92100" y="92416"/>
                      <a:pt x="92953" y="92213"/>
                    </a:cubicBezTo>
                    <a:cubicBezTo>
                      <a:pt x="95799" y="91486"/>
                      <a:pt x="98634" y="90817"/>
                      <a:pt x="101485" y="90114"/>
                    </a:cubicBezTo>
                    <a:lnTo>
                      <a:pt x="101780" y="90051"/>
                    </a:lnTo>
                    <a:cubicBezTo>
                      <a:pt x="107428" y="88718"/>
                      <a:pt x="113289" y="87317"/>
                      <a:pt x="119317" y="85501"/>
                    </a:cubicBezTo>
                    <a:cubicBezTo>
                      <a:pt x="129448" y="82452"/>
                      <a:pt x="138154" y="78756"/>
                      <a:pt x="146744" y="73889"/>
                    </a:cubicBezTo>
                    <a:cubicBezTo>
                      <a:pt x="160473" y="66087"/>
                      <a:pt x="170881" y="62301"/>
                      <a:pt x="181376" y="58798"/>
                    </a:cubicBezTo>
                    <a:cubicBezTo>
                      <a:pt x="182711" y="58372"/>
                      <a:pt x="184042" y="57916"/>
                      <a:pt x="185380" y="57487"/>
                    </a:cubicBezTo>
                    <a:cubicBezTo>
                      <a:pt x="189098" y="56263"/>
                      <a:pt x="192908" y="55010"/>
                      <a:pt x="197004" y="53565"/>
                    </a:cubicBezTo>
                    <a:cubicBezTo>
                      <a:pt x="206775" y="50099"/>
                      <a:pt x="212270" y="43732"/>
                      <a:pt x="215135" y="38993"/>
                    </a:cubicBezTo>
                    <a:cubicBezTo>
                      <a:pt x="217011" y="35915"/>
                      <a:pt x="217493" y="32468"/>
                      <a:pt x="216451" y="29274"/>
                    </a:cubicBezTo>
                    <a:cubicBezTo>
                      <a:pt x="215774" y="27282"/>
                      <a:pt x="214533" y="25510"/>
                      <a:pt x="212776" y="24102"/>
                    </a:cubicBezTo>
                    <a:cubicBezTo>
                      <a:pt x="211654" y="23338"/>
                      <a:pt x="210563" y="23277"/>
                      <a:pt x="209264" y="23222"/>
                    </a:cubicBezTo>
                    <a:cubicBezTo>
                      <a:pt x="206719" y="23125"/>
                      <a:pt x="203827" y="23001"/>
                      <a:pt x="200366" y="16973"/>
                    </a:cubicBezTo>
                    <a:lnTo>
                      <a:pt x="199959" y="16229"/>
                    </a:lnTo>
                    <a:cubicBezTo>
                      <a:pt x="197702" y="11996"/>
                      <a:pt x="189784" y="6656"/>
                      <a:pt x="183460" y="6656"/>
                    </a:cubicBezTo>
                    <a:cubicBezTo>
                      <a:pt x="182538" y="6656"/>
                      <a:pt x="181650" y="6769"/>
                      <a:pt x="180818" y="7016"/>
                    </a:cubicBezTo>
                    <a:lnTo>
                      <a:pt x="181000" y="7617"/>
                    </a:lnTo>
                    <a:lnTo>
                      <a:pt x="180421" y="7084"/>
                    </a:lnTo>
                    <a:lnTo>
                      <a:pt x="180397" y="7089"/>
                    </a:lnTo>
                    <a:cubicBezTo>
                      <a:pt x="180157" y="7162"/>
                      <a:pt x="179975" y="7346"/>
                      <a:pt x="179946" y="7591"/>
                    </a:cubicBezTo>
                    <a:cubicBezTo>
                      <a:pt x="179914" y="7838"/>
                      <a:pt x="180018" y="8095"/>
                      <a:pt x="180237" y="8209"/>
                    </a:cubicBezTo>
                    <a:cubicBezTo>
                      <a:pt x="183225" y="10138"/>
                      <a:pt x="185593" y="12254"/>
                      <a:pt x="187261" y="14501"/>
                    </a:cubicBezTo>
                    <a:cubicBezTo>
                      <a:pt x="187476" y="14775"/>
                      <a:pt x="187411" y="15163"/>
                      <a:pt x="186955" y="15480"/>
                    </a:cubicBezTo>
                    <a:cubicBezTo>
                      <a:pt x="186894" y="15498"/>
                      <a:pt x="186833" y="15507"/>
                      <a:pt x="186773" y="15507"/>
                    </a:cubicBezTo>
                    <a:cubicBezTo>
                      <a:pt x="186573" y="15507"/>
                      <a:pt x="186385" y="15410"/>
                      <a:pt x="186255" y="15247"/>
                    </a:cubicBezTo>
                    <a:cubicBezTo>
                      <a:pt x="181727" y="9176"/>
                      <a:pt x="173244" y="6049"/>
                      <a:pt x="173115" y="5984"/>
                    </a:cubicBezTo>
                    <a:cubicBezTo>
                      <a:pt x="171113" y="5249"/>
                      <a:pt x="169017" y="4284"/>
                      <a:pt x="167039" y="3363"/>
                    </a:cubicBezTo>
                    <a:cubicBezTo>
                      <a:pt x="163453" y="1711"/>
                      <a:pt x="159756" y="1"/>
                      <a:pt x="1572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FFFFFF"/>
                </a:solidFill>
                <a:prstDash val="solid"/>
                <a:miter lim="24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3" name="Google Shape;6053;p19"/>
              <p:cNvSpPr/>
              <p:nvPr/>
            </p:nvSpPr>
            <p:spPr>
              <a:xfrm>
                <a:off x="5816600" y="731475"/>
                <a:ext cx="97225" cy="65700"/>
              </a:xfrm>
              <a:custGeom>
                <a:avLst/>
                <a:gdLst/>
                <a:ahLst/>
                <a:cxnLst/>
                <a:rect l="l" t="t" r="r" b="b"/>
                <a:pathLst>
                  <a:path w="3889" h="2628" extrusionOk="0">
                    <a:moveTo>
                      <a:pt x="697" y="0"/>
                    </a:moveTo>
                    <a:cubicBezTo>
                      <a:pt x="630" y="0"/>
                      <a:pt x="563" y="12"/>
                      <a:pt x="503" y="30"/>
                    </a:cubicBezTo>
                    <a:cubicBezTo>
                      <a:pt x="386" y="66"/>
                      <a:pt x="255" y="156"/>
                      <a:pt x="163" y="289"/>
                    </a:cubicBezTo>
                    <a:cubicBezTo>
                      <a:pt x="1" y="524"/>
                      <a:pt x="28" y="880"/>
                      <a:pt x="277" y="1096"/>
                    </a:cubicBezTo>
                    <a:cubicBezTo>
                      <a:pt x="1114" y="1865"/>
                      <a:pt x="1984" y="2335"/>
                      <a:pt x="3033" y="2597"/>
                    </a:cubicBezTo>
                    <a:cubicBezTo>
                      <a:pt x="3087" y="2617"/>
                      <a:pt x="3145" y="2628"/>
                      <a:pt x="3203" y="2628"/>
                    </a:cubicBezTo>
                    <a:cubicBezTo>
                      <a:pt x="3253" y="2628"/>
                      <a:pt x="3303" y="2620"/>
                      <a:pt x="3351" y="2604"/>
                    </a:cubicBezTo>
                    <a:cubicBezTo>
                      <a:pt x="3545" y="2548"/>
                      <a:pt x="3685" y="2403"/>
                      <a:pt x="3760" y="2221"/>
                    </a:cubicBezTo>
                    <a:cubicBezTo>
                      <a:pt x="3889" y="1947"/>
                      <a:pt x="3763" y="1617"/>
                      <a:pt x="3501" y="1460"/>
                    </a:cubicBezTo>
                    <a:cubicBezTo>
                      <a:pt x="2704" y="990"/>
                      <a:pt x="1877" y="505"/>
                      <a:pt x="961" y="76"/>
                    </a:cubicBezTo>
                    <a:cubicBezTo>
                      <a:pt x="885" y="22"/>
                      <a:pt x="791" y="0"/>
                      <a:pt x="697" y="0"/>
                    </a:cubicBezTo>
                    <a:close/>
                  </a:path>
                </a:pathLst>
              </a:custGeom>
              <a:solidFill>
                <a:srgbClr val="46B06A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4" name="Google Shape;6054;p19"/>
              <p:cNvSpPr/>
              <p:nvPr/>
            </p:nvSpPr>
            <p:spPr>
              <a:xfrm>
                <a:off x="2307675" y="997850"/>
                <a:ext cx="2508525" cy="1059725"/>
              </a:xfrm>
              <a:custGeom>
                <a:avLst/>
                <a:gdLst/>
                <a:ahLst/>
                <a:cxnLst/>
                <a:rect l="l" t="t" r="r" b="b"/>
                <a:pathLst>
                  <a:path w="100341" h="42389" extrusionOk="0">
                    <a:moveTo>
                      <a:pt x="100084" y="0"/>
                    </a:moveTo>
                    <a:cubicBezTo>
                      <a:pt x="99756" y="0"/>
                      <a:pt x="98934" y="321"/>
                      <a:pt x="98780" y="323"/>
                    </a:cubicBezTo>
                    <a:cubicBezTo>
                      <a:pt x="98246" y="319"/>
                      <a:pt x="97713" y="317"/>
                      <a:pt x="97181" y="317"/>
                    </a:cubicBezTo>
                    <a:cubicBezTo>
                      <a:pt x="80782" y="317"/>
                      <a:pt x="65610" y="2380"/>
                      <a:pt x="52052" y="6463"/>
                    </a:cubicBezTo>
                    <a:cubicBezTo>
                      <a:pt x="19015" y="16412"/>
                      <a:pt x="4732" y="35328"/>
                      <a:pt x="1144" y="40883"/>
                    </a:cubicBezTo>
                    <a:cubicBezTo>
                      <a:pt x="1035" y="41048"/>
                      <a:pt x="0" y="41232"/>
                      <a:pt x="59" y="41423"/>
                    </a:cubicBezTo>
                    <a:cubicBezTo>
                      <a:pt x="134" y="41583"/>
                      <a:pt x="1270" y="41734"/>
                      <a:pt x="1450" y="41811"/>
                    </a:cubicBezTo>
                    <a:cubicBezTo>
                      <a:pt x="1888" y="41964"/>
                      <a:pt x="2303" y="42129"/>
                      <a:pt x="2759" y="42332"/>
                    </a:cubicBezTo>
                    <a:cubicBezTo>
                      <a:pt x="2830" y="42370"/>
                      <a:pt x="2913" y="42389"/>
                      <a:pt x="2998" y="42389"/>
                    </a:cubicBezTo>
                    <a:cubicBezTo>
                      <a:pt x="3061" y="42389"/>
                      <a:pt x="3125" y="42379"/>
                      <a:pt x="3185" y="42359"/>
                    </a:cubicBezTo>
                    <a:cubicBezTo>
                      <a:pt x="3234" y="42345"/>
                      <a:pt x="3272" y="42308"/>
                      <a:pt x="3345" y="42284"/>
                    </a:cubicBezTo>
                    <a:cubicBezTo>
                      <a:pt x="4940" y="41225"/>
                      <a:pt x="9315" y="38626"/>
                      <a:pt x="15028" y="36906"/>
                    </a:cubicBezTo>
                    <a:cubicBezTo>
                      <a:pt x="18295" y="35921"/>
                      <a:pt x="21458" y="35388"/>
                      <a:pt x="24481" y="35342"/>
                    </a:cubicBezTo>
                    <a:cubicBezTo>
                      <a:pt x="24553" y="35320"/>
                      <a:pt x="24609" y="35330"/>
                      <a:pt x="24658" y="35315"/>
                    </a:cubicBezTo>
                    <a:cubicBezTo>
                      <a:pt x="24843" y="35492"/>
                      <a:pt x="24953" y="35559"/>
                      <a:pt x="25016" y="35559"/>
                    </a:cubicBezTo>
                    <a:cubicBezTo>
                      <a:pt x="25186" y="35559"/>
                      <a:pt x="25009" y="35063"/>
                      <a:pt x="25067" y="34930"/>
                    </a:cubicBezTo>
                    <a:cubicBezTo>
                      <a:pt x="26027" y="32468"/>
                      <a:pt x="29096" y="26488"/>
                      <a:pt x="36442" y="24275"/>
                    </a:cubicBezTo>
                    <a:cubicBezTo>
                      <a:pt x="38301" y="23715"/>
                      <a:pt x="40315" y="23429"/>
                      <a:pt x="42470" y="23429"/>
                    </a:cubicBezTo>
                    <a:cubicBezTo>
                      <a:pt x="43516" y="23429"/>
                      <a:pt x="44595" y="23497"/>
                      <a:pt x="45706" y="23633"/>
                    </a:cubicBezTo>
                    <a:cubicBezTo>
                      <a:pt x="45729" y="23640"/>
                      <a:pt x="45754" y="23643"/>
                      <a:pt x="45778" y="23643"/>
                    </a:cubicBezTo>
                    <a:cubicBezTo>
                      <a:pt x="45842" y="23643"/>
                      <a:pt x="45908" y="23623"/>
                      <a:pt x="45961" y="23609"/>
                    </a:cubicBezTo>
                    <a:cubicBezTo>
                      <a:pt x="46033" y="23587"/>
                      <a:pt x="46106" y="23565"/>
                      <a:pt x="46169" y="23519"/>
                    </a:cubicBezTo>
                    <a:cubicBezTo>
                      <a:pt x="48389" y="21856"/>
                      <a:pt x="50934" y="20567"/>
                      <a:pt x="53743" y="19721"/>
                    </a:cubicBezTo>
                    <a:cubicBezTo>
                      <a:pt x="56553" y="18875"/>
                      <a:pt x="59643" y="18441"/>
                      <a:pt x="62966" y="18436"/>
                    </a:cubicBezTo>
                    <a:cubicBezTo>
                      <a:pt x="62972" y="18436"/>
                      <a:pt x="62977" y="18436"/>
                      <a:pt x="62982" y="18436"/>
                    </a:cubicBezTo>
                    <a:cubicBezTo>
                      <a:pt x="63051" y="18436"/>
                      <a:pt x="63097" y="18422"/>
                      <a:pt x="63165" y="18402"/>
                    </a:cubicBezTo>
                    <a:cubicBezTo>
                      <a:pt x="63266" y="18373"/>
                      <a:pt x="63356" y="18317"/>
                      <a:pt x="63431" y="18245"/>
                    </a:cubicBezTo>
                    <a:cubicBezTo>
                      <a:pt x="64798" y="16786"/>
                      <a:pt x="66345" y="15561"/>
                      <a:pt x="68044" y="14604"/>
                    </a:cubicBezTo>
                    <a:cubicBezTo>
                      <a:pt x="69309" y="13877"/>
                      <a:pt x="70654" y="13295"/>
                      <a:pt x="72053" y="12873"/>
                    </a:cubicBezTo>
                    <a:cubicBezTo>
                      <a:pt x="74128" y="12249"/>
                      <a:pt x="76378" y="11936"/>
                      <a:pt x="78791" y="11936"/>
                    </a:cubicBezTo>
                    <a:cubicBezTo>
                      <a:pt x="81903" y="11936"/>
                      <a:pt x="85288" y="12457"/>
                      <a:pt x="88922" y="13501"/>
                    </a:cubicBezTo>
                    <a:cubicBezTo>
                      <a:pt x="89036" y="13541"/>
                      <a:pt x="89421" y="13977"/>
                      <a:pt x="89532" y="13977"/>
                    </a:cubicBezTo>
                    <a:cubicBezTo>
                      <a:pt x="89535" y="13977"/>
                      <a:pt x="89538" y="13977"/>
                      <a:pt x="89541" y="13976"/>
                    </a:cubicBezTo>
                    <a:cubicBezTo>
                      <a:pt x="89710" y="13925"/>
                      <a:pt x="89579" y="13332"/>
                      <a:pt x="89637" y="13181"/>
                    </a:cubicBezTo>
                    <a:cubicBezTo>
                      <a:pt x="91349" y="9735"/>
                      <a:pt x="93828" y="7626"/>
                      <a:pt x="97503" y="6521"/>
                    </a:cubicBezTo>
                    <a:cubicBezTo>
                      <a:pt x="97692" y="6463"/>
                      <a:pt x="98157" y="6346"/>
                      <a:pt x="98181" y="6341"/>
                    </a:cubicBezTo>
                    <a:cubicBezTo>
                      <a:pt x="99066" y="6266"/>
                      <a:pt x="98625" y="6000"/>
                      <a:pt x="98620" y="5711"/>
                    </a:cubicBezTo>
                    <a:cubicBezTo>
                      <a:pt x="98606" y="4618"/>
                      <a:pt x="98702" y="2936"/>
                      <a:pt x="99347" y="1169"/>
                    </a:cubicBezTo>
                    <a:cubicBezTo>
                      <a:pt x="99422" y="965"/>
                      <a:pt x="100341" y="212"/>
                      <a:pt x="100210" y="42"/>
                    </a:cubicBezTo>
                    <a:cubicBezTo>
                      <a:pt x="100193" y="13"/>
                      <a:pt x="100148" y="0"/>
                      <a:pt x="1000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miter lim="24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5" name="Google Shape;6055;p19"/>
              <p:cNvSpPr/>
              <p:nvPr/>
            </p:nvSpPr>
            <p:spPr>
              <a:xfrm>
                <a:off x="3249200" y="1479900"/>
                <a:ext cx="632875" cy="497450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19898" extrusionOk="0">
                    <a:moveTo>
                      <a:pt x="24988" y="0"/>
                    </a:moveTo>
                    <a:cubicBezTo>
                      <a:pt x="24720" y="0"/>
                      <a:pt x="23336" y="512"/>
                      <a:pt x="23208" y="521"/>
                    </a:cubicBezTo>
                    <a:cubicBezTo>
                      <a:pt x="20782" y="671"/>
                      <a:pt x="18482" y="1066"/>
                      <a:pt x="16376" y="1702"/>
                    </a:cubicBezTo>
                    <a:cubicBezTo>
                      <a:pt x="4441" y="5296"/>
                      <a:pt x="791" y="16089"/>
                      <a:pt x="76" y="19163"/>
                    </a:cubicBezTo>
                    <a:cubicBezTo>
                      <a:pt x="0" y="19487"/>
                      <a:pt x="580" y="19323"/>
                      <a:pt x="897" y="19417"/>
                    </a:cubicBezTo>
                    <a:cubicBezTo>
                      <a:pt x="1985" y="19738"/>
                      <a:pt x="2997" y="19898"/>
                      <a:pt x="3953" y="19898"/>
                    </a:cubicBezTo>
                    <a:cubicBezTo>
                      <a:pt x="4738" y="19898"/>
                      <a:pt x="5485" y="19790"/>
                      <a:pt x="6203" y="19575"/>
                    </a:cubicBezTo>
                    <a:cubicBezTo>
                      <a:pt x="8956" y="18743"/>
                      <a:pt x="10910" y="16397"/>
                      <a:pt x="12982" y="13913"/>
                    </a:cubicBezTo>
                    <a:cubicBezTo>
                      <a:pt x="14994" y="11491"/>
                      <a:pt x="17275" y="8752"/>
                      <a:pt x="20642" y="7485"/>
                    </a:cubicBezTo>
                    <a:cubicBezTo>
                      <a:pt x="20823" y="7419"/>
                      <a:pt x="21027" y="7485"/>
                      <a:pt x="21085" y="7301"/>
                    </a:cubicBezTo>
                    <a:cubicBezTo>
                      <a:pt x="21352" y="6440"/>
                      <a:pt x="22091" y="3965"/>
                      <a:pt x="23766" y="1496"/>
                    </a:cubicBezTo>
                    <a:cubicBezTo>
                      <a:pt x="23960" y="1207"/>
                      <a:pt x="25315" y="201"/>
                      <a:pt x="25026" y="7"/>
                    </a:cubicBezTo>
                    <a:cubicBezTo>
                      <a:pt x="25019" y="2"/>
                      <a:pt x="25006" y="0"/>
                      <a:pt x="24988" y="0"/>
                    </a:cubicBezTo>
                    <a:close/>
                  </a:path>
                </a:pathLst>
              </a:custGeom>
              <a:solidFill>
                <a:srgbClr val="F4942E"/>
              </a:solidFill>
              <a:ln w="9525" cap="flat" cmpd="sng">
                <a:solidFill>
                  <a:srgbClr val="F4942E"/>
                </a:solidFill>
                <a:prstDash val="solid"/>
                <a:miter lim="24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6" name="Google Shape;6056;p19"/>
              <p:cNvSpPr/>
              <p:nvPr/>
            </p:nvSpPr>
            <p:spPr>
              <a:xfrm>
                <a:off x="787350" y="2088500"/>
                <a:ext cx="222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8903" h="7804" extrusionOk="0">
                    <a:moveTo>
                      <a:pt x="8241" y="0"/>
                    </a:moveTo>
                    <a:cubicBezTo>
                      <a:pt x="8180" y="0"/>
                      <a:pt x="8119" y="9"/>
                      <a:pt x="8059" y="27"/>
                    </a:cubicBezTo>
                    <a:cubicBezTo>
                      <a:pt x="8011" y="42"/>
                      <a:pt x="7967" y="54"/>
                      <a:pt x="7924" y="93"/>
                    </a:cubicBezTo>
                    <a:cubicBezTo>
                      <a:pt x="4736" y="1945"/>
                      <a:pt x="2928" y="3326"/>
                      <a:pt x="2295" y="3833"/>
                    </a:cubicBezTo>
                    <a:cubicBezTo>
                      <a:pt x="1537" y="4453"/>
                      <a:pt x="819" y="5457"/>
                      <a:pt x="126" y="6894"/>
                    </a:cubicBezTo>
                    <a:cubicBezTo>
                      <a:pt x="0" y="7168"/>
                      <a:pt x="78" y="7510"/>
                      <a:pt x="310" y="7677"/>
                    </a:cubicBezTo>
                    <a:cubicBezTo>
                      <a:pt x="423" y="7764"/>
                      <a:pt x="543" y="7804"/>
                      <a:pt x="665" y="7804"/>
                    </a:cubicBezTo>
                    <a:cubicBezTo>
                      <a:pt x="730" y="7804"/>
                      <a:pt x="795" y="7792"/>
                      <a:pt x="861" y="7771"/>
                    </a:cubicBezTo>
                    <a:cubicBezTo>
                      <a:pt x="953" y="7740"/>
                      <a:pt x="1037" y="7699"/>
                      <a:pt x="1113" y="7643"/>
                    </a:cubicBezTo>
                    <a:cubicBezTo>
                      <a:pt x="2206" y="6584"/>
                      <a:pt x="3309" y="5726"/>
                      <a:pt x="4489" y="4768"/>
                    </a:cubicBezTo>
                    <a:cubicBezTo>
                      <a:pt x="5934" y="3653"/>
                      <a:pt x="7393" y="2505"/>
                      <a:pt x="8706" y="1036"/>
                    </a:cubicBezTo>
                    <a:cubicBezTo>
                      <a:pt x="8903" y="820"/>
                      <a:pt x="8903" y="481"/>
                      <a:pt x="8721" y="221"/>
                    </a:cubicBezTo>
                    <a:cubicBezTo>
                      <a:pt x="8597" y="79"/>
                      <a:pt x="8422" y="0"/>
                      <a:pt x="8241" y="0"/>
                    </a:cubicBezTo>
                    <a:close/>
                  </a:path>
                </a:pathLst>
              </a:custGeom>
              <a:solidFill>
                <a:srgbClr val="0F1B13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7" name="Google Shape;6057;p19"/>
              <p:cNvSpPr/>
              <p:nvPr/>
            </p:nvSpPr>
            <p:spPr>
              <a:xfrm>
                <a:off x="5816675" y="731475"/>
                <a:ext cx="97025" cy="65700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2628" extrusionOk="0">
                    <a:moveTo>
                      <a:pt x="701" y="0"/>
                    </a:moveTo>
                    <a:cubicBezTo>
                      <a:pt x="633" y="0"/>
                      <a:pt x="566" y="11"/>
                      <a:pt x="505" y="30"/>
                    </a:cubicBezTo>
                    <a:cubicBezTo>
                      <a:pt x="386" y="66"/>
                      <a:pt x="255" y="156"/>
                      <a:pt x="165" y="289"/>
                    </a:cubicBezTo>
                    <a:cubicBezTo>
                      <a:pt x="0" y="524"/>
                      <a:pt x="27" y="880"/>
                      <a:pt x="277" y="1096"/>
                    </a:cubicBezTo>
                    <a:cubicBezTo>
                      <a:pt x="1113" y="1865"/>
                      <a:pt x="1988" y="2335"/>
                      <a:pt x="3028" y="2597"/>
                    </a:cubicBezTo>
                    <a:cubicBezTo>
                      <a:pt x="3082" y="2617"/>
                      <a:pt x="3140" y="2628"/>
                      <a:pt x="3197" y="2628"/>
                    </a:cubicBezTo>
                    <a:cubicBezTo>
                      <a:pt x="3248" y="2628"/>
                      <a:pt x="3298" y="2620"/>
                      <a:pt x="3345" y="2604"/>
                    </a:cubicBezTo>
                    <a:cubicBezTo>
                      <a:pt x="3539" y="2548"/>
                      <a:pt x="3680" y="2403"/>
                      <a:pt x="3755" y="2221"/>
                    </a:cubicBezTo>
                    <a:cubicBezTo>
                      <a:pt x="3881" y="1947"/>
                      <a:pt x="3757" y="1617"/>
                      <a:pt x="3500" y="1460"/>
                    </a:cubicBezTo>
                    <a:cubicBezTo>
                      <a:pt x="2703" y="990"/>
                      <a:pt x="1876" y="505"/>
                      <a:pt x="960" y="73"/>
                    </a:cubicBezTo>
                    <a:cubicBezTo>
                      <a:pt x="886" y="21"/>
                      <a:pt x="793" y="0"/>
                      <a:pt x="701" y="0"/>
                    </a:cubicBezTo>
                    <a:close/>
                  </a:path>
                </a:pathLst>
              </a:custGeom>
              <a:solidFill>
                <a:srgbClr val="0E1B13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8" name="Google Shape;6058;p19"/>
              <p:cNvSpPr/>
              <p:nvPr/>
            </p:nvSpPr>
            <p:spPr>
              <a:xfrm>
                <a:off x="4295500" y="253900"/>
                <a:ext cx="1856825" cy="1470200"/>
              </a:xfrm>
              <a:custGeom>
                <a:avLst/>
                <a:gdLst/>
                <a:ahLst/>
                <a:cxnLst/>
                <a:rect l="l" t="t" r="r" b="b"/>
                <a:pathLst>
                  <a:path w="74273" h="58808" extrusionOk="0">
                    <a:moveTo>
                      <a:pt x="13993" y="1"/>
                    </a:moveTo>
                    <a:cubicBezTo>
                      <a:pt x="13559" y="1"/>
                      <a:pt x="13158" y="51"/>
                      <a:pt x="12798" y="159"/>
                    </a:cubicBezTo>
                    <a:cubicBezTo>
                      <a:pt x="12589" y="225"/>
                      <a:pt x="12386" y="312"/>
                      <a:pt x="12197" y="421"/>
                    </a:cubicBezTo>
                    <a:cubicBezTo>
                      <a:pt x="10895" y="1150"/>
                      <a:pt x="9768" y="1674"/>
                      <a:pt x="8617" y="2021"/>
                    </a:cubicBezTo>
                    <a:cubicBezTo>
                      <a:pt x="7369" y="2396"/>
                      <a:pt x="6186" y="2544"/>
                      <a:pt x="4797" y="2726"/>
                    </a:cubicBezTo>
                    <a:cubicBezTo>
                      <a:pt x="3534" y="2871"/>
                      <a:pt x="2022" y="3065"/>
                      <a:pt x="0" y="3489"/>
                    </a:cubicBezTo>
                    <a:cubicBezTo>
                      <a:pt x="0" y="3489"/>
                      <a:pt x="904" y="3457"/>
                      <a:pt x="2318" y="3457"/>
                    </a:cubicBezTo>
                    <a:cubicBezTo>
                      <a:pt x="5808" y="3457"/>
                      <a:pt x="12406" y="3656"/>
                      <a:pt x="16177" y="5036"/>
                    </a:cubicBezTo>
                    <a:cubicBezTo>
                      <a:pt x="21475" y="6975"/>
                      <a:pt x="17512" y="18852"/>
                      <a:pt x="26706" y="18890"/>
                    </a:cubicBezTo>
                    <a:cubicBezTo>
                      <a:pt x="35902" y="18895"/>
                      <a:pt x="42354" y="25803"/>
                      <a:pt x="37152" y="28707"/>
                    </a:cubicBezTo>
                    <a:cubicBezTo>
                      <a:pt x="31958" y="31632"/>
                      <a:pt x="26837" y="36526"/>
                      <a:pt x="30901" y="39859"/>
                    </a:cubicBezTo>
                    <a:cubicBezTo>
                      <a:pt x="34661" y="42944"/>
                      <a:pt x="45660" y="52858"/>
                      <a:pt x="38156" y="58808"/>
                    </a:cubicBezTo>
                    <a:cubicBezTo>
                      <a:pt x="39494" y="58377"/>
                      <a:pt x="40824" y="57926"/>
                      <a:pt x="42160" y="57494"/>
                    </a:cubicBezTo>
                    <a:cubicBezTo>
                      <a:pt x="45878" y="56270"/>
                      <a:pt x="49688" y="55017"/>
                      <a:pt x="53784" y="53575"/>
                    </a:cubicBezTo>
                    <a:cubicBezTo>
                      <a:pt x="63557" y="50109"/>
                      <a:pt x="69050" y="43739"/>
                      <a:pt x="71915" y="39001"/>
                    </a:cubicBezTo>
                    <a:cubicBezTo>
                      <a:pt x="73791" y="35922"/>
                      <a:pt x="74273" y="32478"/>
                      <a:pt x="73231" y="29281"/>
                    </a:cubicBezTo>
                    <a:cubicBezTo>
                      <a:pt x="72550" y="27286"/>
                      <a:pt x="71309" y="25512"/>
                      <a:pt x="69549" y="24104"/>
                    </a:cubicBezTo>
                    <a:cubicBezTo>
                      <a:pt x="68432" y="23343"/>
                      <a:pt x="67338" y="23280"/>
                      <a:pt x="66037" y="23227"/>
                    </a:cubicBezTo>
                    <a:cubicBezTo>
                      <a:pt x="63497" y="23125"/>
                      <a:pt x="60605" y="23001"/>
                      <a:pt x="57139" y="16976"/>
                    </a:cubicBezTo>
                    <a:lnTo>
                      <a:pt x="56734" y="16234"/>
                    </a:lnTo>
                    <a:cubicBezTo>
                      <a:pt x="54475" y="11999"/>
                      <a:pt x="46559" y="6658"/>
                      <a:pt x="40234" y="6658"/>
                    </a:cubicBezTo>
                    <a:cubicBezTo>
                      <a:pt x="39312" y="6658"/>
                      <a:pt x="38423" y="6771"/>
                      <a:pt x="37591" y="7019"/>
                    </a:cubicBezTo>
                    <a:lnTo>
                      <a:pt x="37773" y="7620"/>
                    </a:lnTo>
                    <a:lnTo>
                      <a:pt x="37194" y="7086"/>
                    </a:lnTo>
                    <a:lnTo>
                      <a:pt x="37169" y="7091"/>
                    </a:lnTo>
                    <a:cubicBezTo>
                      <a:pt x="36932" y="7164"/>
                      <a:pt x="36750" y="7351"/>
                      <a:pt x="36718" y="7595"/>
                    </a:cubicBezTo>
                    <a:cubicBezTo>
                      <a:pt x="36689" y="7840"/>
                      <a:pt x="36791" y="8095"/>
                      <a:pt x="37009" y="8213"/>
                    </a:cubicBezTo>
                    <a:cubicBezTo>
                      <a:pt x="40000" y="10140"/>
                      <a:pt x="42363" y="12259"/>
                      <a:pt x="44036" y="14503"/>
                    </a:cubicBezTo>
                    <a:cubicBezTo>
                      <a:pt x="44252" y="14780"/>
                      <a:pt x="44184" y="15163"/>
                      <a:pt x="43731" y="15485"/>
                    </a:cubicBezTo>
                    <a:cubicBezTo>
                      <a:pt x="43669" y="15504"/>
                      <a:pt x="43608" y="15513"/>
                      <a:pt x="43547" y="15513"/>
                    </a:cubicBezTo>
                    <a:cubicBezTo>
                      <a:pt x="43348" y="15513"/>
                      <a:pt x="43160" y="15414"/>
                      <a:pt x="43030" y="15252"/>
                    </a:cubicBezTo>
                    <a:cubicBezTo>
                      <a:pt x="38502" y="9176"/>
                      <a:pt x="30019" y="6049"/>
                      <a:pt x="29895" y="5984"/>
                    </a:cubicBezTo>
                    <a:cubicBezTo>
                      <a:pt x="27896" y="5249"/>
                      <a:pt x="25797" y="4284"/>
                      <a:pt x="23819" y="3363"/>
                    </a:cubicBezTo>
                    <a:cubicBezTo>
                      <a:pt x="20237" y="1711"/>
                      <a:pt x="16537" y="1"/>
                      <a:pt x="13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FFFFFF"/>
                </a:solidFill>
                <a:prstDash val="solid"/>
                <a:miter lim="24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9" name="Google Shape;6059;p19"/>
              <p:cNvSpPr/>
              <p:nvPr/>
            </p:nvSpPr>
            <p:spPr>
              <a:xfrm>
                <a:off x="652525" y="672325"/>
                <a:ext cx="5536525" cy="2301750"/>
              </a:xfrm>
              <a:custGeom>
                <a:avLst/>
                <a:gdLst/>
                <a:ahLst/>
                <a:cxnLst/>
                <a:rect l="l" t="t" r="r" b="b"/>
                <a:pathLst>
                  <a:path w="221461" h="92070" fill="none" extrusionOk="0">
                    <a:moveTo>
                      <a:pt x="203452" y="1"/>
                    </a:moveTo>
                    <a:cubicBezTo>
                      <a:pt x="208561" y="1792"/>
                      <a:pt x="213210" y="4919"/>
                      <a:pt x="215668" y="6877"/>
                    </a:cubicBezTo>
                    <a:cubicBezTo>
                      <a:pt x="220518" y="10743"/>
                      <a:pt x="221461" y="17174"/>
                      <a:pt x="218176" y="22588"/>
                    </a:cubicBezTo>
                    <a:cubicBezTo>
                      <a:pt x="215198" y="27497"/>
                      <a:pt x="209618" y="33915"/>
                      <a:pt x="199702" y="37422"/>
                    </a:cubicBezTo>
                    <a:cubicBezTo>
                      <a:pt x="182181" y="43625"/>
                      <a:pt x="169676" y="46259"/>
                      <a:pt x="149544" y="57695"/>
                    </a:cubicBezTo>
                    <a:cubicBezTo>
                      <a:pt x="129412" y="69128"/>
                      <a:pt x="112305" y="71804"/>
                      <a:pt x="95607" y="76082"/>
                    </a:cubicBezTo>
                    <a:cubicBezTo>
                      <a:pt x="78912" y="80360"/>
                      <a:pt x="67709" y="90646"/>
                      <a:pt x="56034" y="91359"/>
                    </a:cubicBezTo>
                    <a:cubicBezTo>
                      <a:pt x="44353" y="92069"/>
                      <a:pt x="36660" y="87772"/>
                      <a:pt x="20588" y="86759"/>
                    </a:cubicBezTo>
                    <a:cubicBezTo>
                      <a:pt x="6811" y="85893"/>
                      <a:pt x="0" y="78212"/>
                      <a:pt x="2795" y="69142"/>
                    </a:cubicBezTo>
                    <a:cubicBezTo>
                      <a:pt x="3692" y="66234"/>
                      <a:pt x="5054" y="61798"/>
                      <a:pt x="7303" y="59993"/>
                    </a:cubicBezTo>
                    <a:cubicBezTo>
                      <a:pt x="9143" y="58519"/>
                      <a:pt x="12505" y="56279"/>
                      <a:pt x="17391" y="53776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0" name="Google Shape;6060;p19"/>
              <p:cNvSpPr/>
              <p:nvPr/>
            </p:nvSpPr>
            <p:spPr>
              <a:xfrm>
                <a:off x="710325" y="981000"/>
                <a:ext cx="6212175" cy="4506975"/>
              </a:xfrm>
              <a:custGeom>
                <a:avLst/>
                <a:gdLst/>
                <a:ahLst/>
                <a:cxnLst/>
                <a:rect l="l" t="t" r="r" b="b"/>
                <a:pathLst>
                  <a:path w="248487" h="180279" fill="none" extrusionOk="0">
                    <a:moveTo>
                      <a:pt x="217222" y="1"/>
                    </a:moveTo>
                    <a:cubicBezTo>
                      <a:pt x="221405" y="12001"/>
                      <a:pt x="224646" y="23272"/>
                      <a:pt x="227702" y="35480"/>
                    </a:cubicBezTo>
                    <a:cubicBezTo>
                      <a:pt x="232489" y="54607"/>
                      <a:pt x="231714" y="41399"/>
                      <a:pt x="237044" y="60499"/>
                    </a:cubicBezTo>
                    <a:cubicBezTo>
                      <a:pt x="239943" y="70892"/>
                      <a:pt x="239463" y="72288"/>
                      <a:pt x="241603" y="80932"/>
                    </a:cubicBezTo>
                    <a:cubicBezTo>
                      <a:pt x="243350" y="87992"/>
                      <a:pt x="246766" y="99338"/>
                      <a:pt x="247999" y="106500"/>
                    </a:cubicBezTo>
                    <a:lnTo>
                      <a:pt x="247999" y="106500"/>
                    </a:lnTo>
                    <a:cubicBezTo>
                      <a:pt x="248486" y="110667"/>
                      <a:pt x="244763" y="113692"/>
                      <a:pt x="241668" y="117105"/>
                    </a:cubicBezTo>
                    <a:cubicBezTo>
                      <a:pt x="234610" y="124887"/>
                      <a:pt x="221985" y="136122"/>
                      <a:pt x="201147" y="145456"/>
                    </a:cubicBezTo>
                    <a:cubicBezTo>
                      <a:pt x="179507" y="155149"/>
                      <a:pt x="158541" y="163971"/>
                      <a:pt x="135285" y="167786"/>
                    </a:cubicBezTo>
                    <a:cubicBezTo>
                      <a:pt x="123564" y="169711"/>
                      <a:pt x="110393" y="175545"/>
                      <a:pt x="98734" y="177814"/>
                    </a:cubicBezTo>
                    <a:cubicBezTo>
                      <a:pt x="87648" y="179971"/>
                      <a:pt x="77635" y="180279"/>
                      <a:pt x="66127" y="179227"/>
                    </a:cubicBezTo>
                    <a:cubicBezTo>
                      <a:pt x="54657" y="178175"/>
                      <a:pt x="26408" y="171650"/>
                      <a:pt x="23776" y="160917"/>
                    </a:cubicBezTo>
                    <a:cubicBezTo>
                      <a:pt x="20043" y="145705"/>
                      <a:pt x="0" y="62482"/>
                      <a:pt x="0" y="62482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1" name="Google Shape;6061;p19"/>
              <p:cNvSpPr/>
              <p:nvPr/>
            </p:nvSpPr>
            <p:spPr>
              <a:xfrm>
                <a:off x="713100" y="176550"/>
                <a:ext cx="5331200" cy="2261125"/>
              </a:xfrm>
              <a:custGeom>
                <a:avLst/>
                <a:gdLst/>
                <a:ahLst/>
                <a:cxnLst/>
                <a:rect l="l" t="t" r="r" b="b"/>
                <a:pathLst>
                  <a:path w="213248" h="90445" fill="none" extrusionOk="0">
                    <a:moveTo>
                      <a:pt x="213247" y="26708"/>
                    </a:moveTo>
                    <a:cubicBezTo>
                      <a:pt x="209473" y="24032"/>
                      <a:pt x="205804" y="28798"/>
                      <a:pt x="200578" y="19020"/>
                    </a:cubicBezTo>
                    <a:cubicBezTo>
                      <a:pt x="197844" y="13906"/>
                      <a:pt x="187494" y="7505"/>
                      <a:pt x="180720" y="9514"/>
                    </a:cubicBezTo>
                    <a:cubicBezTo>
                      <a:pt x="173945" y="11523"/>
                      <a:pt x="160367" y="0"/>
                      <a:pt x="155195" y="2960"/>
                    </a:cubicBezTo>
                    <a:cubicBezTo>
                      <a:pt x="150020" y="5924"/>
                      <a:pt x="148871" y="4332"/>
                      <a:pt x="139624" y="6826"/>
                    </a:cubicBezTo>
                    <a:cubicBezTo>
                      <a:pt x="130377" y="9320"/>
                      <a:pt x="133235" y="5042"/>
                      <a:pt x="124950" y="9349"/>
                    </a:cubicBezTo>
                    <a:cubicBezTo>
                      <a:pt x="116668" y="13659"/>
                      <a:pt x="110778" y="9979"/>
                      <a:pt x="106033" y="15564"/>
                    </a:cubicBezTo>
                    <a:cubicBezTo>
                      <a:pt x="101287" y="21148"/>
                      <a:pt x="94083" y="14262"/>
                      <a:pt x="85164" y="20915"/>
                    </a:cubicBezTo>
                    <a:cubicBezTo>
                      <a:pt x="76247" y="27569"/>
                      <a:pt x="73440" y="23376"/>
                      <a:pt x="64847" y="31306"/>
                    </a:cubicBezTo>
                    <a:cubicBezTo>
                      <a:pt x="56255" y="39239"/>
                      <a:pt x="52164" y="32921"/>
                      <a:pt x="46877" y="42189"/>
                    </a:cubicBezTo>
                    <a:cubicBezTo>
                      <a:pt x="41591" y="51458"/>
                      <a:pt x="33597" y="43411"/>
                      <a:pt x="28306" y="56499"/>
                    </a:cubicBezTo>
                    <a:cubicBezTo>
                      <a:pt x="23013" y="69588"/>
                      <a:pt x="19156" y="61301"/>
                      <a:pt x="15824" y="71430"/>
                    </a:cubicBezTo>
                    <a:cubicBezTo>
                      <a:pt x="12491" y="81559"/>
                      <a:pt x="5059" y="81009"/>
                      <a:pt x="1" y="9044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2" name="Google Shape;6062;p19"/>
              <p:cNvSpPr/>
              <p:nvPr/>
            </p:nvSpPr>
            <p:spPr>
              <a:xfrm>
                <a:off x="1879750" y="1868475"/>
                <a:ext cx="630950" cy="293850"/>
              </a:xfrm>
              <a:custGeom>
                <a:avLst/>
                <a:gdLst/>
                <a:ahLst/>
                <a:cxnLst/>
                <a:rect l="l" t="t" r="r" b="b"/>
                <a:pathLst>
                  <a:path w="25238" h="11754" fill="none" extrusionOk="0">
                    <a:moveTo>
                      <a:pt x="0" y="11754"/>
                    </a:moveTo>
                    <a:cubicBezTo>
                      <a:pt x="0" y="11754"/>
                      <a:pt x="11615" y="1"/>
                      <a:pt x="25237" y="11688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3" name="Google Shape;6063;p19"/>
              <p:cNvSpPr/>
              <p:nvPr/>
            </p:nvSpPr>
            <p:spPr>
              <a:xfrm>
                <a:off x="2386150" y="1144075"/>
                <a:ext cx="2547375" cy="987900"/>
              </a:xfrm>
              <a:custGeom>
                <a:avLst/>
                <a:gdLst/>
                <a:ahLst/>
                <a:cxnLst/>
                <a:rect l="l" t="t" r="r" b="b"/>
                <a:pathLst>
                  <a:path w="101895" h="39516" fill="none" extrusionOk="0">
                    <a:moveTo>
                      <a:pt x="0" y="37320"/>
                    </a:moveTo>
                    <a:cubicBezTo>
                      <a:pt x="0" y="37320"/>
                      <a:pt x="17389" y="25244"/>
                      <a:pt x="32484" y="32380"/>
                    </a:cubicBezTo>
                    <a:cubicBezTo>
                      <a:pt x="47577" y="39516"/>
                      <a:pt x="46780" y="20094"/>
                      <a:pt x="59841" y="20838"/>
                    </a:cubicBezTo>
                    <a:cubicBezTo>
                      <a:pt x="72903" y="21579"/>
                      <a:pt x="75550" y="24779"/>
                      <a:pt x="81568" y="19597"/>
                    </a:cubicBezTo>
                    <a:cubicBezTo>
                      <a:pt x="87584" y="14417"/>
                      <a:pt x="83035" y="0"/>
                      <a:pt x="101894" y="424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4" name="Google Shape;6064;p19"/>
              <p:cNvSpPr/>
              <p:nvPr/>
            </p:nvSpPr>
            <p:spPr>
              <a:xfrm>
                <a:off x="4767225" y="919250"/>
                <a:ext cx="126900" cy="246225"/>
              </a:xfrm>
              <a:custGeom>
                <a:avLst/>
                <a:gdLst/>
                <a:ahLst/>
                <a:cxnLst/>
                <a:rect l="l" t="t" r="r" b="b"/>
                <a:pathLst>
                  <a:path w="5076" h="9849" fill="none" extrusionOk="0">
                    <a:moveTo>
                      <a:pt x="934" y="9849"/>
                    </a:moveTo>
                    <a:cubicBezTo>
                      <a:pt x="934" y="9849"/>
                      <a:pt x="1" y="3423"/>
                      <a:pt x="5076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5" name="Google Shape;6065;p19"/>
              <p:cNvSpPr/>
              <p:nvPr/>
            </p:nvSpPr>
            <p:spPr>
              <a:xfrm>
                <a:off x="2302400" y="953675"/>
                <a:ext cx="2524225" cy="1091650"/>
              </a:xfrm>
              <a:custGeom>
                <a:avLst/>
                <a:gdLst/>
                <a:ahLst/>
                <a:cxnLst/>
                <a:rect l="l" t="t" r="r" b="b"/>
                <a:pathLst>
                  <a:path w="100969" h="43666" fill="none" extrusionOk="0">
                    <a:moveTo>
                      <a:pt x="0" y="43666"/>
                    </a:moveTo>
                    <a:cubicBezTo>
                      <a:pt x="0" y="43666"/>
                      <a:pt x="23099" y="1"/>
                      <a:pt x="100969" y="146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6" name="Google Shape;6066;p19"/>
              <p:cNvSpPr/>
              <p:nvPr/>
            </p:nvSpPr>
            <p:spPr>
              <a:xfrm>
                <a:off x="1953200" y="1316150"/>
                <a:ext cx="1202475" cy="789700"/>
              </a:xfrm>
              <a:custGeom>
                <a:avLst/>
                <a:gdLst/>
                <a:ahLst/>
                <a:cxnLst/>
                <a:rect l="l" t="t" r="r" b="b"/>
                <a:pathLst>
                  <a:path w="48099" h="31588" fill="none" extrusionOk="0">
                    <a:moveTo>
                      <a:pt x="0" y="31588"/>
                    </a:moveTo>
                    <a:cubicBezTo>
                      <a:pt x="0" y="31588"/>
                      <a:pt x="17255" y="423"/>
                      <a:pt x="48098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7" name="Google Shape;6067;p19"/>
              <p:cNvSpPr/>
              <p:nvPr/>
            </p:nvSpPr>
            <p:spPr>
              <a:xfrm>
                <a:off x="3785525" y="1157350"/>
                <a:ext cx="766550" cy="518700"/>
              </a:xfrm>
              <a:custGeom>
                <a:avLst/>
                <a:gdLst/>
                <a:ahLst/>
                <a:cxnLst/>
                <a:rect l="l" t="t" r="r" b="b"/>
                <a:pathLst>
                  <a:path w="30662" h="20748" fill="none" extrusionOk="0">
                    <a:moveTo>
                      <a:pt x="1" y="20748"/>
                    </a:moveTo>
                    <a:cubicBezTo>
                      <a:pt x="1" y="20748"/>
                      <a:pt x="4972" y="0"/>
                      <a:pt x="30662" y="8006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8" name="Google Shape;6068;p19"/>
              <p:cNvSpPr/>
              <p:nvPr/>
            </p:nvSpPr>
            <p:spPr>
              <a:xfrm>
                <a:off x="3240050" y="1468125"/>
                <a:ext cx="656500" cy="503025"/>
              </a:xfrm>
              <a:custGeom>
                <a:avLst/>
                <a:gdLst/>
                <a:ahLst/>
                <a:cxnLst/>
                <a:rect l="l" t="t" r="r" b="b"/>
                <a:pathLst>
                  <a:path w="26260" h="20121" fill="none" extrusionOk="0">
                    <a:moveTo>
                      <a:pt x="0" y="20121"/>
                    </a:moveTo>
                    <a:cubicBezTo>
                      <a:pt x="0" y="20121"/>
                      <a:pt x="2904" y="1"/>
                      <a:pt x="26260" y="248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9" name="Google Shape;6069;p19"/>
              <p:cNvSpPr/>
              <p:nvPr/>
            </p:nvSpPr>
            <p:spPr>
              <a:xfrm>
                <a:off x="2941500" y="1546125"/>
                <a:ext cx="518650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20746" h="14044" fill="none" extrusionOk="0">
                    <a:moveTo>
                      <a:pt x="0" y="14044"/>
                    </a:moveTo>
                    <a:cubicBezTo>
                      <a:pt x="0" y="14044"/>
                      <a:pt x="3864" y="0"/>
                      <a:pt x="20746" y="2376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0" name="Google Shape;6070;p19"/>
              <p:cNvSpPr/>
              <p:nvPr/>
            </p:nvSpPr>
            <p:spPr>
              <a:xfrm>
                <a:off x="1674400" y="1263250"/>
                <a:ext cx="352425" cy="106150"/>
              </a:xfrm>
              <a:custGeom>
                <a:avLst/>
                <a:gdLst/>
                <a:ahLst/>
                <a:cxnLst/>
                <a:rect l="l" t="t" r="r" b="b"/>
                <a:pathLst>
                  <a:path w="14097" h="4246" fill="none" extrusionOk="0">
                    <a:moveTo>
                      <a:pt x="0" y="4245"/>
                    </a:moveTo>
                    <a:cubicBezTo>
                      <a:pt x="0" y="4245"/>
                      <a:pt x="9102" y="2660"/>
                      <a:pt x="14097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1" name="Google Shape;6071;p19"/>
              <p:cNvSpPr/>
              <p:nvPr/>
            </p:nvSpPr>
            <p:spPr>
              <a:xfrm>
                <a:off x="1279300" y="1673800"/>
                <a:ext cx="101775" cy="26180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0472" fill="none" extrusionOk="0">
                    <a:moveTo>
                      <a:pt x="4071" y="0"/>
                    </a:moveTo>
                    <a:cubicBezTo>
                      <a:pt x="4071" y="0"/>
                      <a:pt x="1186" y="7999"/>
                      <a:pt x="1" y="1047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2" name="Google Shape;6072;p19"/>
              <p:cNvSpPr/>
              <p:nvPr/>
            </p:nvSpPr>
            <p:spPr>
              <a:xfrm>
                <a:off x="3202350" y="624475"/>
                <a:ext cx="3491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13967" h="502" fill="none" extrusionOk="0">
                    <a:moveTo>
                      <a:pt x="1" y="34"/>
                    </a:moveTo>
                    <a:cubicBezTo>
                      <a:pt x="1" y="34"/>
                      <a:pt x="9560" y="502"/>
                      <a:pt x="13967" y="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3" name="Google Shape;6073;p19"/>
              <p:cNvSpPr/>
              <p:nvPr/>
            </p:nvSpPr>
            <p:spPr>
              <a:xfrm>
                <a:off x="5049225" y="389475"/>
                <a:ext cx="334775" cy="236400"/>
              </a:xfrm>
              <a:custGeom>
                <a:avLst/>
                <a:gdLst/>
                <a:ahLst/>
                <a:cxnLst/>
                <a:rect l="l" t="t" r="r" b="b"/>
                <a:pathLst>
                  <a:path w="13391" h="9456" fill="none" extrusionOk="0">
                    <a:moveTo>
                      <a:pt x="1" y="1"/>
                    </a:moveTo>
                    <a:cubicBezTo>
                      <a:pt x="1" y="1"/>
                      <a:pt x="8748" y="3215"/>
                      <a:pt x="13390" y="9456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4" name="Google Shape;6074;p19"/>
              <p:cNvSpPr/>
              <p:nvPr/>
            </p:nvSpPr>
            <p:spPr>
              <a:xfrm>
                <a:off x="4024825" y="363850"/>
                <a:ext cx="217250" cy="52625"/>
              </a:xfrm>
              <a:custGeom>
                <a:avLst/>
                <a:gdLst/>
                <a:ahLst/>
                <a:cxnLst/>
                <a:rect l="l" t="t" r="r" b="b"/>
                <a:pathLst>
                  <a:path w="8690" h="2105" fill="none" extrusionOk="0">
                    <a:moveTo>
                      <a:pt x="0" y="0"/>
                    </a:moveTo>
                    <a:cubicBezTo>
                      <a:pt x="0" y="0"/>
                      <a:pt x="6872" y="953"/>
                      <a:pt x="8689" y="2104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5" name="Google Shape;6075;p19"/>
              <p:cNvSpPr/>
              <p:nvPr/>
            </p:nvSpPr>
            <p:spPr>
              <a:xfrm>
                <a:off x="1086375" y="2484675"/>
                <a:ext cx="352275" cy="163075"/>
              </a:xfrm>
              <a:custGeom>
                <a:avLst/>
                <a:gdLst/>
                <a:ahLst/>
                <a:cxnLst/>
                <a:rect l="l" t="t" r="r" b="b"/>
                <a:pathLst>
                  <a:path w="14091" h="6523" fill="none" extrusionOk="0">
                    <a:moveTo>
                      <a:pt x="1" y="4194"/>
                    </a:moveTo>
                    <a:cubicBezTo>
                      <a:pt x="1" y="4194"/>
                      <a:pt x="6882" y="1"/>
                      <a:pt x="14090" y="6523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6" name="Google Shape;6076;p19"/>
              <p:cNvSpPr/>
              <p:nvPr/>
            </p:nvSpPr>
            <p:spPr>
              <a:xfrm>
                <a:off x="1339175" y="2433650"/>
                <a:ext cx="180425" cy="148250"/>
              </a:xfrm>
              <a:custGeom>
                <a:avLst/>
                <a:gdLst/>
                <a:ahLst/>
                <a:cxnLst/>
                <a:rect l="l" t="t" r="r" b="b"/>
                <a:pathLst>
                  <a:path w="7217" h="5930" fill="none" extrusionOk="0">
                    <a:moveTo>
                      <a:pt x="1" y="5929"/>
                    </a:moveTo>
                    <a:cubicBezTo>
                      <a:pt x="1" y="5929"/>
                      <a:pt x="3316" y="1176"/>
                      <a:pt x="7216" y="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7" name="Google Shape;6077;p19"/>
              <p:cNvSpPr/>
              <p:nvPr/>
            </p:nvSpPr>
            <p:spPr>
              <a:xfrm>
                <a:off x="5143775" y="1097600"/>
                <a:ext cx="426550" cy="192775"/>
              </a:xfrm>
              <a:custGeom>
                <a:avLst/>
                <a:gdLst/>
                <a:ahLst/>
                <a:cxnLst/>
                <a:rect l="l" t="t" r="r" b="b"/>
                <a:pathLst>
                  <a:path w="17062" h="7711" fill="none" extrusionOk="0">
                    <a:moveTo>
                      <a:pt x="0" y="1927"/>
                    </a:moveTo>
                    <a:cubicBezTo>
                      <a:pt x="0" y="1927"/>
                      <a:pt x="8389" y="0"/>
                      <a:pt x="17061" y="771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8" name="Google Shape;6078;p19"/>
              <p:cNvSpPr/>
              <p:nvPr/>
            </p:nvSpPr>
            <p:spPr>
              <a:xfrm>
                <a:off x="5401050" y="941925"/>
                <a:ext cx="212650" cy="239850"/>
              </a:xfrm>
              <a:custGeom>
                <a:avLst/>
                <a:gdLst/>
                <a:ahLst/>
                <a:cxnLst/>
                <a:rect l="l" t="t" r="r" b="b"/>
                <a:pathLst>
                  <a:path w="8506" h="9594" fill="none" extrusionOk="0">
                    <a:moveTo>
                      <a:pt x="1" y="9594"/>
                    </a:moveTo>
                    <a:cubicBezTo>
                      <a:pt x="1" y="9594"/>
                      <a:pt x="1787" y="1057"/>
                      <a:pt x="8506" y="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9" name="Google Shape;6079;p19"/>
              <p:cNvSpPr/>
              <p:nvPr/>
            </p:nvSpPr>
            <p:spPr>
              <a:xfrm>
                <a:off x="2760625" y="912100"/>
                <a:ext cx="430850" cy="236900"/>
              </a:xfrm>
              <a:custGeom>
                <a:avLst/>
                <a:gdLst/>
                <a:ahLst/>
                <a:cxnLst/>
                <a:rect l="l" t="t" r="r" b="b"/>
                <a:pathLst>
                  <a:path w="17234" h="9476" fill="none" extrusionOk="0">
                    <a:moveTo>
                      <a:pt x="0" y="9476"/>
                    </a:moveTo>
                    <a:cubicBezTo>
                      <a:pt x="0" y="9476"/>
                      <a:pt x="5345" y="1"/>
                      <a:pt x="17234" y="4286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0" name="Google Shape;6080;p19"/>
              <p:cNvSpPr/>
              <p:nvPr/>
            </p:nvSpPr>
            <p:spPr>
              <a:xfrm>
                <a:off x="5950950" y="1740625"/>
                <a:ext cx="78975" cy="505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2020" fill="none" extrusionOk="0">
                    <a:moveTo>
                      <a:pt x="1" y="1"/>
                    </a:moveTo>
                    <a:cubicBezTo>
                      <a:pt x="1053" y="674"/>
                      <a:pt x="2104" y="1346"/>
                      <a:pt x="3159" y="202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1" name="Google Shape;6081;p19"/>
              <p:cNvSpPr/>
              <p:nvPr/>
            </p:nvSpPr>
            <p:spPr>
              <a:xfrm>
                <a:off x="1941200" y="2501225"/>
                <a:ext cx="281475" cy="204900"/>
              </a:xfrm>
              <a:custGeom>
                <a:avLst/>
                <a:gdLst/>
                <a:ahLst/>
                <a:cxnLst/>
                <a:rect l="l" t="t" r="r" b="b"/>
                <a:pathLst>
                  <a:path w="11259" h="8196" fill="none" extrusionOk="0">
                    <a:moveTo>
                      <a:pt x="97" y="8195"/>
                    </a:moveTo>
                    <a:cubicBezTo>
                      <a:pt x="0" y="5570"/>
                      <a:pt x="1462" y="2984"/>
                      <a:pt x="3689" y="1590"/>
                    </a:cubicBezTo>
                    <a:cubicBezTo>
                      <a:pt x="5917" y="199"/>
                      <a:pt x="8806" y="0"/>
                      <a:pt x="11259" y="936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2" name="Google Shape;6082;p19"/>
              <p:cNvSpPr/>
              <p:nvPr/>
            </p:nvSpPr>
            <p:spPr>
              <a:xfrm>
                <a:off x="1603250" y="1675125"/>
                <a:ext cx="255000" cy="128250"/>
              </a:xfrm>
              <a:custGeom>
                <a:avLst/>
                <a:gdLst/>
                <a:ahLst/>
                <a:cxnLst/>
                <a:rect l="l" t="t" r="r" b="b"/>
                <a:pathLst>
                  <a:path w="10200" h="5130" fill="none" extrusionOk="0">
                    <a:moveTo>
                      <a:pt x="175" y="5129"/>
                    </a:moveTo>
                    <a:cubicBezTo>
                      <a:pt x="1" y="4245"/>
                      <a:pt x="410" y="3343"/>
                      <a:pt x="965" y="2628"/>
                    </a:cubicBezTo>
                    <a:cubicBezTo>
                      <a:pt x="2024" y="1258"/>
                      <a:pt x="3658" y="352"/>
                      <a:pt x="5379" y="177"/>
                    </a:cubicBezTo>
                    <a:cubicBezTo>
                      <a:pt x="7100" y="1"/>
                      <a:pt x="8884" y="558"/>
                      <a:pt x="10200" y="168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3" name="Google Shape;6083;p19"/>
              <p:cNvSpPr/>
              <p:nvPr/>
            </p:nvSpPr>
            <p:spPr>
              <a:xfrm>
                <a:off x="1880900" y="1538725"/>
                <a:ext cx="762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3048" h="983" fill="none" extrusionOk="0">
                    <a:moveTo>
                      <a:pt x="0" y="982"/>
                    </a:moveTo>
                    <a:cubicBezTo>
                      <a:pt x="764" y="182"/>
                      <a:pt x="2092" y="1"/>
                      <a:pt x="3047" y="56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4" name="Google Shape;6084;p19"/>
              <p:cNvSpPr/>
              <p:nvPr/>
            </p:nvSpPr>
            <p:spPr>
              <a:xfrm>
                <a:off x="1334400" y="2170250"/>
                <a:ext cx="206150" cy="62075"/>
              </a:xfrm>
              <a:custGeom>
                <a:avLst/>
                <a:gdLst/>
                <a:ahLst/>
                <a:cxnLst/>
                <a:rect l="l" t="t" r="r" b="b"/>
                <a:pathLst>
                  <a:path w="8246" h="2483" fill="none" extrusionOk="0">
                    <a:moveTo>
                      <a:pt x="0" y="2482"/>
                    </a:moveTo>
                    <a:cubicBezTo>
                      <a:pt x="899" y="1205"/>
                      <a:pt x="2366" y="340"/>
                      <a:pt x="3919" y="170"/>
                    </a:cubicBezTo>
                    <a:cubicBezTo>
                      <a:pt x="5476" y="0"/>
                      <a:pt x="7092" y="529"/>
                      <a:pt x="8246" y="1583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5" name="Google Shape;6085;p19"/>
              <p:cNvSpPr/>
              <p:nvPr/>
            </p:nvSpPr>
            <p:spPr>
              <a:xfrm>
                <a:off x="2810925" y="2212350"/>
                <a:ext cx="293775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11751" h="5886" fill="none" extrusionOk="0">
                    <a:moveTo>
                      <a:pt x="381" y="5886"/>
                    </a:moveTo>
                    <a:cubicBezTo>
                      <a:pt x="0" y="4834"/>
                      <a:pt x="594" y="3678"/>
                      <a:pt x="1343" y="2847"/>
                    </a:cubicBezTo>
                    <a:cubicBezTo>
                      <a:pt x="2618" y="1431"/>
                      <a:pt x="4409" y="493"/>
                      <a:pt x="6297" y="246"/>
                    </a:cubicBezTo>
                    <a:cubicBezTo>
                      <a:pt x="8185" y="1"/>
                      <a:pt x="10156" y="452"/>
                      <a:pt x="11751" y="1492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6" name="Google Shape;6086;p19"/>
              <p:cNvSpPr/>
              <p:nvPr/>
            </p:nvSpPr>
            <p:spPr>
              <a:xfrm>
                <a:off x="3245075" y="2255675"/>
                <a:ext cx="6565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603" fill="none" extrusionOk="0">
                    <a:moveTo>
                      <a:pt x="1" y="532"/>
                    </a:moveTo>
                    <a:cubicBezTo>
                      <a:pt x="771" y="1"/>
                      <a:pt x="1886" y="30"/>
                      <a:pt x="2626" y="602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7" name="Google Shape;6087;p19"/>
              <p:cNvSpPr/>
              <p:nvPr/>
            </p:nvSpPr>
            <p:spPr>
              <a:xfrm>
                <a:off x="4814125" y="1458850"/>
                <a:ext cx="287850" cy="198425"/>
              </a:xfrm>
              <a:custGeom>
                <a:avLst/>
                <a:gdLst/>
                <a:ahLst/>
                <a:cxnLst/>
                <a:rect l="l" t="t" r="r" b="b"/>
                <a:pathLst>
                  <a:path w="11514" h="7937" fill="none" extrusionOk="0">
                    <a:moveTo>
                      <a:pt x="638" y="7937"/>
                    </a:moveTo>
                    <a:cubicBezTo>
                      <a:pt x="1" y="6310"/>
                      <a:pt x="597" y="4383"/>
                      <a:pt x="1782" y="3096"/>
                    </a:cubicBezTo>
                    <a:cubicBezTo>
                      <a:pt x="2967" y="1812"/>
                      <a:pt x="4642" y="1077"/>
                      <a:pt x="6334" y="636"/>
                    </a:cubicBezTo>
                    <a:cubicBezTo>
                      <a:pt x="8023" y="192"/>
                      <a:pt x="9812" y="1"/>
                      <a:pt x="11514" y="389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8" name="Google Shape;6088;p19"/>
              <p:cNvSpPr/>
              <p:nvPr/>
            </p:nvSpPr>
            <p:spPr>
              <a:xfrm>
                <a:off x="5833650" y="1069850"/>
                <a:ext cx="101400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4056" h="2189" fill="none" extrusionOk="0">
                    <a:moveTo>
                      <a:pt x="0" y="2189"/>
                    </a:moveTo>
                    <a:cubicBezTo>
                      <a:pt x="851" y="836"/>
                      <a:pt x="2460" y="0"/>
                      <a:pt x="4055" y="8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19"/>
              <p:cNvSpPr/>
              <p:nvPr/>
            </p:nvSpPr>
            <p:spPr>
              <a:xfrm>
                <a:off x="4407300" y="615550"/>
                <a:ext cx="361900" cy="139475"/>
              </a:xfrm>
              <a:custGeom>
                <a:avLst/>
                <a:gdLst/>
                <a:ahLst/>
                <a:cxnLst/>
                <a:rect l="l" t="t" r="r" b="b"/>
                <a:pathLst>
                  <a:path w="14476" h="5579" fill="none" extrusionOk="0">
                    <a:moveTo>
                      <a:pt x="0" y="5578"/>
                    </a:moveTo>
                    <a:cubicBezTo>
                      <a:pt x="807" y="2776"/>
                      <a:pt x="3524" y="740"/>
                      <a:pt x="6418" y="369"/>
                    </a:cubicBezTo>
                    <a:cubicBezTo>
                      <a:pt x="9312" y="1"/>
                      <a:pt x="12274" y="1140"/>
                      <a:pt x="14475" y="3057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0" name="Google Shape;6090;p19"/>
              <p:cNvSpPr/>
              <p:nvPr/>
            </p:nvSpPr>
            <p:spPr>
              <a:xfrm>
                <a:off x="3736750" y="735850"/>
                <a:ext cx="140850" cy="134525"/>
              </a:xfrm>
              <a:custGeom>
                <a:avLst/>
                <a:gdLst/>
                <a:ahLst/>
                <a:cxnLst/>
                <a:rect l="l" t="t" r="r" b="b"/>
                <a:pathLst>
                  <a:path w="5634" h="5381" fill="none" extrusionOk="0">
                    <a:moveTo>
                      <a:pt x="277" y="5381"/>
                    </a:moveTo>
                    <a:cubicBezTo>
                      <a:pt x="0" y="3978"/>
                      <a:pt x="638" y="2487"/>
                      <a:pt x="1704" y="1532"/>
                    </a:cubicBezTo>
                    <a:cubicBezTo>
                      <a:pt x="2771" y="579"/>
                      <a:pt x="4206" y="112"/>
                      <a:pt x="5633" y="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1" name="Google Shape;6091;p19"/>
              <p:cNvSpPr/>
              <p:nvPr/>
            </p:nvSpPr>
            <p:spPr>
              <a:xfrm>
                <a:off x="2370625" y="1173875"/>
                <a:ext cx="115525" cy="34700"/>
              </a:xfrm>
              <a:custGeom>
                <a:avLst/>
                <a:gdLst/>
                <a:ahLst/>
                <a:cxnLst/>
                <a:rect l="l" t="t" r="r" b="b"/>
                <a:pathLst>
                  <a:path w="4621" h="1388" fill="none" extrusionOk="0">
                    <a:moveTo>
                      <a:pt x="1" y="1387"/>
                    </a:moveTo>
                    <a:cubicBezTo>
                      <a:pt x="1319" y="432"/>
                      <a:pt x="3006" y="1"/>
                      <a:pt x="4620" y="20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2" name="Google Shape;6092;p19"/>
              <p:cNvSpPr/>
              <p:nvPr/>
            </p:nvSpPr>
            <p:spPr>
              <a:xfrm>
                <a:off x="4087525" y="1384575"/>
                <a:ext cx="298225" cy="72300"/>
              </a:xfrm>
              <a:custGeom>
                <a:avLst/>
                <a:gdLst/>
                <a:ahLst/>
                <a:cxnLst/>
                <a:rect l="l" t="t" r="r" b="b"/>
                <a:pathLst>
                  <a:path w="11929" h="2892" fill="none" extrusionOk="0">
                    <a:moveTo>
                      <a:pt x="1" y="2892"/>
                    </a:moveTo>
                    <a:cubicBezTo>
                      <a:pt x="3479" y="633"/>
                      <a:pt x="7963" y="0"/>
                      <a:pt x="11928" y="1203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3" name="Google Shape;6093;p19"/>
              <p:cNvSpPr/>
              <p:nvPr/>
            </p:nvSpPr>
            <p:spPr>
              <a:xfrm>
                <a:off x="4293000" y="1077350"/>
                <a:ext cx="292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1694" h="1237" fill="none" extrusionOk="0">
                    <a:moveTo>
                      <a:pt x="1" y="1237"/>
                    </a:moveTo>
                    <a:cubicBezTo>
                      <a:pt x="3828" y="330"/>
                      <a:pt x="7769" y="1"/>
                      <a:pt x="11693" y="26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4" name="Google Shape;6094;p19"/>
              <p:cNvSpPr/>
              <p:nvPr/>
            </p:nvSpPr>
            <p:spPr>
              <a:xfrm>
                <a:off x="4430875" y="1256725"/>
                <a:ext cx="4177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671" h="49" fill="none" extrusionOk="0">
                    <a:moveTo>
                      <a:pt x="0" y="0"/>
                    </a:moveTo>
                    <a:cubicBezTo>
                      <a:pt x="557" y="15"/>
                      <a:pt x="1115" y="34"/>
                      <a:pt x="1670" y="49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095" name="Google Shape;6095;p19"/>
            <p:cNvSpPr/>
            <p:nvPr/>
          </p:nvSpPr>
          <p:spPr>
            <a:xfrm rot="10800000" flipH="1">
              <a:off x="3355625" y="214050"/>
              <a:ext cx="1964100" cy="377100"/>
            </a:xfrm>
            <a:prstGeom prst="blockArc">
              <a:avLst>
                <a:gd name="adj1" fmla="val 10800000"/>
                <a:gd name="adj2" fmla="val 21559147"/>
                <a:gd name="adj3" fmla="val 11448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19"/>
            <p:cNvSpPr/>
            <p:nvPr/>
          </p:nvSpPr>
          <p:spPr>
            <a:xfrm>
              <a:off x="3386825" y="382700"/>
              <a:ext cx="1974975" cy="534800"/>
            </a:xfrm>
            <a:custGeom>
              <a:avLst/>
              <a:gdLst/>
              <a:ahLst/>
              <a:cxnLst/>
              <a:rect l="l" t="t" r="r" b="b"/>
              <a:pathLst>
                <a:path w="78999" h="21392" extrusionOk="0">
                  <a:moveTo>
                    <a:pt x="0" y="2389"/>
                  </a:moveTo>
                  <a:lnTo>
                    <a:pt x="35" y="16201"/>
                  </a:lnTo>
                  <a:lnTo>
                    <a:pt x="31337" y="21392"/>
                  </a:lnTo>
                  <a:lnTo>
                    <a:pt x="73021" y="17617"/>
                  </a:lnTo>
                  <a:lnTo>
                    <a:pt x="78999" y="9752"/>
                  </a:lnTo>
                  <a:lnTo>
                    <a:pt x="77898" y="0"/>
                  </a:lnTo>
                  <a:lnTo>
                    <a:pt x="72078" y="4719"/>
                  </a:lnTo>
                  <a:lnTo>
                    <a:pt x="39989" y="7865"/>
                  </a:lnTo>
                  <a:lnTo>
                    <a:pt x="6327" y="471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</p:sp>
      </p:grpSp>
      <p:grpSp>
        <p:nvGrpSpPr>
          <p:cNvPr id="6097" name="Google Shape;6097;p19"/>
          <p:cNvGrpSpPr/>
          <p:nvPr/>
        </p:nvGrpSpPr>
        <p:grpSpPr>
          <a:xfrm rot="-2074479">
            <a:off x="5494895" y="67827"/>
            <a:ext cx="992950" cy="776147"/>
            <a:chOff x="152425" y="47525"/>
            <a:chExt cx="7178075" cy="5742625"/>
          </a:xfrm>
        </p:grpSpPr>
        <p:sp>
          <p:nvSpPr>
            <p:cNvPr id="6098" name="Google Shape;6098;p19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19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19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19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19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19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19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19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19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19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19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19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19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19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19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19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19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19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19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19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19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19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19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19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19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19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19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19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19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19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19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19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19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19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32" name="Google Shape;6132;p19"/>
          <p:cNvGrpSpPr/>
          <p:nvPr/>
        </p:nvGrpSpPr>
        <p:grpSpPr>
          <a:xfrm rot="422409" flipH="1">
            <a:off x="7456053" y="437934"/>
            <a:ext cx="997550" cy="781498"/>
            <a:chOff x="652525" y="176550"/>
            <a:chExt cx="6269975" cy="5311425"/>
          </a:xfrm>
        </p:grpSpPr>
        <p:sp>
          <p:nvSpPr>
            <p:cNvPr id="6133" name="Google Shape;6133;p19"/>
            <p:cNvSpPr/>
            <p:nvPr/>
          </p:nvSpPr>
          <p:spPr>
            <a:xfrm>
              <a:off x="2949375" y="1608750"/>
              <a:ext cx="494175" cy="348600"/>
            </a:xfrm>
            <a:custGeom>
              <a:avLst/>
              <a:gdLst/>
              <a:ahLst/>
              <a:cxnLst/>
              <a:rect l="l" t="t" r="r" b="b"/>
              <a:pathLst>
                <a:path w="19767" h="13944" extrusionOk="0">
                  <a:moveTo>
                    <a:pt x="19386" y="1"/>
                  </a:moveTo>
                  <a:cubicBezTo>
                    <a:pt x="18953" y="1"/>
                    <a:pt x="17673" y="244"/>
                    <a:pt x="17511" y="244"/>
                  </a:cubicBezTo>
                  <a:cubicBezTo>
                    <a:pt x="17509" y="244"/>
                    <a:pt x="17507" y="244"/>
                    <a:pt x="17505" y="244"/>
                  </a:cubicBezTo>
                  <a:cubicBezTo>
                    <a:pt x="17228" y="234"/>
                    <a:pt x="16953" y="229"/>
                    <a:pt x="16680" y="229"/>
                  </a:cubicBezTo>
                  <a:cubicBezTo>
                    <a:pt x="14665" y="229"/>
                    <a:pt x="12769" y="496"/>
                    <a:pt x="11036" y="1019"/>
                  </a:cubicBezTo>
                  <a:cubicBezTo>
                    <a:pt x="4877" y="2874"/>
                    <a:pt x="2036" y="7501"/>
                    <a:pt x="892" y="10087"/>
                  </a:cubicBezTo>
                  <a:cubicBezTo>
                    <a:pt x="810" y="10276"/>
                    <a:pt x="0" y="11129"/>
                    <a:pt x="105" y="11306"/>
                  </a:cubicBezTo>
                  <a:cubicBezTo>
                    <a:pt x="119" y="11331"/>
                    <a:pt x="152" y="11342"/>
                    <a:pt x="198" y="11342"/>
                  </a:cubicBezTo>
                  <a:cubicBezTo>
                    <a:pt x="474" y="11342"/>
                    <a:pt x="1223" y="10967"/>
                    <a:pt x="1411" y="10967"/>
                  </a:cubicBezTo>
                  <a:cubicBezTo>
                    <a:pt x="1414" y="10967"/>
                    <a:pt x="1416" y="10967"/>
                    <a:pt x="1418" y="10967"/>
                  </a:cubicBezTo>
                  <a:cubicBezTo>
                    <a:pt x="4564" y="11195"/>
                    <a:pt x="7524" y="11953"/>
                    <a:pt x="10367" y="13294"/>
                  </a:cubicBezTo>
                  <a:lnTo>
                    <a:pt x="10731" y="12765"/>
                  </a:lnTo>
                  <a:lnTo>
                    <a:pt x="10466" y="13335"/>
                  </a:lnTo>
                  <a:cubicBezTo>
                    <a:pt x="10599" y="13398"/>
                    <a:pt x="11103" y="13943"/>
                    <a:pt x="11270" y="13943"/>
                  </a:cubicBezTo>
                  <a:cubicBezTo>
                    <a:pt x="11277" y="13943"/>
                    <a:pt x="11283" y="13942"/>
                    <a:pt x="11288" y="13941"/>
                  </a:cubicBezTo>
                  <a:cubicBezTo>
                    <a:pt x="11317" y="13933"/>
                    <a:pt x="11441" y="13359"/>
                    <a:pt x="11470" y="13344"/>
                  </a:cubicBezTo>
                  <a:cubicBezTo>
                    <a:pt x="11640" y="13267"/>
                    <a:pt x="11288" y="13105"/>
                    <a:pt x="11337" y="12928"/>
                  </a:cubicBezTo>
                  <a:cubicBezTo>
                    <a:pt x="12010" y="10390"/>
                    <a:pt x="13760" y="5513"/>
                    <a:pt x="17929" y="1310"/>
                  </a:cubicBezTo>
                  <a:cubicBezTo>
                    <a:pt x="18172" y="1066"/>
                    <a:pt x="19767" y="268"/>
                    <a:pt x="19522" y="23"/>
                  </a:cubicBezTo>
                  <a:cubicBezTo>
                    <a:pt x="19506" y="8"/>
                    <a:pt x="19458" y="1"/>
                    <a:pt x="19386" y="1"/>
                  </a:cubicBezTo>
                  <a:close/>
                </a:path>
              </a:pathLst>
            </a:custGeom>
            <a:solidFill>
              <a:schemeClr val="accent3"/>
            </a:solidFill>
            <a:ln w="18175" cap="flat" cmpd="sng">
              <a:solidFill>
                <a:schemeClr val="accent3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19"/>
            <p:cNvSpPr/>
            <p:nvPr/>
          </p:nvSpPr>
          <p:spPr>
            <a:xfrm>
              <a:off x="3793275" y="1326150"/>
              <a:ext cx="753300" cy="364725"/>
            </a:xfrm>
            <a:custGeom>
              <a:avLst/>
              <a:gdLst/>
              <a:ahLst/>
              <a:cxnLst/>
              <a:rect l="l" t="t" r="r" b="b"/>
              <a:pathLst>
                <a:path w="30132" h="14589" extrusionOk="0">
                  <a:moveTo>
                    <a:pt x="20169" y="0"/>
                  </a:moveTo>
                  <a:cubicBezTo>
                    <a:pt x="17522" y="0"/>
                    <a:pt x="15063" y="327"/>
                    <a:pt x="12992" y="951"/>
                  </a:cubicBezTo>
                  <a:cubicBezTo>
                    <a:pt x="11686" y="1341"/>
                    <a:pt x="10426" y="1877"/>
                    <a:pt x="9240" y="2551"/>
                  </a:cubicBezTo>
                  <a:cubicBezTo>
                    <a:pt x="4393" y="5307"/>
                    <a:pt x="2000" y="9725"/>
                    <a:pt x="1007" y="12117"/>
                  </a:cubicBezTo>
                  <a:cubicBezTo>
                    <a:pt x="873" y="12437"/>
                    <a:pt x="1" y="13278"/>
                    <a:pt x="321" y="13412"/>
                  </a:cubicBezTo>
                  <a:cubicBezTo>
                    <a:pt x="325" y="13413"/>
                    <a:pt x="330" y="13414"/>
                    <a:pt x="337" y="13414"/>
                  </a:cubicBezTo>
                  <a:cubicBezTo>
                    <a:pt x="505" y="13414"/>
                    <a:pt x="1546" y="12992"/>
                    <a:pt x="1644" y="12985"/>
                  </a:cubicBezTo>
                  <a:cubicBezTo>
                    <a:pt x="2082" y="12944"/>
                    <a:pt x="2525" y="12914"/>
                    <a:pt x="2990" y="12914"/>
                  </a:cubicBezTo>
                  <a:cubicBezTo>
                    <a:pt x="3187" y="12914"/>
                    <a:pt x="3387" y="12920"/>
                    <a:pt x="3593" y="12932"/>
                  </a:cubicBezTo>
                  <a:cubicBezTo>
                    <a:pt x="7713" y="13162"/>
                    <a:pt x="10804" y="13642"/>
                    <a:pt x="13315" y="14030"/>
                  </a:cubicBezTo>
                  <a:cubicBezTo>
                    <a:pt x="15396" y="14347"/>
                    <a:pt x="16974" y="14589"/>
                    <a:pt x="18360" y="14589"/>
                  </a:cubicBezTo>
                  <a:cubicBezTo>
                    <a:pt x="19250" y="14589"/>
                    <a:pt x="20060" y="14489"/>
                    <a:pt x="20872" y="14246"/>
                  </a:cubicBezTo>
                  <a:cubicBezTo>
                    <a:pt x="22159" y="13858"/>
                    <a:pt x="23393" y="13118"/>
                    <a:pt x="24874" y="11841"/>
                  </a:cubicBezTo>
                  <a:cubicBezTo>
                    <a:pt x="26689" y="10278"/>
                    <a:pt x="27501" y="7716"/>
                    <a:pt x="28364" y="4991"/>
                  </a:cubicBezTo>
                  <a:cubicBezTo>
                    <a:pt x="28640" y="4119"/>
                    <a:pt x="29675" y="2665"/>
                    <a:pt x="30010" y="1758"/>
                  </a:cubicBezTo>
                  <a:cubicBezTo>
                    <a:pt x="30131" y="1436"/>
                    <a:pt x="29217" y="1625"/>
                    <a:pt x="28895" y="1508"/>
                  </a:cubicBezTo>
                  <a:cubicBezTo>
                    <a:pt x="28880" y="1501"/>
                    <a:pt x="29777" y="1351"/>
                    <a:pt x="29760" y="1344"/>
                  </a:cubicBezTo>
                  <a:cubicBezTo>
                    <a:pt x="26515" y="433"/>
                    <a:pt x="23217" y="0"/>
                    <a:pt x="20169" y="0"/>
                  </a:cubicBezTo>
                  <a:close/>
                </a:path>
              </a:pathLst>
            </a:custGeom>
            <a:solidFill>
              <a:schemeClr val="accent5"/>
            </a:solidFill>
            <a:ln w="18975" cap="flat" cmpd="sng">
              <a:solidFill>
                <a:schemeClr val="accent5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19"/>
            <p:cNvSpPr/>
            <p:nvPr/>
          </p:nvSpPr>
          <p:spPr>
            <a:xfrm>
              <a:off x="744075" y="1071650"/>
              <a:ext cx="6160475" cy="4388750"/>
            </a:xfrm>
            <a:custGeom>
              <a:avLst/>
              <a:gdLst/>
              <a:ahLst/>
              <a:cxnLst/>
              <a:rect l="l" t="t" r="r" b="b"/>
              <a:pathLst>
                <a:path w="246419" h="175550" extrusionOk="0">
                  <a:moveTo>
                    <a:pt x="216780" y="1"/>
                  </a:moveTo>
                  <a:cubicBezTo>
                    <a:pt x="216726" y="1"/>
                    <a:pt x="216233" y="2437"/>
                    <a:pt x="216184" y="2454"/>
                  </a:cubicBezTo>
                  <a:cubicBezTo>
                    <a:pt x="215983" y="2517"/>
                    <a:pt x="216524" y="3455"/>
                    <a:pt x="216456" y="3654"/>
                  </a:cubicBezTo>
                  <a:cubicBezTo>
                    <a:pt x="216087" y="4943"/>
                    <a:pt x="215642" y="5992"/>
                    <a:pt x="215060" y="6928"/>
                  </a:cubicBezTo>
                  <a:cubicBezTo>
                    <a:pt x="212086" y="11829"/>
                    <a:pt x="206404" y="18439"/>
                    <a:pt x="196254" y="22045"/>
                  </a:cubicBezTo>
                  <a:cubicBezTo>
                    <a:pt x="192157" y="23488"/>
                    <a:pt x="188371" y="24733"/>
                    <a:pt x="184605" y="25972"/>
                  </a:cubicBezTo>
                  <a:cubicBezTo>
                    <a:pt x="182363" y="26699"/>
                    <a:pt x="180191" y="27404"/>
                    <a:pt x="178036" y="28161"/>
                  </a:cubicBezTo>
                  <a:cubicBezTo>
                    <a:pt x="168222" y="31484"/>
                    <a:pt x="158789" y="35110"/>
                    <a:pt x="146197" y="42255"/>
                  </a:cubicBezTo>
                  <a:cubicBezTo>
                    <a:pt x="137525" y="47197"/>
                    <a:pt x="128746" y="50913"/>
                    <a:pt x="118566" y="53979"/>
                  </a:cubicBezTo>
                  <a:cubicBezTo>
                    <a:pt x="112538" y="55794"/>
                    <a:pt x="106653" y="57200"/>
                    <a:pt x="100908" y="58565"/>
                  </a:cubicBezTo>
                  <a:cubicBezTo>
                    <a:pt x="97951" y="59270"/>
                    <a:pt x="95021" y="59971"/>
                    <a:pt x="92103" y="60717"/>
                  </a:cubicBezTo>
                  <a:cubicBezTo>
                    <a:pt x="91249" y="60923"/>
                    <a:pt x="90408" y="61175"/>
                    <a:pt x="89567" y="61430"/>
                  </a:cubicBezTo>
                  <a:cubicBezTo>
                    <a:pt x="82844" y="63454"/>
                    <a:pt x="76913" y="66447"/>
                    <a:pt x="71636" y="69108"/>
                  </a:cubicBezTo>
                  <a:cubicBezTo>
                    <a:pt x="71088" y="69377"/>
                    <a:pt x="70543" y="69646"/>
                    <a:pt x="70019" y="69911"/>
                  </a:cubicBezTo>
                  <a:cubicBezTo>
                    <a:pt x="66018" y="71927"/>
                    <a:pt x="62220" y="73752"/>
                    <a:pt x="58523" y="74865"/>
                  </a:cubicBezTo>
                  <a:cubicBezTo>
                    <a:pt x="56364" y="75514"/>
                    <a:pt x="54352" y="75885"/>
                    <a:pt x="52408" y="76023"/>
                  </a:cubicBezTo>
                  <a:cubicBezTo>
                    <a:pt x="51522" y="76075"/>
                    <a:pt x="50660" y="76099"/>
                    <a:pt x="49816" y="76099"/>
                  </a:cubicBezTo>
                  <a:cubicBezTo>
                    <a:pt x="44603" y="76099"/>
                    <a:pt x="40085" y="75176"/>
                    <a:pt x="34961" y="74104"/>
                  </a:cubicBezTo>
                  <a:cubicBezTo>
                    <a:pt x="29964" y="73071"/>
                    <a:pt x="24287" y="71872"/>
                    <a:pt x="16892" y="71401"/>
                  </a:cubicBezTo>
                  <a:cubicBezTo>
                    <a:pt x="10699" y="71013"/>
                    <a:pt x="5643" y="69266"/>
                    <a:pt x="2262" y="66302"/>
                  </a:cubicBezTo>
                  <a:cubicBezTo>
                    <a:pt x="2092" y="66155"/>
                    <a:pt x="1998" y="65674"/>
                    <a:pt x="1825" y="65674"/>
                  </a:cubicBezTo>
                  <a:cubicBezTo>
                    <a:pt x="1815" y="65674"/>
                    <a:pt x="1805" y="65675"/>
                    <a:pt x="1794" y="65679"/>
                  </a:cubicBezTo>
                  <a:cubicBezTo>
                    <a:pt x="1794" y="65679"/>
                    <a:pt x="1794" y="65679"/>
                    <a:pt x="1794" y="65679"/>
                  </a:cubicBezTo>
                  <a:cubicBezTo>
                    <a:pt x="1731" y="65679"/>
                    <a:pt x="284" y="63044"/>
                    <a:pt x="220" y="63044"/>
                  </a:cubicBezTo>
                  <a:cubicBezTo>
                    <a:pt x="219" y="63044"/>
                    <a:pt x="219" y="63044"/>
                    <a:pt x="219" y="63044"/>
                  </a:cubicBezTo>
                  <a:cubicBezTo>
                    <a:pt x="0" y="63189"/>
                    <a:pt x="1164" y="66660"/>
                    <a:pt x="1244" y="66922"/>
                  </a:cubicBezTo>
                  <a:cubicBezTo>
                    <a:pt x="13419" y="117517"/>
                    <a:pt x="20957" y="148713"/>
                    <a:pt x="23048" y="157143"/>
                  </a:cubicBezTo>
                  <a:cubicBezTo>
                    <a:pt x="25484" y="167144"/>
                    <a:pt x="51921" y="173797"/>
                    <a:pt x="64847" y="174983"/>
                  </a:cubicBezTo>
                  <a:cubicBezTo>
                    <a:pt x="69024" y="175359"/>
                    <a:pt x="72971" y="175550"/>
                    <a:pt x="76796" y="175550"/>
                  </a:cubicBezTo>
                  <a:cubicBezTo>
                    <a:pt x="83818" y="175550"/>
                    <a:pt x="90423" y="174905"/>
                    <a:pt x="97263" y="173574"/>
                  </a:cubicBezTo>
                  <a:cubicBezTo>
                    <a:pt x="97464" y="173540"/>
                    <a:pt x="97685" y="173497"/>
                    <a:pt x="97903" y="173434"/>
                  </a:cubicBezTo>
                  <a:cubicBezTo>
                    <a:pt x="100647" y="172896"/>
                    <a:pt x="103725" y="172074"/>
                    <a:pt x="107588" y="170911"/>
                  </a:cubicBezTo>
                  <a:cubicBezTo>
                    <a:pt x="109845" y="170232"/>
                    <a:pt x="112121" y="169519"/>
                    <a:pt x="114411" y="168778"/>
                  </a:cubicBezTo>
                  <a:cubicBezTo>
                    <a:pt x="116678" y="168041"/>
                    <a:pt x="118997" y="167316"/>
                    <a:pt x="121280" y="166630"/>
                  </a:cubicBezTo>
                  <a:cubicBezTo>
                    <a:pt x="126443" y="165074"/>
                    <a:pt x="130316" y="164117"/>
                    <a:pt x="133841" y="163554"/>
                  </a:cubicBezTo>
                  <a:cubicBezTo>
                    <a:pt x="141047" y="162352"/>
                    <a:pt x="148260" y="160651"/>
                    <a:pt x="155943" y="158336"/>
                  </a:cubicBezTo>
                  <a:cubicBezTo>
                    <a:pt x="171286" y="153716"/>
                    <a:pt x="185901" y="147378"/>
                    <a:pt x="199557" y="141248"/>
                  </a:cubicBezTo>
                  <a:cubicBezTo>
                    <a:pt x="204565" y="139006"/>
                    <a:pt x="209109" y="136616"/>
                    <a:pt x="213232" y="134224"/>
                  </a:cubicBezTo>
                  <a:cubicBezTo>
                    <a:pt x="225943" y="126783"/>
                    <a:pt x="234525" y="118932"/>
                    <a:pt x="239855" y="113059"/>
                  </a:cubicBezTo>
                  <a:cubicBezTo>
                    <a:pt x="240369" y="112511"/>
                    <a:pt x="240864" y="111973"/>
                    <a:pt x="241385" y="111447"/>
                  </a:cubicBezTo>
                  <a:cubicBezTo>
                    <a:pt x="244095" y="108616"/>
                    <a:pt x="246419" y="106161"/>
                    <a:pt x="246038" y="102899"/>
                  </a:cubicBezTo>
                  <a:cubicBezTo>
                    <a:pt x="245217" y="98172"/>
                    <a:pt x="243392" y="91415"/>
                    <a:pt x="241768" y="85411"/>
                  </a:cubicBezTo>
                  <a:cubicBezTo>
                    <a:pt x="240970" y="82507"/>
                    <a:pt x="240219" y="79749"/>
                    <a:pt x="239659" y="77458"/>
                  </a:cubicBezTo>
                  <a:cubicBezTo>
                    <a:pt x="238719" y="73733"/>
                    <a:pt x="238290" y="71350"/>
                    <a:pt x="237858" y="69043"/>
                  </a:cubicBezTo>
                  <a:cubicBezTo>
                    <a:pt x="237293" y="65940"/>
                    <a:pt x="236767" y="62983"/>
                    <a:pt x="235107" y="57040"/>
                  </a:cubicBezTo>
                  <a:cubicBezTo>
                    <a:pt x="232489" y="47767"/>
                    <a:pt x="231362" y="46196"/>
                    <a:pt x="230373" y="44817"/>
                  </a:cubicBezTo>
                  <a:cubicBezTo>
                    <a:pt x="229212" y="43229"/>
                    <a:pt x="228192" y="41833"/>
                    <a:pt x="225758" y="32014"/>
                  </a:cubicBezTo>
                  <a:cubicBezTo>
                    <a:pt x="223121" y="21522"/>
                    <a:pt x="220569" y="12525"/>
                    <a:pt x="217663" y="3656"/>
                  </a:cubicBezTo>
                  <a:cubicBezTo>
                    <a:pt x="217583" y="3392"/>
                    <a:pt x="217042" y="1"/>
                    <a:pt x="216781" y="1"/>
                  </a:cubicBezTo>
                  <a:cubicBezTo>
                    <a:pt x="216781" y="1"/>
                    <a:pt x="216781" y="1"/>
                    <a:pt x="216780" y="1"/>
                  </a:cubicBezTo>
                  <a:close/>
                </a:path>
              </a:pathLst>
            </a:custGeom>
            <a:solidFill>
              <a:schemeClr val="dk1"/>
            </a:solidFill>
            <a:ln w="18175" cap="flat" cmpd="sng">
              <a:solidFill>
                <a:schemeClr val="dk1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19"/>
            <p:cNvSpPr/>
            <p:nvPr/>
          </p:nvSpPr>
          <p:spPr>
            <a:xfrm>
              <a:off x="787400" y="2088450"/>
              <a:ext cx="222600" cy="195150"/>
            </a:xfrm>
            <a:custGeom>
              <a:avLst/>
              <a:gdLst/>
              <a:ahLst/>
              <a:cxnLst/>
              <a:rect l="l" t="t" r="r" b="b"/>
              <a:pathLst>
                <a:path w="8904" h="7806" extrusionOk="0">
                  <a:moveTo>
                    <a:pt x="8240" y="0"/>
                  </a:moveTo>
                  <a:cubicBezTo>
                    <a:pt x="8181" y="0"/>
                    <a:pt x="8121" y="9"/>
                    <a:pt x="8062" y="27"/>
                  </a:cubicBezTo>
                  <a:cubicBezTo>
                    <a:pt x="8011" y="44"/>
                    <a:pt x="7968" y="56"/>
                    <a:pt x="7924" y="95"/>
                  </a:cubicBezTo>
                  <a:cubicBezTo>
                    <a:pt x="4737" y="1947"/>
                    <a:pt x="2928" y="3328"/>
                    <a:pt x="2296" y="3832"/>
                  </a:cubicBezTo>
                  <a:cubicBezTo>
                    <a:pt x="1537" y="4455"/>
                    <a:pt x="820" y="5456"/>
                    <a:pt x="127" y="6896"/>
                  </a:cubicBezTo>
                  <a:cubicBezTo>
                    <a:pt x="1" y="7170"/>
                    <a:pt x="78" y="7512"/>
                    <a:pt x="311" y="7679"/>
                  </a:cubicBezTo>
                  <a:cubicBezTo>
                    <a:pt x="423" y="7767"/>
                    <a:pt x="544" y="7805"/>
                    <a:pt x="668" y="7805"/>
                  </a:cubicBezTo>
                  <a:cubicBezTo>
                    <a:pt x="732" y="7805"/>
                    <a:pt x="796" y="7795"/>
                    <a:pt x="861" y="7776"/>
                  </a:cubicBezTo>
                  <a:cubicBezTo>
                    <a:pt x="953" y="7744"/>
                    <a:pt x="1038" y="7703"/>
                    <a:pt x="1113" y="7647"/>
                  </a:cubicBezTo>
                  <a:cubicBezTo>
                    <a:pt x="2206" y="6588"/>
                    <a:pt x="3311" y="5730"/>
                    <a:pt x="4489" y="4773"/>
                  </a:cubicBezTo>
                  <a:cubicBezTo>
                    <a:pt x="5934" y="3658"/>
                    <a:pt x="7396" y="2509"/>
                    <a:pt x="8707" y="1040"/>
                  </a:cubicBezTo>
                  <a:cubicBezTo>
                    <a:pt x="8903" y="822"/>
                    <a:pt x="8903" y="483"/>
                    <a:pt x="8721" y="221"/>
                  </a:cubicBezTo>
                  <a:cubicBezTo>
                    <a:pt x="8597" y="80"/>
                    <a:pt x="8421" y="0"/>
                    <a:pt x="8240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19"/>
            <p:cNvSpPr/>
            <p:nvPr/>
          </p:nvSpPr>
          <p:spPr>
            <a:xfrm>
              <a:off x="1972275" y="1326250"/>
              <a:ext cx="1152425" cy="764100"/>
            </a:xfrm>
            <a:custGeom>
              <a:avLst/>
              <a:gdLst/>
              <a:ahLst/>
              <a:cxnLst/>
              <a:rect l="l" t="t" r="r" b="b"/>
              <a:pathLst>
                <a:path w="46097" h="30564" extrusionOk="0">
                  <a:moveTo>
                    <a:pt x="45752" y="0"/>
                  </a:moveTo>
                  <a:cubicBezTo>
                    <a:pt x="44860" y="0"/>
                    <a:pt x="41888" y="643"/>
                    <a:pt x="41634" y="680"/>
                  </a:cubicBezTo>
                  <a:cubicBezTo>
                    <a:pt x="39392" y="1003"/>
                    <a:pt x="37179" y="1495"/>
                    <a:pt x="35010" y="2147"/>
                  </a:cubicBezTo>
                  <a:cubicBezTo>
                    <a:pt x="18458" y="7130"/>
                    <a:pt x="7325" y="20354"/>
                    <a:pt x="2163" y="27793"/>
                  </a:cubicBezTo>
                  <a:cubicBezTo>
                    <a:pt x="1964" y="28077"/>
                    <a:pt x="1" y="30362"/>
                    <a:pt x="287" y="30559"/>
                  </a:cubicBezTo>
                  <a:cubicBezTo>
                    <a:pt x="291" y="30562"/>
                    <a:pt x="297" y="30563"/>
                    <a:pt x="305" y="30563"/>
                  </a:cubicBezTo>
                  <a:cubicBezTo>
                    <a:pt x="569" y="30563"/>
                    <a:pt x="2682" y="28802"/>
                    <a:pt x="2858" y="28750"/>
                  </a:cubicBezTo>
                  <a:lnTo>
                    <a:pt x="2895" y="28738"/>
                  </a:lnTo>
                  <a:cubicBezTo>
                    <a:pt x="3246" y="28607"/>
                    <a:pt x="3612" y="28484"/>
                    <a:pt x="3988" y="28372"/>
                  </a:cubicBezTo>
                  <a:cubicBezTo>
                    <a:pt x="5665" y="27868"/>
                    <a:pt x="7353" y="27614"/>
                    <a:pt x="9036" y="27614"/>
                  </a:cubicBezTo>
                  <a:cubicBezTo>
                    <a:pt x="10183" y="27614"/>
                    <a:pt x="11326" y="27732"/>
                    <a:pt x="12461" y="27968"/>
                  </a:cubicBezTo>
                  <a:cubicBezTo>
                    <a:pt x="12564" y="27989"/>
                    <a:pt x="13092" y="28763"/>
                    <a:pt x="13205" y="28763"/>
                  </a:cubicBezTo>
                  <a:cubicBezTo>
                    <a:pt x="13207" y="28763"/>
                    <a:pt x="13209" y="28763"/>
                    <a:pt x="13210" y="28763"/>
                  </a:cubicBezTo>
                  <a:cubicBezTo>
                    <a:pt x="13356" y="28716"/>
                    <a:pt x="13041" y="27817"/>
                    <a:pt x="13123" y="27686"/>
                  </a:cubicBezTo>
                  <a:cubicBezTo>
                    <a:pt x="15244" y="24247"/>
                    <a:pt x="23599" y="12220"/>
                    <a:pt x="42034" y="1846"/>
                  </a:cubicBezTo>
                  <a:cubicBezTo>
                    <a:pt x="42291" y="1698"/>
                    <a:pt x="46096" y="343"/>
                    <a:pt x="46002" y="57"/>
                  </a:cubicBezTo>
                  <a:cubicBezTo>
                    <a:pt x="45988" y="18"/>
                    <a:pt x="45898" y="0"/>
                    <a:pt x="45752" y="0"/>
                  </a:cubicBezTo>
                  <a:close/>
                </a:path>
              </a:pathLst>
            </a:custGeom>
            <a:solidFill>
              <a:schemeClr val="accent4"/>
            </a:solidFill>
            <a:ln w="18175" cap="flat" cmpd="sng">
              <a:solidFill>
                <a:schemeClr val="accent4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19"/>
            <p:cNvSpPr/>
            <p:nvPr/>
          </p:nvSpPr>
          <p:spPr>
            <a:xfrm>
              <a:off x="715000" y="253900"/>
              <a:ext cx="5437325" cy="2688725"/>
            </a:xfrm>
            <a:custGeom>
              <a:avLst/>
              <a:gdLst/>
              <a:ahLst/>
              <a:cxnLst/>
              <a:rect l="l" t="t" r="r" b="b"/>
              <a:pathLst>
                <a:path w="217493" h="107549" extrusionOk="0">
                  <a:moveTo>
                    <a:pt x="93165" y="28874"/>
                  </a:moveTo>
                  <a:cubicBezTo>
                    <a:pt x="95107" y="28874"/>
                    <a:pt x="97145" y="29258"/>
                    <a:pt x="99262" y="30030"/>
                  </a:cubicBezTo>
                  <a:cubicBezTo>
                    <a:pt x="99434" y="30081"/>
                    <a:pt x="99551" y="30205"/>
                    <a:pt x="99616" y="30343"/>
                  </a:cubicBezTo>
                  <a:cubicBezTo>
                    <a:pt x="99694" y="30503"/>
                    <a:pt x="99711" y="30653"/>
                    <a:pt x="99660" y="30828"/>
                  </a:cubicBezTo>
                  <a:cubicBezTo>
                    <a:pt x="99584" y="31004"/>
                    <a:pt x="99444" y="31155"/>
                    <a:pt x="99250" y="31211"/>
                  </a:cubicBezTo>
                  <a:cubicBezTo>
                    <a:pt x="99191" y="31229"/>
                    <a:pt x="99130" y="31238"/>
                    <a:pt x="99069" y="31238"/>
                  </a:cubicBezTo>
                  <a:cubicBezTo>
                    <a:pt x="98996" y="31238"/>
                    <a:pt x="98923" y="31225"/>
                    <a:pt x="98852" y="31198"/>
                  </a:cubicBezTo>
                  <a:cubicBezTo>
                    <a:pt x="96863" y="30487"/>
                    <a:pt x="94942" y="30125"/>
                    <a:pt x="93115" y="30125"/>
                  </a:cubicBezTo>
                  <a:cubicBezTo>
                    <a:pt x="91844" y="30125"/>
                    <a:pt x="90618" y="30300"/>
                    <a:pt x="89446" y="30653"/>
                  </a:cubicBezTo>
                  <a:cubicBezTo>
                    <a:pt x="84717" y="32078"/>
                    <a:pt x="82477" y="35947"/>
                    <a:pt x="82368" y="36111"/>
                  </a:cubicBezTo>
                  <a:cubicBezTo>
                    <a:pt x="82303" y="36235"/>
                    <a:pt x="82157" y="36359"/>
                    <a:pt x="82012" y="36402"/>
                  </a:cubicBezTo>
                  <a:cubicBezTo>
                    <a:pt x="81953" y="36420"/>
                    <a:pt x="81892" y="36429"/>
                    <a:pt x="81831" y="36429"/>
                  </a:cubicBezTo>
                  <a:cubicBezTo>
                    <a:pt x="81718" y="36429"/>
                    <a:pt x="81607" y="36398"/>
                    <a:pt x="81520" y="36337"/>
                  </a:cubicBezTo>
                  <a:cubicBezTo>
                    <a:pt x="81207" y="36174"/>
                    <a:pt x="81118" y="35784"/>
                    <a:pt x="81268" y="35501"/>
                  </a:cubicBezTo>
                  <a:cubicBezTo>
                    <a:pt x="81309" y="35462"/>
                    <a:pt x="83881" y="31048"/>
                    <a:pt x="89189" y="29451"/>
                  </a:cubicBezTo>
                  <a:cubicBezTo>
                    <a:pt x="90462" y="29067"/>
                    <a:pt x="91790" y="28874"/>
                    <a:pt x="93165" y="28874"/>
                  </a:cubicBezTo>
                  <a:close/>
                  <a:moveTo>
                    <a:pt x="195931" y="26887"/>
                  </a:moveTo>
                  <a:cubicBezTo>
                    <a:pt x="196065" y="26887"/>
                    <a:pt x="196207" y="26938"/>
                    <a:pt x="196321" y="27015"/>
                  </a:cubicBezTo>
                  <a:cubicBezTo>
                    <a:pt x="196454" y="27107"/>
                    <a:pt x="196551" y="27262"/>
                    <a:pt x="196568" y="27412"/>
                  </a:cubicBezTo>
                  <a:cubicBezTo>
                    <a:pt x="196612" y="27737"/>
                    <a:pt x="196415" y="28033"/>
                    <a:pt x="196054" y="28142"/>
                  </a:cubicBezTo>
                  <a:cubicBezTo>
                    <a:pt x="195705" y="28195"/>
                    <a:pt x="195361" y="28273"/>
                    <a:pt x="195024" y="28372"/>
                  </a:cubicBezTo>
                  <a:cubicBezTo>
                    <a:pt x="190821" y="29640"/>
                    <a:pt x="188950" y="34286"/>
                    <a:pt x="188327" y="36230"/>
                  </a:cubicBezTo>
                  <a:cubicBezTo>
                    <a:pt x="188230" y="36521"/>
                    <a:pt x="188383" y="36841"/>
                    <a:pt x="188662" y="36994"/>
                  </a:cubicBezTo>
                  <a:cubicBezTo>
                    <a:pt x="190768" y="37983"/>
                    <a:pt x="192772" y="39340"/>
                    <a:pt x="194629" y="40983"/>
                  </a:cubicBezTo>
                  <a:cubicBezTo>
                    <a:pt x="194743" y="41104"/>
                    <a:pt x="194816" y="41255"/>
                    <a:pt x="194838" y="41417"/>
                  </a:cubicBezTo>
                  <a:cubicBezTo>
                    <a:pt x="194842" y="41599"/>
                    <a:pt x="194782" y="41747"/>
                    <a:pt x="194665" y="41885"/>
                  </a:cubicBezTo>
                  <a:cubicBezTo>
                    <a:pt x="194610" y="41955"/>
                    <a:pt x="194496" y="42016"/>
                    <a:pt x="194399" y="42043"/>
                  </a:cubicBezTo>
                  <a:cubicBezTo>
                    <a:pt x="194332" y="42063"/>
                    <a:pt x="194264" y="42073"/>
                    <a:pt x="194197" y="42073"/>
                  </a:cubicBezTo>
                  <a:cubicBezTo>
                    <a:pt x="194049" y="42073"/>
                    <a:pt x="193907" y="42022"/>
                    <a:pt x="193783" y="41914"/>
                  </a:cubicBezTo>
                  <a:cubicBezTo>
                    <a:pt x="188139" y="36902"/>
                    <a:pt x="182655" y="36075"/>
                    <a:pt x="179647" y="36075"/>
                  </a:cubicBezTo>
                  <a:cubicBezTo>
                    <a:pt x="178255" y="36075"/>
                    <a:pt x="177393" y="36252"/>
                    <a:pt x="177292" y="36274"/>
                  </a:cubicBezTo>
                  <a:cubicBezTo>
                    <a:pt x="177243" y="36285"/>
                    <a:pt x="177195" y="36290"/>
                    <a:pt x="177148" y="36290"/>
                  </a:cubicBezTo>
                  <a:cubicBezTo>
                    <a:pt x="176861" y="36290"/>
                    <a:pt x="176611" y="36091"/>
                    <a:pt x="176552" y="35818"/>
                  </a:cubicBezTo>
                  <a:cubicBezTo>
                    <a:pt x="176482" y="35498"/>
                    <a:pt x="176642" y="35164"/>
                    <a:pt x="176955" y="35067"/>
                  </a:cubicBezTo>
                  <a:lnTo>
                    <a:pt x="176783" y="34490"/>
                  </a:lnTo>
                  <a:lnTo>
                    <a:pt x="177003" y="35050"/>
                  </a:lnTo>
                  <a:cubicBezTo>
                    <a:pt x="177088" y="35037"/>
                    <a:pt x="178071" y="34822"/>
                    <a:pt x="179668" y="34822"/>
                  </a:cubicBezTo>
                  <a:cubicBezTo>
                    <a:pt x="181346" y="34822"/>
                    <a:pt x="183702" y="35059"/>
                    <a:pt x="186408" y="36017"/>
                  </a:cubicBezTo>
                  <a:cubicBezTo>
                    <a:pt x="186476" y="36043"/>
                    <a:pt x="186548" y="36056"/>
                    <a:pt x="186621" y="36056"/>
                  </a:cubicBezTo>
                  <a:cubicBezTo>
                    <a:pt x="186683" y="36056"/>
                    <a:pt x="186745" y="36047"/>
                    <a:pt x="186805" y="36029"/>
                  </a:cubicBezTo>
                  <a:lnTo>
                    <a:pt x="186902" y="36002"/>
                  </a:lnTo>
                  <a:cubicBezTo>
                    <a:pt x="187038" y="35935"/>
                    <a:pt x="187152" y="35796"/>
                    <a:pt x="187207" y="35624"/>
                  </a:cubicBezTo>
                  <a:cubicBezTo>
                    <a:pt x="188058" y="33062"/>
                    <a:pt x="190128" y="28537"/>
                    <a:pt x="194641" y="27180"/>
                  </a:cubicBezTo>
                  <a:cubicBezTo>
                    <a:pt x="195046" y="27061"/>
                    <a:pt x="195451" y="26964"/>
                    <a:pt x="195863" y="26891"/>
                  </a:cubicBezTo>
                  <a:cubicBezTo>
                    <a:pt x="195885" y="26888"/>
                    <a:pt x="195908" y="26887"/>
                    <a:pt x="195931" y="26887"/>
                  </a:cubicBezTo>
                  <a:close/>
                  <a:moveTo>
                    <a:pt x="167151" y="25976"/>
                  </a:moveTo>
                  <a:cubicBezTo>
                    <a:pt x="167355" y="25976"/>
                    <a:pt x="167571" y="26088"/>
                    <a:pt x="167686" y="26264"/>
                  </a:cubicBezTo>
                  <a:cubicBezTo>
                    <a:pt x="167771" y="26394"/>
                    <a:pt x="167819" y="26564"/>
                    <a:pt x="167793" y="26729"/>
                  </a:cubicBezTo>
                  <a:cubicBezTo>
                    <a:pt x="167742" y="26901"/>
                    <a:pt x="167647" y="27034"/>
                    <a:pt x="167519" y="27124"/>
                  </a:cubicBezTo>
                  <a:cubicBezTo>
                    <a:pt x="164193" y="29383"/>
                    <a:pt x="163636" y="33009"/>
                    <a:pt x="163602" y="34982"/>
                  </a:cubicBezTo>
                  <a:cubicBezTo>
                    <a:pt x="163604" y="35164"/>
                    <a:pt x="162887" y="36344"/>
                    <a:pt x="163028" y="36460"/>
                  </a:cubicBezTo>
                  <a:cubicBezTo>
                    <a:pt x="163036" y="36467"/>
                    <a:pt x="163047" y="36470"/>
                    <a:pt x="163060" y="36470"/>
                  </a:cubicBezTo>
                  <a:cubicBezTo>
                    <a:pt x="163278" y="36470"/>
                    <a:pt x="164143" y="35637"/>
                    <a:pt x="164315" y="35605"/>
                  </a:cubicBezTo>
                  <a:cubicBezTo>
                    <a:pt x="165498" y="35455"/>
                    <a:pt x="166791" y="35390"/>
                    <a:pt x="168146" y="35390"/>
                  </a:cubicBezTo>
                  <a:cubicBezTo>
                    <a:pt x="168348" y="35390"/>
                    <a:pt x="168551" y="35391"/>
                    <a:pt x="168755" y="35394"/>
                  </a:cubicBezTo>
                  <a:cubicBezTo>
                    <a:pt x="169104" y="35421"/>
                    <a:pt x="169373" y="35704"/>
                    <a:pt x="169371" y="36044"/>
                  </a:cubicBezTo>
                  <a:cubicBezTo>
                    <a:pt x="169371" y="36305"/>
                    <a:pt x="169199" y="36516"/>
                    <a:pt x="168813" y="36633"/>
                  </a:cubicBezTo>
                  <a:lnTo>
                    <a:pt x="168716" y="36662"/>
                  </a:lnTo>
                  <a:cubicBezTo>
                    <a:pt x="168423" y="36653"/>
                    <a:pt x="168134" y="36649"/>
                    <a:pt x="167850" y="36649"/>
                  </a:cubicBezTo>
                  <a:cubicBezTo>
                    <a:pt x="166139" y="36649"/>
                    <a:pt x="164586" y="36803"/>
                    <a:pt x="163057" y="37083"/>
                  </a:cubicBezTo>
                  <a:cubicBezTo>
                    <a:pt x="162514" y="37195"/>
                    <a:pt x="162002" y="37323"/>
                    <a:pt x="161525" y="37469"/>
                  </a:cubicBezTo>
                  <a:cubicBezTo>
                    <a:pt x="155545" y="39267"/>
                    <a:pt x="154096" y="43843"/>
                    <a:pt x="152705" y="48269"/>
                  </a:cubicBezTo>
                  <a:cubicBezTo>
                    <a:pt x="151771" y="51168"/>
                    <a:pt x="150913" y="53890"/>
                    <a:pt x="148831" y="55669"/>
                  </a:cubicBezTo>
                  <a:cubicBezTo>
                    <a:pt x="147229" y="57041"/>
                    <a:pt x="145809" y="57889"/>
                    <a:pt x="144345" y="58328"/>
                  </a:cubicBezTo>
                  <a:cubicBezTo>
                    <a:pt x="143426" y="58604"/>
                    <a:pt x="142493" y="58714"/>
                    <a:pt x="141495" y="58714"/>
                  </a:cubicBezTo>
                  <a:cubicBezTo>
                    <a:pt x="139964" y="58714"/>
                    <a:pt x="138278" y="58456"/>
                    <a:pt x="136252" y="58146"/>
                  </a:cubicBezTo>
                  <a:cubicBezTo>
                    <a:pt x="133780" y="57766"/>
                    <a:pt x="130733" y="57296"/>
                    <a:pt x="126654" y="57056"/>
                  </a:cubicBezTo>
                  <a:cubicBezTo>
                    <a:pt x="126445" y="57044"/>
                    <a:pt x="126240" y="57038"/>
                    <a:pt x="126036" y="57038"/>
                  </a:cubicBezTo>
                  <a:cubicBezTo>
                    <a:pt x="125096" y="57038"/>
                    <a:pt x="124196" y="57167"/>
                    <a:pt x="123190" y="57470"/>
                  </a:cubicBezTo>
                  <a:cubicBezTo>
                    <a:pt x="123171" y="57469"/>
                    <a:pt x="123151" y="57469"/>
                    <a:pt x="123131" y="57469"/>
                  </a:cubicBezTo>
                  <a:cubicBezTo>
                    <a:pt x="123073" y="57469"/>
                    <a:pt x="123014" y="57473"/>
                    <a:pt x="122960" y="57489"/>
                  </a:cubicBezTo>
                  <a:cubicBezTo>
                    <a:pt x="119680" y="58505"/>
                    <a:pt x="117564" y="61052"/>
                    <a:pt x="115313" y="63745"/>
                  </a:cubicBezTo>
                  <a:cubicBezTo>
                    <a:pt x="113216" y="66264"/>
                    <a:pt x="111071" y="68872"/>
                    <a:pt x="107927" y="69819"/>
                  </a:cubicBezTo>
                  <a:cubicBezTo>
                    <a:pt x="107100" y="70069"/>
                    <a:pt x="106236" y="70194"/>
                    <a:pt x="105328" y="70194"/>
                  </a:cubicBezTo>
                  <a:cubicBezTo>
                    <a:pt x="103443" y="70194"/>
                    <a:pt x="101371" y="69653"/>
                    <a:pt x="99061" y="68564"/>
                  </a:cubicBezTo>
                  <a:cubicBezTo>
                    <a:pt x="95974" y="67092"/>
                    <a:pt x="92585" y="66358"/>
                    <a:pt x="88925" y="66358"/>
                  </a:cubicBezTo>
                  <a:cubicBezTo>
                    <a:pt x="85843" y="66358"/>
                    <a:pt x="82569" y="66878"/>
                    <a:pt x="79123" y="67917"/>
                  </a:cubicBezTo>
                  <a:cubicBezTo>
                    <a:pt x="74779" y="69225"/>
                    <a:pt x="71219" y="71058"/>
                    <a:pt x="68957" y="72340"/>
                  </a:cubicBezTo>
                  <a:cubicBezTo>
                    <a:pt x="68788" y="72471"/>
                    <a:pt x="67411" y="72357"/>
                    <a:pt x="67394" y="72568"/>
                  </a:cubicBezTo>
                  <a:cubicBezTo>
                    <a:pt x="67413" y="72798"/>
                    <a:pt x="68776" y="73310"/>
                    <a:pt x="68965" y="73411"/>
                  </a:cubicBezTo>
                  <a:cubicBezTo>
                    <a:pt x="70225" y="74211"/>
                    <a:pt x="71257" y="74946"/>
                    <a:pt x="72249" y="75799"/>
                  </a:cubicBezTo>
                  <a:cubicBezTo>
                    <a:pt x="72358" y="75898"/>
                    <a:pt x="72431" y="76058"/>
                    <a:pt x="72457" y="76230"/>
                  </a:cubicBezTo>
                  <a:cubicBezTo>
                    <a:pt x="72477" y="76395"/>
                    <a:pt x="72418" y="76555"/>
                    <a:pt x="72302" y="76671"/>
                  </a:cubicBezTo>
                  <a:cubicBezTo>
                    <a:pt x="72229" y="76771"/>
                    <a:pt x="72116" y="76831"/>
                    <a:pt x="72021" y="76860"/>
                  </a:cubicBezTo>
                  <a:cubicBezTo>
                    <a:pt x="71952" y="76881"/>
                    <a:pt x="71882" y="76892"/>
                    <a:pt x="71815" y="76892"/>
                  </a:cubicBezTo>
                  <a:cubicBezTo>
                    <a:pt x="71671" y="76892"/>
                    <a:pt x="71537" y="76845"/>
                    <a:pt x="71437" y="76749"/>
                  </a:cubicBezTo>
                  <a:cubicBezTo>
                    <a:pt x="66945" y="72896"/>
                    <a:pt x="62696" y="71715"/>
                    <a:pt x="59183" y="71715"/>
                  </a:cubicBezTo>
                  <a:cubicBezTo>
                    <a:pt x="57447" y="71715"/>
                    <a:pt x="55890" y="72004"/>
                    <a:pt x="54572" y="72401"/>
                  </a:cubicBezTo>
                  <a:cubicBezTo>
                    <a:pt x="53014" y="72871"/>
                    <a:pt x="51467" y="73571"/>
                    <a:pt x="49887" y="74575"/>
                  </a:cubicBezTo>
                  <a:cubicBezTo>
                    <a:pt x="48173" y="75666"/>
                    <a:pt x="47160" y="76652"/>
                    <a:pt x="47039" y="76768"/>
                  </a:cubicBezTo>
                  <a:cubicBezTo>
                    <a:pt x="46973" y="76856"/>
                    <a:pt x="46884" y="76919"/>
                    <a:pt x="46777" y="76950"/>
                  </a:cubicBezTo>
                  <a:cubicBezTo>
                    <a:pt x="46722" y="76966"/>
                    <a:pt x="46666" y="76974"/>
                    <a:pt x="46610" y="76974"/>
                  </a:cubicBezTo>
                  <a:cubicBezTo>
                    <a:pt x="46447" y="76974"/>
                    <a:pt x="46284" y="76906"/>
                    <a:pt x="46147" y="76771"/>
                  </a:cubicBezTo>
                  <a:cubicBezTo>
                    <a:pt x="45917" y="76526"/>
                    <a:pt x="45904" y="76138"/>
                    <a:pt x="46149" y="75908"/>
                  </a:cubicBezTo>
                  <a:cubicBezTo>
                    <a:pt x="46166" y="75876"/>
                    <a:pt x="47162" y="74921"/>
                    <a:pt x="48910" y="73768"/>
                  </a:cubicBezTo>
                  <a:cubicBezTo>
                    <a:pt x="48985" y="73714"/>
                    <a:pt x="49053" y="73646"/>
                    <a:pt x="49114" y="73574"/>
                  </a:cubicBezTo>
                  <a:cubicBezTo>
                    <a:pt x="50473" y="71225"/>
                    <a:pt x="63111" y="50400"/>
                    <a:pt x="84959" y="43819"/>
                  </a:cubicBezTo>
                  <a:cubicBezTo>
                    <a:pt x="89087" y="42576"/>
                    <a:pt x="93346" y="41921"/>
                    <a:pt x="97517" y="41870"/>
                  </a:cubicBezTo>
                  <a:cubicBezTo>
                    <a:pt x="97619" y="41866"/>
                    <a:pt x="97723" y="41861"/>
                    <a:pt x="97820" y="41832"/>
                  </a:cubicBezTo>
                  <a:lnTo>
                    <a:pt x="97917" y="41805"/>
                  </a:lnTo>
                  <a:cubicBezTo>
                    <a:pt x="103397" y="39132"/>
                    <a:pt x="109302" y="36829"/>
                    <a:pt x="115451" y="34977"/>
                  </a:cubicBezTo>
                  <a:cubicBezTo>
                    <a:pt x="129065" y="30876"/>
                    <a:pt x="144287" y="28802"/>
                    <a:pt x="160742" y="28802"/>
                  </a:cubicBezTo>
                  <a:cubicBezTo>
                    <a:pt x="161755" y="28802"/>
                    <a:pt x="162773" y="28810"/>
                    <a:pt x="163796" y="28825"/>
                  </a:cubicBezTo>
                  <a:cubicBezTo>
                    <a:pt x="163804" y="28827"/>
                    <a:pt x="163812" y="28827"/>
                    <a:pt x="163821" y="28827"/>
                  </a:cubicBezTo>
                  <a:cubicBezTo>
                    <a:pt x="163870" y="28827"/>
                    <a:pt x="163929" y="28811"/>
                    <a:pt x="163970" y="28796"/>
                  </a:cubicBezTo>
                  <a:cubicBezTo>
                    <a:pt x="164113" y="28755"/>
                    <a:pt x="164220" y="28670"/>
                    <a:pt x="164319" y="28561"/>
                  </a:cubicBezTo>
                  <a:cubicBezTo>
                    <a:pt x="164998" y="27597"/>
                    <a:pt x="165846" y="26765"/>
                    <a:pt x="167005" y="25997"/>
                  </a:cubicBezTo>
                  <a:cubicBezTo>
                    <a:pt x="167052" y="25983"/>
                    <a:pt x="167101" y="25976"/>
                    <a:pt x="167151" y="25976"/>
                  </a:cubicBezTo>
                  <a:close/>
                  <a:moveTo>
                    <a:pt x="32178" y="86553"/>
                  </a:moveTo>
                  <a:cubicBezTo>
                    <a:pt x="32448" y="86553"/>
                    <a:pt x="32698" y="86729"/>
                    <a:pt x="32780" y="86999"/>
                  </a:cubicBezTo>
                  <a:cubicBezTo>
                    <a:pt x="32877" y="87336"/>
                    <a:pt x="32690" y="87683"/>
                    <a:pt x="32360" y="87785"/>
                  </a:cubicBezTo>
                  <a:cubicBezTo>
                    <a:pt x="29980" y="88500"/>
                    <a:pt x="27828" y="90640"/>
                    <a:pt x="26412" y="92298"/>
                  </a:cubicBezTo>
                  <a:cubicBezTo>
                    <a:pt x="26296" y="92438"/>
                    <a:pt x="25399" y="92942"/>
                    <a:pt x="25423" y="93117"/>
                  </a:cubicBezTo>
                  <a:cubicBezTo>
                    <a:pt x="25434" y="93196"/>
                    <a:pt x="25649" y="93210"/>
                    <a:pt x="25893" y="93210"/>
                  </a:cubicBezTo>
                  <a:cubicBezTo>
                    <a:pt x="26020" y="93210"/>
                    <a:pt x="26154" y="93206"/>
                    <a:pt x="26272" y="93206"/>
                  </a:cubicBezTo>
                  <a:cubicBezTo>
                    <a:pt x="26421" y="93206"/>
                    <a:pt x="26544" y="93212"/>
                    <a:pt x="26592" y="93238"/>
                  </a:cubicBezTo>
                  <a:cubicBezTo>
                    <a:pt x="27585" y="93815"/>
                    <a:pt x="28511" y="94503"/>
                    <a:pt x="29355" y="95286"/>
                  </a:cubicBezTo>
                  <a:cubicBezTo>
                    <a:pt x="29609" y="95521"/>
                    <a:pt x="29646" y="95904"/>
                    <a:pt x="29408" y="96159"/>
                  </a:cubicBezTo>
                  <a:cubicBezTo>
                    <a:pt x="29333" y="96258"/>
                    <a:pt x="29246" y="96311"/>
                    <a:pt x="29127" y="96348"/>
                  </a:cubicBezTo>
                  <a:cubicBezTo>
                    <a:pt x="29060" y="96368"/>
                    <a:pt x="28993" y="96379"/>
                    <a:pt x="28928" y="96379"/>
                  </a:cubicBezTo>
                  <a:cubicBezTo>
                    <a:pt x="28781" y="96379"/>
                    <a:pt x="28643" y="96326"/>
                    <a:pt x="28536" y="96212"/>
                  </a:cubicBezTo>
                  <a:cubicBezTo>
                    <a:pt x="25486" y="93466"/>
                    <a:pt x="22521" y="92716"/>
                    <a:pt x="20191" y="92716"/>
                  </a:cubicBezTo>
                  <a:cubicBezTo>
                    <a:pt x="18925" y="92716"/>
                    <a:pt x="17847" y="92938"/>
                    <a:pt x="17044" y="93180"/>
                  </a:cubicBezTo>
                  <a:cubicBezTo>
                    <a:pt x="16036" y="93483"/>
                    <a:pt x="15360" y="93844"/>
                    <a:pt x="15045" y="94016"/>
                  </a:cubicBezTo>
                  <a:cubicBezTo>
                    <a:pt x="14982" y="94035"/>
                    <a:pt x="14918" y="94044"/>
                    <a:pt x="14856" y="94044"/>
                  </a:cubicBezTo>
                  <a:cubicBezTo>
                    <a:pt x="14635" y="94044"/>
                    <a:pt x="14432" y="93928"/>
                    <a:pt x="14330" y="93735"/>
                  </a:cubicBezTo>
                  <a:cubicBezTo>
                    <a:pt x="14138" y="93451"/>
                    <a:pt x="14230" y="93056"/>
                    <a:pt x="14545" y="92882"/>
                  </a:cubicBezTo>
                  <a:cubicBezTo>
                    <a:pt x="14545" y="92882"/>
                    <a:pt x="15302" y="92443"/>
                    <a:pt x="16574" y="92063"/>
                  </a:cubicBezTo>
                  <a:cubicBezTo>
                    <a:pt x="17545" y="91770"/>
                    <a:pt x="18799" y="91513"/>
                    <a:pt x="20246" y="91513"/>
                  </a:cubicBezTo>
                  <a:cubicBezTo>
                    <a:pt x="21483" y="91513"/>
                    <a:pt x="22861" y="91701"/>
                    <a:pt x="24321" y="92215"/>
                  </a:cubicBezTo>
                  <a:cubicBezTo>
                    <a:pt x="24445" y="92257"/>
                    <a:pt x="24635" y="92738"/>
                    <a:pt x="24766" y="92738"/>
                  </a:cubicBezTo>
                  <a:cubicBezTo>
                    <a:pt x="24770" y="92738"/>
                    <a:pt x="24774" y="92737"/>
                    <a:pt x="24779" y="92736"/>
                  </a:cubicBezTo>
                  <a:cubicBezTo>
                    <a:pt x="24897" y="92700"/>
                    <a:pt x="24946" y="92106"/>
                    <a:pt x="25019" y="92007"/>
                  </a:cubicBezTo>
                  <a:cubicBezTo>
                    <a:pt x="26063" y="90698"/>
                    <a:pt x="28829" y="87535"/>
                    <a:pt x="31999" y="86580"/>
                  </a:cubicBezTo>
                  <a:cubicBezTo>
                    <a:pt x="32059" y="86562"/>
                    <a:pt x="32119" y="86553"/>
                    <a:pt x="32178" y="86553"/>
                  </a:cubicBezTo>
                  <a:close/>
                  <a:moveTo>
                    <a:pt x="157213" y="1"/>
                  </a:moveTo>
                  <a:cubicBezTo>
                    <a:pt x="156779" y="1"/>
                    <a:pt x="156378" y="51"/>
                    <a:pt x="156018" y="159"/>
                  </a:cubicBezTo>
                  <a:cubicBezTo>
                    <a:pt x="155809" y="225"/>
                    <a:pt x="155606" y="312"/>
                    <a:pt x="155417" y="421"/>
                  </a:cubicBezTo>
                  <a:cubicBezTo>
                    <a:pt x="154115" y="1153"/>
                    <a:pt x="152993" y="1674"/>
                    <a:pt x="151837" y="2021"/>
                  </a:cubicBezTo>
                  <a:cubicBezTo>
                    <a:pt x="150589" y="2396"/>
                    <a:pt x="149401" y="2544"/>
                    <a:pt x="148017" y="2726"/>
                  </a:cubicBezTo>
                  <a:cubicBezTo>
                    <a:pt x="146774" y="2867"/>
                    <a:pt x="145288" y="3051"/>
                    <a:pt x="143349" y="3477"/>
                  </a:cubicBezTo>
                  <a:cubicBezTo>
                    <a:pt x="143331" y="3474"/>
                    <a:pt x="143317" y="3473"/>
                    <a:pt x="143304" y="3473"/>
                  </a:cubicBezTo>
                  <a:cubicBezTo>
                    <a:pt x="143275" y="3473"/>
                    <a:pt x="143254" y="3479"/>
                    <a:pt x="143220" y="3489"/>
                  </a:cubicBezTo>
                  <a:cubicBezTo>
                    <a:pt x="142336" y="3676"/>
                    <a:pt x="141337" y="3926"/>
                    <a:pt x="140195" y="4217"/>
                  </a:cubicBezTo>
                  <a:lnTo>
                    <a:pt x="140169" y="4221"/>
                  </a:lnTo>
                  <a:cubicBezTo>
                    <a:pt x="139907" y="4301"/>
                    <a:pt x="132587" y="4469"/>
                    <a:pt x="136196" y="4823"/>
                  </a:cubicBezTo>
                  <a:cubicBezTo>
                    <a:pt x="136465" y="4849"/>
                    <a:pt x="139875" y="5332"/>
                    <a:pt x="140137" y="5414"/>
                  </a:cubicBezTo>
                  <a:cubicBezTo>
                    <a:pt x="140748" y="5622"/>
                    <a:pt x="141172" y="5811"/>
                    <a:pt x="141431" y="5969"/>
                  </a:cubicBezTo>
                  <a:cubicBezTo>
                    <a:pt x="141562" y="6059"/>
                    <a:pt x="141662" y="6214"/>
                    <a:pt x="141703" y="6359"/>
                  </a:cubicBezTo>
                  <a:cubicBezTo>
                    <a:pt x="141730" y="6534"/>
                    <a:pt x="141701" y="6701"/>
                    <a:pt x="141608" y="6832"/>
                  </a:cubicBezTo>
                  <a:cubicBezTo>
                    <a:pt x="141499" y="6994"/>
                    <a:pt x="141373" y="7086"/>
                    <a:pt x="141276" y="7115"/>
                  </a:cubicBezTo>
                  <a:cubicBezTo>
                    <a:pt x="141219" y="7133"/>
                    <a:pt x="141163" y="7140"/>
                    <a:pt x="141109" y="7140"/>
                  </a:cubicBezTo>
                  <a:cubicBezTo>
                    <a:pt x="140981" y="7140"/>
                    <a:pt x="140863" y="7098"/>
                    <a:pt x="140755" y="7038"/>
                  </a:cubicBezTo>
                  <a:cubicBezTo>
                    <a:pt x="139228" y="6056"/>
                    <a:pt x="133416" y="5189"/>
                    <a:pt x="132759" y="5099"/>
                  </a:cubicBezTo>
                  <a:lnTo>
                    <a:pt x="132454" y="5036"/>
                  </a:lnTo>
                  <a:lnTo>
                    <a:pt x="132357" y="5666"/>
                  </a:lnTo>
                  <a:lnTo>
                    <a:pt x="132153" y="4992"/>
                  </a:lnTo>
                  <a:cubicBezTo>
                    <a:pt x="131702" y="4920"/>
                    <a:pt x="131272" y="4849"/>
                    <a:pt x="130774" y="4849"/>
                  </a:cubicBezTo>
                  <a:cubicBezTo>
                    <a:pt x="130267" y="4849"/>
                    <a:pt x="129691" y="4923"/>
                    <a:pt x="128951" y="5145"/>
                  </a:cubicBezTo>
                  <a:cubicBezTo>
                    <a:pt x="127991" y="5431"/>
                    <a:pt x="126794" y="5976"/>
                    <a:pt x="125158" y="6810"/>
                  </a:cubicBezTo>
                  <a:cubicBezTo>
                    <a:pt x="123934" y="7440"/>
                    <a:pt x="122722" y="7937"/>
                    <a:pt x="121450" y="8320"/>
                  </a:cubicBezTo>
                  <a:cubicBezTo>
                    <a:pt x="119120" y="9018"/>
                    <a:pt x="116956" y="9229"/>
                    <a:pt x="115024" y="9416"/>
                  </a:cubicBezTo>
                  <a:cubicBezTo>
                    <a:pt x="113344" y="9580"/>
                    <a:pt x="111922" y="9721"/>
                    <a:pt x="110576" y="10126"/>
                  </a:cubicBezTo>
                  <a:cubicBezTo>
                    <a:pt x="108919" y="10625"/>
                    <a:pt x="107610" y="11490"/>
                    <a:pt x="106424" y="12867"/>
                  </a:cubicBezTo>
                  <a:cubicBezTo>
                    <a:pt x="106328" y="12976"/>
                    <a:pt x="106252" y="13076"/>
                    <a:pt x="106146" y="13160"/>
                  </a:cubicBezTo>
                  <a:lnTo>
                    <a:pt x="105966" y="13345"/>
                  </a:lnTo>
                  <a:cubicBezTo>
                    <a:pt x="105789" y="13531"/>
                    <a:pt x="102956" y="14588"/>
                    <a:pt x="103053" y="14821"/>
                  </a:cubicBezTo>
                  <a:cubicBezTo>
                    <a:pt x="103068" y="14857"/>
                    <a:pt x="103153" y="14872"/>
                    <a:pt x="103286" y="14872"/>
                  </a:cubicBezTo>
                  <a:cubicBezTo>
                    <a:pt x="104011" y="14872"/>
                    <a:pt x="106175" y="14420"/>
                    <a:pt x="106398" y="14418"/>
                  </a:cubicBezTo>
                  <a:cubicBezTo>
                    <a:pt x="106904" y="14424"/>
                    <a:pt x="107389" y="14427"/>
                    <a:pt x="107854" y="14427"/>
                  </a:cubicBezTo>
                  <a:cubicBezTo>
                    <a:pt x="110240" y="14427"/>
                    <a:pt x="112088" y="14349"/>
                    <a:pt x="113403" y="14193"/>
                  </a:cubicBezTo>
                  <a:cubicBezTo>
                    <a:pt x="113428" y="14190"/>
                    <a:pt x="113453" y="14188"/>
                    <a:pt x="113478" y="14188"/>
                  </a:cubicBezTo>
                  <a:cubicBezTo>
                    <a:pt x="113776" y="14188"/>
                    <a:pt x="114042" y="14421"/>
                    <a:pt x="114093" y="14746"/>
                  </a:cubicBezTo>
                  <a:cubicBezTo>
                    <a:pt x="114132" y="15049"/>
                    <a:pt x="113950" y="15313"/>
                    <a:pt x="113565" y="15427"/>
                  </a:cubicBezTo>
                  <a:lnTo>
                    <a:pt x="113541" y="15434"/>
                  </a:lnTo>
                  <a:cubicBezTo>
                    <a:pt x="111994" y="15610"/>
                    <a:pt x="109824" y="15668"/>
                    <a:pt x="107636" y="15668"/>
                  </a:cubicBezTo>
                  <a:cubicBezTo>
                    <a:pt x="104094" y="15668"/>
                    <a:pt x="100504" y="15516"/>
                    <a:pt x="99439" y="15463"/>
                  </a:cubicBezTo>
                  <a:cubicBezTo>
                    <a:pt x="98828" y="15439"/>
                    <a:pt x="98193" y="15417"/>
                    <a:pt x="97585" y="15393"/>
                  </a:cubicBezTo>
                  <a:cubicBezTo>
                    <a:pt x="96676" y="15336"/>
                    <a:pt x="95757" y="15283"/>
                    <a:pt x="94821" y="15283"/>
                  </a:cubicBezTo>
                  <a:cubicBezTo>
                    <a:pt x="93309" y="15283"/>
                    <a:pt x="91752" y="15422"/>
                    <a:pt x="90122" y="15911"/>
                  </a:cubicBezTo>
                  <a:cubicBezTo>
                    <a:pt x="88513" y="16396"/>
                    <a:pt x="86969" y="17174"/>
                    <a:pt x="85473" y="18306"/>
                  </a:cubicBezTo>
                  <a:cubicBezTo>
                    <a:pt x="82053" y="20854"/>
                    <a:pt x="79494" y="21835"/>
                    <a:pt x="77475" y="22444"/>
                  </a:cubicBezTo>
                  <a:cubicBezTo>
                    <a:pt x="76803" y="22647"/>
                    <a:pt x="76173" y="22810"/>
                    <a:pt x="75538" y="22974"/>
                  </a:cubicBezTo>
                  <a:cubicBezTo>
                    <a:pt x="74932" y="23132"/>
                    <a:pt x="74355" y="23304"/>
                    <a:pt x="73778" y="23476"/>
                  </a:cubicBezTo>
                  <a:cubicBezTo>
                    <a:pt x="71161" y="24264"/>
                    <a:pt x="68691" y="25456"/>
                    <a:pt x="65203" y="28651"/>
                  </a:cubicBezTo>
                  <a:cubicBezTo>
                    <a:pt x="62086" y="31528"/>
                    <a:pt x="59584" y="32517"/>
                    <a:pt x="57951" y="33009"/>
                  </a:cubicBezTo>
                  <a:cubicBezTo>
                    <a:pt x="56991" y="33300"/>
                    <a:pt x="56097" y="33462"/>
                    <a:pt x="55260" y="33637"/>
                  </a:cubicBezTo>
                  <a:cubicBezTo>
                    <a:pt x="54494" y="33787"/>
                    <a:pt x="53801" y="33918"/>
                    <a:pt x="53127" y="34122"/>
                  </a:cubicBezTo>
                  <a:cubicBezTo>
                    <a:pt x="51111" y="34727"/>
                    <a:pt x="49356" y="35859"/>
                    <a:pt x="47356" y="39393"/>
                  </a:cubicBezTo>
                  <a:cubicBezTo>
                    <a:pt x="47024" y="39939"/>
                    <a:pt x="46700" y="40428"/>
                    <a:pt x="46387" y="40862"/>
                  </a:cubicBezTo>
                  <a:cubicBezTo>
                    <a:pt x="46220" y="41095"/>
                    <a:pt x="42969" y="43140"/>
                    <a:pt x="43139" y="43351"/>
                  </a:cubicBezTo>
                  <a:cubicBezTo>
                    <a:pt x="43148" y="43365"/>
                    <a:pt x="43170" y="43371"/>
                    <a:pt x="43203" y="43371"/>
                  </a:cubicBezTo>
                  <a:cubicBezTo>
                    <a:pt x="43708" y="43371"/>
                    <a:pt x="46825" y="41911"/>
                    <a:pt x="47073" y="41834"/>
                  </a:cubicBezTo>
                  <a:cubicBezTo>
                    <a:pt x="49152" y="41182"/>
                    <a:pt x="50885" y="40501"/>
                    <a:pt x="52313" y="39759"/>
                  </a:cubicBezTo>
                  <a:cubicBezTo>
                    <a:pt x="52374" y="39741"/>
                    <a:pt x="52435" y="39732"/>
                    <a:pt x="52494" y="39732"/>
                  </a:cubicBezTo>
                  <a:cubicBezTo>
                    <a:pt x="52713" y="39732"/>
                    <a:pt x="52909" y="39855"/>
                    <a:pt x="53035" y="40065"/>
                  </a:cubicBezTo>
                  <a:cubicBezTo>
                    <a:pt x="53110" y="40225"/>
                    <a:pt x="53127" y="40377"/>
                    <a:pt x="53077" y="40549"/>
                  </a:cubicBezTo>
                  <a:cubicBezTo>
                    <a:pt x="53016" y="40697"/>
                    <a:pt x="52926" y="40831"/>
                    <a:pt x="52764" y="40903"/>
                  </a:cubicBezTo>
                  <a:cubicBezTo>
                    <a:pt x="51259" y="41725"/>
                    <a:pt x="49244" y="42515"/>
                    <a:pt x="46772" y="43259"/>
                  </a:cubicBezTo>
                  <a:cubicBezTo>
                    <a:pt x="42809" y="44452"/>
                    <a:pt x="38982" y="45133"/>
                    <a:pt x="38536" y="45215"/>
                  </a:cubicBezTo>
                  <a:cubicBezTo>
                    <a:pt x="37780" y="45392"/>
                    <a:pt x="37038" y="45538"/>
                    <a:pt x="36340" y="45746"/>
                  </a:cubicBezTo>
                  <a:cubicBezTo>
                    <a:pt x="33771" y="46522"/>
                    <a:pt x="31078" y="48012"/>
                    <a:pt x="28812" y="53621"/>
                  </a:cubicBezTo>
                  <a:cubicBezTo>
                    <a:pt x="28441" y="54569"/>
                    <a:pt x="28046" y="55422"/>
                    <a:pt x="27532" y="56413"/>
                  </a:cubicBezTo>
                  <a:cubicBezTo>
                    <a:pt x="27520" y="56416"/>
                    <a:pt x="27513" y="56433"/>
                    <a:pt x="27515" y="56445"/>
                  </a:cubicBezTo>
                  <a:cubicBezTo>
                    <a:pt x="27440" y="56622"/>
                    <a:pt x="27338" y="56811"/>
                    <a:pt x="27236" y="56997"/>
                  </a:cubicBezTo>
                  <a:cubicBezTo>
                    <a:pt x="27202" y="57063"/>
                    <a:pt x="24352" y="64989"/>
                    <a:pt x="23152" y="67524"/>
                  </a:cubicBezTo>
                  <a:cubicBezTo>
                    <a:pt x="23067" y="67682"/>
                    <a:pt x="22924" y="67800"/>
                    <a:pt x="22755" y="67854"/>
                  </a:cubicBezTo>
                  <a:cubicBezTo>
                    <a:pt x="22696" y="67872"/>
                    <a:pt x="22636" y="67881"/>
                    <a:pt x="22576" y="67881"/>
                  </a:cubicBezTo>
                  <a:cubicBezTo>
                    <a:pt x="22479" y="67881"/>
                    <a:pt x="22383" y="67857"/>
                    <a:pt x="22294" y="67808"/>
                  </a:cubicBezTo>
                  <a:cubicBezTo>
                    <a:pt x="22146" y="67747"/>
                    <a:pt x="22054" y="67621"/>
                    <a:pt x="21979" y="67456"/>
                  </a:cubicBezTo>
                  <a:cubicBezTo>
                    <a:pt x="21928" y="67291"/>
                    <a:pt x="21933" y="67129"/>
                    <a:pt x="22015" y="66976"/>
                  </a:cubicBezTo>
                  <a:cubicBezTo>
                    <a:pt x="22379" y="66184"/>
                    <a:pt x="23237" y="65018"/>
                    <a:pt x="24037" y="62892"/>
                  </a:cubicBezTo>
                  <a:cubicBezTo>
                    <a:pt x="24137" y="62671"/>
                    <a:pt x="26325" y="59109"/>
                    <a:pt x="25627" y="59109"/>
                  </a:cubicBezTo>
                  <a:cubicBezTo>
                    <a:pt x="25561" y="59109"/>
                    <a:pt x="25470" y="59141"/>
                    <a:pt x="25348" y="59210"/>
                  </a:cubicBezTo>
                  <a:cubicBezTo>
                    <a:pt x="25747" y="58607"/>
                    <a:pt x="25886" y="58369"/>
                    <a:pt x="25855" y="58369"/>
                  </a:cubicBezTo>
                  <a:cubicBezTo>
                    <a:pt x="25735" y="58369"/>
                    <a:pt x="23180" y="61780"/>
                    <a:pt x="23026" y="61826"/>
                  </a:cubicBezTo>
                  <a:cubicBezTo>
                    <a:pt x="22978" y="61840"/>
                    <a:pt x="22929" y="61855"/>
                    <a:pt x="22890" y="61891"/>
                  </a:cubicBezTo>
                  <a:cubicBezTo>
                    <a:pt x="22285" y="62230"/>
                    <a:pt x="21700" y="62458"/>
                    <a:pt x="21140" y="62681"/>
                  </a:cubicBezTo>
                  <a:cubicBezTo>
                    <a:pt x="19085" y="63510"/>
                    <a:pt x="17754" y="64225"/>
                    <a:pt x="16353" y="68523"/>
                  </a:cubicBezTo>
                  <a:cubicBezTo>
                    <a:pt x="14490" y="74165"/>
                    <a:pt x="11276" y="76703"/>
                    <a:pt x="8180" y="79127"/>
                  </a:cubicBezTo>
                  <a:cubicBezTo>
                    <a:pt x="5706" y="81078"/>
                    <a:pt x="2904" y="83257"/>
                    <a:pt x="591" y="87489"/>
                  </a:cubicBezTo>
                  <a:cubicBezTo>
                    <a:pt x="0" y="90574"/>
                    <a:pt x="553" y="93447"/>
                    <a:pt x="2174" y="95786"/>
                  </a:cubicBezTo>
                  <a:cubicBezTo>
                    <a:pt x="5000" y="99896"/>
                    <a:pt x="10658" y="102412"/>
                    <a:pt x="18128" y="102885"/>
                  </a:cubicBezTo>
                  <a:cubicBezTo>
                    <a:pt x="25627" y="103348"/>
                    <a:pt x="31330" y="104538"/>
                    <a:pt x="36384" y="105583"/>
                  </a:cubicBezTo>
                  <a:cubicBezTo>
                    <a:pt x="41423" y="106630"/>
                    <a:pt x="45860" y="107548"/>
                    <a:pt x="50942" y="107548"/>
                  </a:cubicBezTo>
                  <a:cubicBezTo>
                    <a:pt x="51776" y="107548"/>
                    <a:pt x="52627" y="107524"/>
                    <a:pt x="53501" y="107471"/>
                  </a:cubicBezTo>
                  <a:cubicBezTo>
                    <a:pt x="55328" y="107364"/>
                    <a:pt x="57236" y="107000"/>
                    <a:pt x="59301" y="106380"/>
                  </a:cubicBezTo>
                  <a:cubicBezTo>
                    <a:pt x="60682" y="105965"/>
                    <a:pt x="62035" y="105471"/>
                    <a:pt x="63356" y="104897"/>
                  </a:cubicBezTo>
                  <a:lnTo>
                    <a:pt x="63453" y="104868"/>
                  </a:lnTo>
                  <a:cubicBezTo>
                    <a:pt x="66296" y="103699"/>
                    <a:pt x="69205" y="102221"/>
                    <a:pt x="72229" y="100706"/>
                  </a:cubicBezTo>
                  <a:cubicBezTo>
                    <a:pt x="77521" y="98013"/>
                    <a:pt x="83500" y="95007"/>
                    <a:pt x="90442" y="92916"/>
                  </a:cubicBezTo>
                  <a:cubicBezTo>
                    <a:pt x="91256" y="92671"/>
                    <a:pt x="92100" y="92416"/>
                    <a:pt x="92953" y="92213"/>
                  </a:cubicBezTo>
                  <a:cubicBezTo>
                    <a:pt x="95799" y="91486"/>
                    <a:pt x="98634" y="90817"/>
                    <a:pt x="101485" y="90114"/>
                  </a:cubicBezTo>
                  <a:lnTo>
                    <a:pt x="101780" y="90051"/>
                  </a:lnTo>
                  <a:cubicBezTo>
                    <a:pt x="107428" y="88718"/>
                    <a:pt x="113289" y="87317"/>
                    <a:pt x="119317" y="85501"/>
                  </a:cubicBezTo>
                  <a:cubicBezTo>
                    <a:pt x="129448" y="82452"/>
                    <a:pt x="138154" y="78756"/>
                    <a:pt x="146744" y="73889"/>
                  </a:cubicBezTo>
                  <a:cubicBezTo>
                    <a:pt x="160473" y="66087"/>
                    <a:pt x="170881" y="62301"/>
                    <a:pt x="181376" y="58798"/>
                  </a:cubicBezTo>
                  <a:cubicBezTo>
                    <a:pt x="182711" y="58372"/>
                    <a:pt x="184042" y="57916"/>
                    <a:pt x="185380" y="57487"/>
                  </a:cubicBezTo>
                  <a:cubicBezTo>
                    <a:pt x="189098" y="56263"/>
                    <a:pt x="192908" y="55010"/>
                    <a:pt x="197004" y="53565"/>
                  </a:cubicBezTo>
                  <a:cubicBezTo>
                    <a:pt x="206775" y="50099"/>
                    <a:pt x="212270" y="43732"/>
                    <a:pt x="215135" y="38993"/>
                  </a:cubicBezTo>
                  <a:cubicBezTo>
                    <a:pt x="217011" y="35915"/>
                    <a:pt x="217493" y="32468"/>
                    <a:pt x="216451" y="29274"/>
                  </a:cubicBezTo>
                  <a:cubicBezTo>
                    <a:pt x="215774" y="27282"/>
                    <a:pt x="214533" y="25510"/>
                    <a:pt x="212776" y="24102"/>
                  </a:cubicBezTo>
                  <a:cubicBezTo>
                    <a:pt x="211654" y="23338"/>
                    <a:pt x="210563" y="23277"/>
                    <a:pt x="209264" y="23222"/>
                  </a:cubicBezTo>
                  <a:cubicBezTo>
                    <a:pt x="206719" y="23125"/>
                    <a:pt x="203827" y="23001"/>
                    <a:pt x="200366" y="16973"/>
                  </a:cubicBezTo>
                  <a:lnTo>
                    <a:pt x="199959" y="16229"/>
                  </a:lnTo>
                  <a:cubicBezTo>
                    <a:pt x="197702" y="11996"/>
                    <a:pt x="189784" y="6656"/>
                    <a:pt x="183460" y="6656"/>
                  </a:cubicBezTo>
                  <a:cubicBezTo>
                    <a:pt x="182538" y="6656"/>
                    <a:pt x="181650" y="6769"/>
                    <a:pt x="180818" y="7016"/>
                  </a:cubicBezTo>
                  <a:lnTo>
                    <a:pt x="181000" y="7617"/>
                  </a:lnTo>
                  <a:lnTo>
                    <a:pt x="180421" y="7084"/>
                  </a:lnTo>
                  <a:lnTo>
                    <a:pt x="180397" y="7089"/>
                  </a:lnTo>
                  <a:cubicBezTo>
                    <a:pt x="180157" y="7162"/>
                    <a:pt x="179975" y="7346"/>
                    <a:pt x="179946" y="7591"/>
                  </a:cubicBezTo>
                  <a:cubicBezTo>
                    <a:pt x="179914" y="7838"/>
                    <a:pt x="180018" y="8095"/>
                    <a:pt x="180237" y="8209"/>
                  </a:cubicBezTo>
                  <a:cubicBezTo>
                    <a:pt x="183225" y="10138"/>
                    <a:pt x="185593" y="12254"/>
                    <a:pt x="187261" y="14501"/>
                  </a:cubicBezTo>
                  <a:cubicBezTo>
                    <a:pt x="187476" y="14775"/>
                    <a:pt x="187411" y="15163"/>
                    <a:pt x="186955" y="15480"/>
                  </a:cubicBezTo>
                  <a:cubicBezTo>
                    <a:pt x="186894" y="15498"/>
                    <a:pt x="186833" y="15507"/>
                    <a:pt x="186773" y="15507"/>
                  </a:cubicBezTo>
                  <a:cubicBezTo>
                    <a:pt x="186573" y="15507"/>
                    <a:pt x="186385" y="15410"/>
                    <a:pt x="186255" y="15247"/>
                  </a:cubicBezTo>
                  <a:cubicBezTo>
                    <a:pt x="181727" y="9176"/>
                    <a:pt x="173244" y="6049"/>
                    <a:pt x="173115" y="5984"/>
                  </a:cubicBezTo>
                  <a:cubicBezTo>
                    <a:pt x="171113" y="5249"/>
                    <a:pt x="169017" y="4284"/>
                    <a:pt x="167039" y="3363"/>
                  </a:cubicBezTo>
                  <a:cubicBezTo>
                    <a:pt x="163453" y="1711"/>
                    <a:pt x="159756" y="1"/>
                    <a:pt x="15721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19"/>
            <p:cNvSpPr/>
            <p:nvPr/>
          </p:nvSpPr>
          <p:spPr>
            <a:xfrm>
              <a:off x="5816600" y="731475"/>
              <a:ext cx="97225" cy="65700"/>
            </a:xfrm>
            <a:custGeom>
              <a:avLst/>
              <a:gdLst/>
              <a:ahLst/>
              <a:cxnLst/>
              <a:rect l="l" t="t" r="r" b="b"/>
              <a:pathLst>
                <a:path w="3889" h="2628" extrusionOk="0">
                  <a:moveTo>
                    <a:pt x="697" y="0"/>
                  </a:moveTo>
                  <a:cubicBezTo>
                    <a:pt x="630" y="0"/>
                    <a:pt x="563" y="12"/>
                    <a:pt x="503" y="30"/>
                  </a:cubicBezTo>
                  <a:cubicBezTo>
                    <a:pt x="386" y="66"/>
                    <a:pt x="255" y="156"/>
                    <a:pt x="163" y="289"/>
                  </a:cubicBezTo>
                  <a:cubicBezTo>
                    <a:pt x="1" y="524"/>
                    <a:pt x="28" y="880"/>
                    <a:pt x="277" y="1096"/>
                  </a:cubicBezTo>
                  <a:cubicBezTo>
                    <a:pt x="1114" y="1865"/>
                    <a:pt x="1984" y="2335"/>
                    <a:pt x="3033" y="2597"/>
                  </a:cubicBezTo>
                  <a:cubicBezTo>
                    <a:pt x="3087" y="2617"/>
                    <a:pt x="3145" y="2628"/>
                    <a:pt x="3203" y="2628"/>
                  </a:cubicBezTo>
                  <a:cubicBezTo>
                    <a:pt x="3253" y="2628"/>
                    <a:pt x="3303" y="2620"/>
                    <a:pt x="3351" y="2604"/>
                  </a:cubicBezTo>
                  <a:cubicBezTo>
                    <a:pt x="3545" y="2548"/>
                    <a:pt x="3685" y="2403"/>
                    <a:pt x="3760" y="2221"/>
                  </a:cubicBezTo>
                  <a:cubicBezTo>
                    <a:pt x="3889" y="1947"/>
                    <a:pt x="3763" y="1617"/>
                    <a:pt x="3501" y="1460"/>
                  </a:cubicBezTo>
                  <a:cubicBezTo>
                    <a:pt x="2704" y="990"/>
                    <a:pt x="1877" y="505"/>
                    <a:pt x="961" y="76"/>
                  </a:cubicBezTo>
                  <a:cubicBezTo>
                    <a:pt x="885" y="22"/>
                    <a:pt x="791" y="0"/>
                    <a:pt x="697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19"/>
            <p:cNvSpPr/>
            <p:nvPr/>
          </p:nvSpPr>
          <p:spPr>
            <a:xfrm>
              <a:off x="2307675" y="997850"/>
              <a:ext cx="2508525" cy="1059725"/>
            </a:xfrm>
            <a:custGeom>
              <a:avLst/>
              <a:gdLst/>
              <a:ahLst/>
              <a:cxnLst/>
              <a:rect l="l" t="t" r="r" b="b"/>
              <a:pathLst>
                <a:path w="100341" h="42389" extrusionOk="0">
                  <a:moveTo>
                    <a:pt x="100084" y="0"/>
                  </a:moveTo>
                  <a:cubicBezTo>
                    <a:pt x="99756" y="0"/>
                    <a:pt x="98934" y="321"/>
                    <a:pt x="98780" y="323"/>
                  </a:cubicBezTo>
                  <a:cubicBezTo>
                    <a:pt x="98246" y="319"/>
                    <a:pt x="97713" y="317"/>
                    <a:pt x="97181" y="317"/>
                  </a:cubicBezTo>
                  <a:cubicBezTo>
                    <a:pt x="80782" y="317"/>
                    <a:pt x="65610" y="2380"/>
                    <a:pt x="52052" y="6463"/>
                  </a:cubicBezTo>
                  <a:cubicBezTo>
                    <a:pt x="19015" y="16412"/>
                    <a:pt x="4732" y="35328"/>
                    <a:pt x="1144" y="40883"/>
                  </a:cubicBezTo>
                  <a:cubicBezTo>
                    <a:pt x="1035" y="41048"/>
                    <a:pt x="0" y="41232"/>
                    <a:pt x="59" y="41423"/>
                  </a:cubicBezTo>
                  <a:cubicBezTo>
                    <a:pt x="134" y="41583"/>
                    <a:pt x="1270" y="41734"/>
                    <a:pt x="1450" y="41811"/>
                  </a:cubicBezTo>
                  <a:cubicBezTo>
                    <a:pt x="1888" y="41964"/>
                    <a:pt x="2303" y="42129"/>
                    <a:pt x="2759" y="42332"/>
                  </a:cubicBezTo>
                  <a:cubicBezTo>
                    <a:pt x="2830" y="42370"/>
                    <a:pt x="2913" y="42389"/>
                    <a:pt x="2998" y="42389"/>
                  </a:cubicBezTo>
                  <a:cubicBezTo>
                    <a:pt x="3061" y="42389"/>
                    <a:pt x="3125" y="42379"/>
                    <a:pt x="3185" y="42359"/>
                  </a:cubicBezTo>
                  <a:cubicBezTo>
                    <a:pt x="3234" y="42345"/>
                    <a:pt x="3272" y="42308"/>
                    <a:pt x="3345" y="42284"/>
                  </a:cubicBezTo>
                  <a:cubicBezTo>
                    <a:pt x="4940" y="41225"/>
                    <a:pt x="9315" y="38626"/>
                    <a:pt x="15028" y="36906"/>
                  </a:cubicBezTo>
                  <a:cubicBezTo>
                    <a:pt x="18295" y="35921"/>
                    <a:pt x="21458" y="35388"/>
                    <a:pt x="24481" y="35342"/>
                  </a:cubicBezTo>
                  <a:cubicBezTo>
                    <a:pt x="24553" y="35320"/>
                    <a:pt x="24609" y="35330"/>
                    <a:pt x="24658" y="35315"/>
                  </a:cubicBezTo>
                  <a:cubicBezTo>
                    <a:pt x="24843" y="35492"/>
                    <a:pt x="24953" y="35559"/>
                    <a:pt x="25016" y="35559"/>
                  </a:cubicBezTo>
                  <a:cubicBezTo>
                    <a:pt x="25186" y="35559"/>
                    <a:pt x="25009" y="35063"/>
                    <a:pt x="25067" y="34930"/>
                  </a:cubicBezTo>
                  <a:cubicBezTo>
                    <a:pt x="26027" y="32468"/>
                    <a:pt x="29096" y="26488"/>
                    <a:pt x="36442" y="24275"/>
                  </a:cubicBezTo>
                  <a:cubicBezTo>
                    <a:pt x="38301" y="23715"/>
                    <a:pt x="40315" y="23429"/>
                    <a:pt x="42470" y="23429"/>
                  </a:cubicBezTo>
                  <a:cubicBezTo>
                    <a:pt x="43516" y="23429"/>
                    <a:pt x="44595" y="23497"/>
                    <a:pt x="45706" y="23633"/>
                  </a:cubicBezTo>
                  <a:cubicBezTo>
                    <a:pt x="45729" y="23640"/>
                    <a:pt x="45754" y="23643"/>
                    <a:pt x="45778" y="23643"/>
                  </a:cubicBezTo>
                  <a:cubicBezTo>
                    <a:pt x="45842" y="23643"/>
                    <a:pt x="45908" y="23623"/>
                    <a:pt x="45961" y="23609"/>
                  </a:cubicBezTo>
                  <a:cubicBezTo>
                    <a:pt x="46033" y="23587"/>
                    <a:pt x="46106" y="23565"/>
                    <a:pt x="46169" y="23519"/>
                  </a:cubicBezTo>
                  <a:cubicBezTo>
                    <a:pt x="48389" y="21856"/>
                    <a:pt x="50934" y="20567"/>
                    <a:pt x="53743" y="19721"/>
                  </a:cubicBezTo>
                  <a:cubicBezTo>
                    <a:pt x="56553" y="18875"/>
                    <a:pt x="59643" y="18441"/>
                    <a:pt x="62966" y="18436"/>
                  </a:cubicBezTo>
                  <a:cubicBezTo>
                    <a:pt x="62972" y="18436"/>
                    <a:pt x="62977" y="18436"/>
                    <a:pt x="62982" y="18436"/>
                  </a:cubicBezTo>
                  <a:cubicBezTo>
                    <a:pt x="63051" y="18436"/>
                    <a:pt x="63097" y="18422"/>
                    <a:pt x="63165" y="18402"/>
                  </a:cubicBezTo>
                  <a:cubicBezTo>
                    <a:pt x="63266" y="18373"/>
                    <a:pt x="63356" y="18317"/>
                    <a:pt x="63431" y="18245"/>
                  </a:cubicBezTo>
                  <a:cubicBezTo>
                    <a:pt x="64798" y="16786"/>
                    <a:pt x="66345" y="15561"/>
                    <a:pt x="68044" y="14604"/>
                  </a:cubicBezTo>
                  <a:cubicBezTo>
                    <a:pt x="69309" y="13877"/>
                    <a:pt x="70654" y="13295"/>
                    <a:pt x="72053" y="12873"/>
                  </a:cubicBezTo>
                  <a:cubicBezTo>
                    <a:pt x="74128" y="12249"/>
                    <a:pt x="76378" y="11936"/>
                    <a:pt x="78791" y="11936"/>
                  </a:cubicBezTo>
                  <a:cubicBezTo>
                    <a:pt x="81903" y="11936"/>
                    <a:pt x="85288" y="12457"/>
                    <a:pt x="88922" y="13501"/>
                  </a:cubicBezTo>
                  <a:cubicBezTo>
                    <a:pt x="89036" y="13541"/>
                    <a:pt x="89421" y="13977"/>
                    <a:pt x="89532" y="13977"/>
                  </a:cubicBezTo>
                  <a:cubicBezTo>
                    <a:pt x="89535" y="13977"/>
                    <a:pt x="89538" y="13977"/>
                    <a:pt x="89541" y="13976"/>
                  </a:cubicBezTo>
                  <a:cubicBezTo>
                    <a:pt x="89710" y="13925"/>
                    <a:pt x="89579" y="13332"/>
                    <a:pt x="89637" y="13181"/>
                  </a:cubicBezTo>
                  <a:cubicBezTo>
                    <a:pt x="91349" y="9735"/>
                    <a:pt x="93828" y="7626"/>
                    <a:pt x="97503" y="6521"/>
                  </a:cubicBezTo>
                  <a:cubicBezTo>
                    <a:pt x="97692" y="6463"/>
                    <a:pt x="98157" y="6346"/>
                    <a:pt x="98181" y="6341"/>
                  </a:cubicBezTo>
                  <a:cubicBezTo>
                    <a:pt x="99066" y="6266"/>
                    <a:pt x="98625" y="6000"/>
                    <a:pt x="98620" y="5711"/>
                  </a:cubicBezTo>
                  <a:cubicBezTo>
                    <a:pt x="98606" y="4618"/>
                    <a:pt x="98702" y="2936"/>
                    <a:pt x="99347" y="1169"/>
                  </a:cubicBezTo>
                  <a:cubicBezTo>
                    <a:pt x="99422" y="965"/>
                    <a:pt x="100341" y="212"/>
                    <a:pt x="100210" y="42"/>
                  </a:cubicBezTo>
                  <a:cubicBezTo>
                    <a:pt x="100193" y="13"/>
                    <a:pt x="100148" y="0"/>
                    <a:pt x="10008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19"/>
            <p:cNvSpPr/>
            <p:nvPr/>
          </p:nvSpPr>
          <p:spPr>
            <a:xfrm>
              <a:off x="3249200" y="1479900"/>
              <a:ext cx="632875" cy="497450"/>
            </a:xfrm>
            <a:custGeom>
              <a:avLst/>
              <a:gdLst/>
              <a:ahLst/>
              <a:cxnLst/>
              <a:rect l="l" t="t" r="r" b="b"/>
              <a:pathLst>
                <a:path w="25315" h="19898" extrusionOk="0">
                  <a:moveTo>
                    <a:pt x="24988" y="0"/>
                  </a:moveTo>
                  <a:cubicBezTo>
                    <a:pt x="24720" y="0"/>
                    <a:pt x="23336" y="512"/>
                    <a:pt x="23208" y="521"/>
                  </a:cubicBezTo>
                  <a:cubicBezTo>
                    <a:pt x="20782" y="671"/>
                    <a:pt x="18482" y="1066"/>
                    <a:pt x="16376" y="1702"/>
                  </a:cubicBezTo>
                  <a:cubicBezTo>
                    <a:pt x="4441" y="5296"/>
                    <a:pt x="791" y="16089"/>
                    <a:pt x="76" y="19163"/>
                  </a:cubicBezTo>
                  <a:cubicBezTo>
                    <a:pt x="0" y="19487"/>
                    <a:pt x="580" y="19323"/>
                    <a:pt x="897" y="19417"/>
                  </a:cubicBezTo>
                  <a:cubicBezTo>
                    <a:pt x="1985" y="19738"/>
                    <a:pt x="2997" y="19898"/>
                    <a:pt x="3953" y="19898"/>
                  </a:cubicBezTo>
                  <a:cubicBezTo>
                    <a:pt x="4738" y="19898"/>
                    <a:pt x="5485" y="19790"/>
                    <a:pt x="6203" y="19575"/>
                  </a:cubicBezTo>
                  <a:cubicBezTo>
                    <a:pt x="8956" y="18743"/>
                    <a:pt x="10910" y="16397"/>
                    <a:pt x="12982" y="13913"/>
                  </a:cubicBezTo>
                  <a:cubicBezTo>
                    <a:pt x="14994" y="11491"/>
                    <a:pt x="17275" y="8752"/>
                    <a:pt x="20642" y="7485"/>
                  </a:cubicBezTo>
                  <a:cubicBezTo>
                    <a:pt x="20823" y="7419"/>
                    <a:pt x="21027" y="7485"/>
                    <a:pt x="21085" y="7301"/>
                  </a:cubicBezTo>
                  <a:cubicBezTo>
                    <a:pt x="21352" y="6440"/>
                    <a:pt x="22091" y="3965"/>
                    <a:pt x="23766" y="1496"/>
                  </a:cubicBezTo>
                  <a:cubicBezTo>
                    <a:pt x="23960" y="1207"/>
                    <a:pt x="25315" y="201"/>
                    <a:pt x="25026" y="7"/>
                  </a:cubicBezTo>
                  <a:cubicBezTo>
                    <a:pt x="25019" y="2"/>
                    <a:pt x="25006" y="0"/>
                    <a:pt x="24988" y="0"/>
                  </a:cubicBezTo>
                  <a:close/>
                </a:path>
              </a:pathLst>
            </a:custGeom>
            <a:solidFill>
              <a:srgbClr val="F4942E"/>
            </a:solidFill>
            <a:ln w="1817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19"/>
            <p:cNvSpPr/>
            <p:nvPr/>
          </p:nvSpPr>
          <p:spPr>
            <a:xfrm>
              <a:off x="787350" y="2088500"/>
              <a:ext cx="222575" cy="195100"/>
            </a:xfrm>
            <a:custGeom>
              <a:avLst/>
              <a:gdLst/>
              <a:ahLst/>
              <a:cxnLst/>
              <a:rect l="l" t="t" r="r" b="b"/>
              <a:pathLst>
                <a:path w="8903" h="7804" extrusionOk="0">
                  <a:moveTo>
                    <a:pt x="8241" y="0"/>
                  </a:moveTo>
                  <a:cubicBezTo>
                    <a:pt x="8180" y="0"/>
                    <a:pt x="8119" y="9"/>
                    <a:pt x="8059" y="27"/>
                  </a:cubicBezTo>
                  <a:cubicBezTo>
                    <a:pt x="8011" y="42"/>
                    <a:pt x="7967" y="54"/>
                    <a:pt x="7924" y="93"/>
                  </a:cubicBezTo>
                  <a:cubicBezTo>
                    <a:pt x="4736" y="1945"/>
                    <a:pt x="2928" y="3326"/>
                    <a:pt x="2295" y="3833"/>
                  </a:cubicBezTo>
                  <a:cubicBezTo>
                    <a:pt x="1537" y="4453"/>
                    <a:pt x="819" y="5457"/>
                    <a:pt x="126" y="6894"/>
                  </a:cubicBezTo>
                  <a:cubicBezTo>
                    <a:pt x="0" y="7168"/>
                    <a:pt x="78" y="7510"/>
                    <a:pt x="310" y="7677"/>
                  </a:cubicBezTo>
                  <a:cubicBezTo>
                    <a:pt x="423" y="7764"/>
                    <a:pt x="543" y="7804"/>
                    <a:pt x="665" y="7804"/>
                  </a:cubicBezTo>
                  <a:cubicBezTo>
                    <a:pt x="730" y="7804"/>
                    <a:pt x="795" y="7792"/>
                    <a:pt x="861" y="7771"/>
                  </a:cubicBezTo>
                  <a:cubicBezTo>
                    <a:pt x="953" y="7740"/>
                    <a:pt x="1037" y="7699"/>
                    <a:pt x="1113" y="7643"/>
                  </a:cubicBezTo>
                  <a:cubicBezTo>
                    <a:pt x="2206" y="6584"/>
                    <a:pt x="3309" y="5726"/>
                    <a:pt x="4489" y="4768"/>
                  </a:cubicBezTo>
                  <a:cubicBezTo>
                    <a:pt x="5934" y="3653"/>
                    <a:pt x="7393" y="2505"/>
                    <a:pt x="8706" y="1036"/>
                  </a:cubicBezTo>
                  <a:cubicBezTo>
                    <a:pt x="8903" y="820"/>
                    <a:pt x="8903" y="481"/>
                    <a:pt x="8721" y="221"/>
                  </a:cubicBezTo>
                  <a:cubicBezTo>
                    <a:pt x="8597" y="79"/>
                    <a:pt x="8422" y="0"/>
                    <a:pt x="8241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19"/>
            <p:cNvSpPr/>
            <p:nvPr/>
          </p:nvSpPr>
          <p:spPr>
            <a:xfrm>
              <a:off x="5816675" y="731475"/>
              <a:ext cx="97025" cy="65700"/>
            </a:xfrm>
            <a:custGeom>
              <a:avLst/>
              <a:gdLst/>
              <a:ahLst/>
              <a:cxnLst/>
              <a:rect l="l" t="t" r="r" b="b"/>
              <a:pathLst>
                <a:path w="3881" h="2628" extrusionOk="0">
                  <a:moveTo>
                    <a:pt x="701" y="0"/>
                  </a:moveTo>
                  <a:cubicBezTo>
                    <a:pt x="633" y="0"/>
                    <a:pt x="566" y="11"/>
                    <a:pt x="505" y="30"/>
                  </a:cubicBezTo>
                  <a:cubicBezTo>
                    <a:pt x="386" y="66"/>
                    <a:pt x="255" y="156"/>
                    <a:pt x="165" y="289"/>
                  </a:cubicBezTo>
                  <a:cubicBezTo>
                    <a:pt x="0" y="524"/>
                    <a:pt x="27" y="880"/>
                    <a:pt x="277" y="1096"/>
                  </a:cubicBezTo>
                  <a:cubicBezTo>
                    <a:pt x="1113" y="1865"/>
                    <a:pt x="1988" y="2335"/>
                    <a:pt x="3028" y="2597"/>
                  </a:cubicBezTo>
                  <a:cubicBezTo>
                    <a:pt x="3082" y="2617"/>
                    <a:pt x="3140" y="2628"/>
                    <a:pt x="3197" y="2628"/>
                  </a:cubicBezTo>
                  <a:cubicBezTo>
                    <a:pt x="3248" y="2628"/>
                    <a:pt x="3298" y="2620"/>
                    <a:pt x="3345" y="2604"/>
                  </a:cubicBezTo>
                  <a:cubicBezTo>
                    <a:pt x="3539" y="2548"/>
                    <a:pt x="3680" y="2403"/>
                    <a:pt x="3755" y="2221"/>
                  </a:cubicBezTo>
                  <a:cubicBezTo>
                    <a:pt x="3881" y="1947"/>
                    <a:pt x="3757" y="1617"/>
                    <a:pt x="3500" y="1460"/>
                  </a:cubicBezTo>
                  <a:cubicBezTo>
                    <a:pt x="2703" y="990"/>
                    <a:pt x="1876" y="505"/>
                    <a:pt x="960" y="73"/>
                  </a:cubicBezTo>
                  <a:cubicBezTo>
                    <a:pt x="886" y="21"/>
                    <a:pt x="793" y="0"/>
                    <a:pt x="701" y="0"/>
                  </a:cubicBezTo>
                  <a:close/>
                </a:path>
              </a:pathLst>
            </a:custGeom>
            <a:solidFill>
              <a:srgbClr val="0E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19"/>
            <p:cNvSpPr/>
            <p:nvPr/>
          </p:nvSpPr>
          <p:spPr>
            <a:xfrm>
              <a:off x="4295500" y="253900"/>
              <a:ext cx="1856825" cy="1470200"/>
            </a:xfrm>
            <a:custGeom>
              <a:avLst/>
              <a:gdLst/>
              <a:ahLst/>
              <a:cxnLst/>
              <a:rect l="l" t="t" r="r" b="b"/>
              <a:pathLst>
                <a:path w="74273" h="58808" extrusionOk="0">
                  <a:moveTo>
                    <a:pt x="13993" y="1"/>
                  </a:moveTo>
                  <a:cubicBezTo>
                    <a:pt x="13559" y="1"/>
                    <a:pt x="13158" y="51"/>
                    <a:pt x="12798" y="159"/>
                  </a:cubicBezTo>
                  <a:cubicBezTo>
                    <a:pt x="12589" y="225"/>
                    <a:pt x="12386" y="312"/>
                    <a:pt x="12197" y="421"/>
                  </a:cubicBezTo>
                  <a:cubicBezTo>
                    <a:pt x="10895" y="1150"/>
                    <a:pt x="9768" y="1674"/>
                    <a:pt x="8617" y="2021"/>
                  </a:cubicBezTo>
                  <a:cubicBezTo>
                    <a:pt x="7369" y="2396"/>
                    <a:pt x="6186" y="2544"/>
                    <a:pt x="4797" y="2726"/>
                  </a:cubicBezTo>
                  <a:cubicBezTo>
                    <a:pt x="3534" y="2871"/>
                    <a:pt x="2022" y="3065"/>
                    <a:pt x="0" y="3489"/>
                  </a:cubicBezTo>
                  <a:cubicBezTo>
                    <a:pt x="0" y="3489"/>
                    <a:pt x="904" y="3457"/>
                    <a:pt x="2318" y="3457"/>
                  </a:cubicBezTo>
                  <a:cubicBezTo>
                    <a:pt x="5808" y="3457"/>
                    <a:pt x="12406" y="3656"/>
                    <a:pt x="16177" y="5036"/>
                  </a:cubicBezTo>
                  <a:cubicBezTo>
                    <a:pt x="21475" y="6975"/>
                    <a:pt x="17512" y="18852"/>
                    <a:pt x="26706" y="18890"/>
                  </a:cubicBezTo>
                  <a:cubicBezTo>
                    <a:pt x="35902" y="18895"/>
                    <a:pt x="42354" y="25803"/>
                    <a:pt x="37152" y="28707"/>
                  </a:cubicBezTo>
                  <a:cubicBezTo>
                    <a:pt x="31958" y="31632"/>
                    <a:pt x="26837" y="36526"/>
                    <a:pt x="30901" y="39859"/>
                  </a:cubicBezTo>
                  <a:cubicBezTo>
                    <a:pt x="34661" y="42944"/>
                    <a:pt x="45660" y="52858"/>
                    <a:pt x="38156" y="58808"/>
                  </a:cubicBezTo>
                  <a:cubicBezTo>
                    <a:pt x="39494" y="58377"/>
                    <a:pt x="40824" y="57926"/>
                    <a:pt x="42160" y="57494"/>
                  </a:cubicBezTo>
                  <a:cubicBezTo>
                    <a:pt x="45878" y="56270"/>
                    <a:pt x="49688" y="55017"/>
                    <a:pt x="53784" y="53575"/>
                  </a:cubicBezTo>
                  <a:cubicBezTo>
                    <a:pt x="63557" y="50109"/>
                    <a:pt x="69050" y="43739"/>
                    <a:pt x="71915" y="39001"/>
                  </a:cubicBezTo>
                  <a:cubicBezTo>
                    <a:pt x="73791" y="35922"/>
                    <a:pt x="74273" y="32478"/>
                    <a:pt x="73231" y="29281"/>
                  </a:cubicBezTo>
                  <a:cubicBezTo>
                    <a:pt x="72550" y="27286"/>
                    <a:pt x="71309" y="25512"/>
                    <a:pt x="69549" y="24104"/>
                  </a:cubicBezTo>
                  <a:cubicBezTo>
                    <a:pt x="68432" y="23343"/>
                    <a:pt x="67338" y="23280"/>
                    <a:pt x="66037" y="23227"/>
                  </a:cubicBezTo>
                  <a:cubicBezTo>
                    <a:pt x="63497" y="23125"/>
                    <a:pt x="60605" y="23001"/>
                    <a:pt x="57139" y="16976"/>
                  </a:cubicBezTo>
                  <a:lnTo>
                    <a:pt x="56734" y="16234"/>
                  </a:lnTo>
                  <a:cubicBezTo>
                    <a:pt x="54475" y="11999"/>
                    <a:pt x="46559" y="6658"/>
                    <a:pt x="40234" y="6658"/>
                  </a:cubicBezTo>
                  <a:cubicBezTo>
                    <a:pt x="39312" y="6658"/>
                    <a:pt x="38423" y="6771"/>
                    <a:pt x="37591" y="7019"/>
                  </a:cubicBezTo>
                  <a:lnTo>
                    <a:pt x="37773" y="7620"/>
                  </a:lnTo>
                  <a:lnTo>
                    <a:pt x="37194" y="7086"/>
                  </a:lnTo>
                  <a:lnTo>
                    <a:pt x="37169" y="7091"/>
                  </a:lnTo>
                  <a:cubicBezTo>
                    <a:pt x="36932" y="7164"/>
                    <a:pt x="36750" y="7351"/>
                    <a:pt x="36718" y="7595"/>
                  </a:cubicBezTo>
                  <a:cubicBezTo>
                    <a:pt x="36689" y="7840"/>
                    <a:pt x="36791" y="8095"/>
                    <a:pt x="37009" y="8213"/>
                  </a:cubicBezTo>
                  <a:cubicBezTo>
                    <a:pt x="40000" y="10140"/>
                    <a:pt x="42363" y="12259"/>
                    <a:pt x="44036" y="14503"/>
                  </a:cubicBezTo>
                  <a:cubicBezTo>
                    <a:pt x="44252" y="14780"/>
                    <a:pt x="44184" y="15163"/>
                    <a:pt x="43731" y="15485"/>
                  </a:cubicBezTo>
                  <a:cubicBezTo>
                    <a:pt x="43669" y="15504"/>
                    <a:pt x="43608" y="15513"/>
                    <a:pt x="43547" y="15513"/>
                  </a:cubicBezTo>
                  <a:cubicBezTo>
                    <a:pt x="43348" y="15513"/>
                    <a:pt x="43160" y="15414"/>
                    <a:pt x="43030" y="15252"/>
                  </a:cubicBezTo>
                  <a:cubicBezTo>
                    <a:pt x="38502" y="9176"/>
                    <a:pt x="30019" y="6049"/>
                    <a:pt x="29895" y="5984"/>
                  </a:cubicBezTo>
                  <a:cubicBezTo>
                    <a:pt x="27896" y="5249"/>
                    <a:pt x="25797" y="4284"/>
                    <a:pt x="23819" y="3363"/>
                  </a:cubicBezTo>
                  <a:cubicBezTo>
                    <a:pt x="20237" y="1711"/>
                    <a:pt x="16537" y="1"/>
                    <a:pt x="1399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19"/>
            <p:cNvSpPr/>
            <p:nvPr/>
          </p:nvSpPr>
          <p:spPr>
            <a:xfrm>
              <a:off x="652525" y="672325"/>
              <a:ext cx="5536525" cy="2301750"/>
            </a:xfrm>
            <a:custGeom>
              <a:avLst/>
              <a:gdLst/>
              <a:ahLst/>
              <a:cxnLst/>
              <a:rect l="l" t="t" r="r" b="b"/>
              <a:pathLst>
                <a:path w="221461" h="92070" fill="none" extrusionOk="0">
                  <a:moveTo>
                    <a:pt x="203452" y="1"/>
                  </a:moveTo>
                  <a:cubicBezTo>
                    <a:pt x="208561" y="1792"/>
                    <a:pt x="213210" y="4919"/>
                    <a:pt x="215668" y="6877"/>
                  </a:cubicBezTo>
                  <a:cubicBezTo>
                    <a:pt x="220518" y="10743"/>
                    <a:pt x="221461" y="17174"/>
                    <a:pt x="218176" y="22588"/>
                  </a:cubicBezTo>
                  <a:cubicBezTo>
                    <a:pt x="215198" y="27497"/>
                    <a:pt x="209618" y="33915"/>
                    <a:pt x="199702" y="37422"/>
                  </a:cubicBezTo>
                  <a:cubicBezTo>
                    <a:pt x="182181" y="43625"/>
                    <a:pt x="169676" y="46259"/>
                    <a:pt x="149544" y="57695"/>
                  </a:cubicBezTo>
                  <a:cubicBezTo>
                    <a:pt x="129412" y="69128"/>
                    <a:pt x="112305" y="71804"/>
                    <a:pt x="95607" y="76082"/>
                  </a:cubicBezTo>
                  <a:cubicBezTo>
                    <a:pt x="78912" y="80360"/>
                    <a:pt x="67709" y="90646"/>
                    <a:pt x="56034" y="91359"/>
                  </a:cubicBezTo>
                  <a:cubicBezTo>
                    <a:pt x="44353" y="92069"/>
                    <a:pt x="36660" y="87772"/>
                    <a:pt x="20588" y="86759"/>
                  </a:cubicBezTo>
                  <a:cubicBezTo>
                    <a:pt x="6811" y="85893"/>
                    <a:pt x="0" y="78212"/>
                    <a:pt x="2795" y="69142"/>
                  </a:cubicBezTo>
                  <a:cubicBezTo>
                    <a:pt x="3692" y="66234"/>
                    <a:pt x="5054" y="61798"/>
                    <a:pt x="7303" y="59993"/>
                  </a:cubicBezTo>
                  <a:cubicBezTo>
                    <a:pt x="9143" y="58519"/>
                    <a:pt x="12505" y="56279"/>
                    <a:pt x="17391" y="537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19"/>
            <p:cNvSpPr/>
            <p:nvPr/>
          </p:nvSpPr>
          <p:spPr>
            <a:xfrm>
              <a:off x="710325" y="981000"/>
              <a:ext cx="6212175" cy="4506975"/>
            </a:xfrm>
            <a:custGeom>
              <a:avLst/>
              <a:gdLst/>
              <a:ahLst/>
              <a:cxnLst/>
              <a:rect l="l" t="t" r="r" b="b"/>
              <a:pathLst>
                <a:path w="248487" h="180279" fill="none" extrusionOk="0">
                  <a:moveTo>
                    <a:pt x="217222" y="1"/>
                  </a:moveTo>
                  <a:cubicBezTo>
                    <a:pt x="221405" y="12001"/>
                    <a:pt x="224646" y="23272"/>
                    <a:pt x="227702" y="35480"/>
                  </a:cubicBezTo>
                  <a:cubicBezTo>
                    <a:pt x="232489" y="54607"/>
                    <a:pt x="231714" y="41399"/>
                    <a:pt x="237044" y="60499"/>
                  </a:cubicBezTo>
                  <a:cubicBezTo>
                    <a:pt x="239943" y="70892"/>
                    <a:pt x="239463" y="72288"/>
                    <a:pt x="241603" y="80932"/>
                  </a:cubicBezTo>
                  <a:cubicBezTo>
                    <a:pt x="243350" y="87992"/>
                    <a:pt x="246766" y="99338"/>
                    <a:pt x="247999" y="106500"/>
                  </a:cubicBezTo>
                  <a:lnTo>
                    <a:pt x="247999" y="106500"/>
                  </a:lnTo>
                  <a:cubicBezTo>
                    <a:pt x="248486" y="110667"/>
                    <a:pt x="244763" y="113692"/>
                    <a:pt x="241668" y="117105"/>
                  </a:cubicBezTo>
                  <a:cubicBezTo>
                    <a:pt x="234610" y="124887"/>
                    <a:pt x="221985" y="136122"/>
                    <a:pt x="201147" y="145456"/>
                  </a:cubicBezTo>
                  <a:cubicBezTo>
                    <a:pt x="179507" y="155149"/>
                    <a:pt x="158541" y="163971"/>
                    <a:pt x="135285" y="167786"/>
                  </a:cubicBezTo>
                  <a:cubicBezTo>
                    <a:pt x="123564" y="169711"/>
                    <a:pt x="110393" y="175545"/>
                    <a:pt x="98734" y="177814"/>
                  </a:cubicBezTo>
                  <a:cubicBezTo>
                    <a:pt x="87648" y="179971"/>
                    <a:pt x="77635" y="180279"/>
                    <a:pt x="66127" y="179227"/>
                  </a:cubicBezTo>
                  <a:cubicBezTo>
                    <a:pt x="54657" y="178175"/>
                    <a:pt x="26408" y="171650"/>
                    <a:pt x="23776" y="160917"/>
                  </a:cubicBezTo>
                  <a:cubicBezTo>
                    <a:pt x="20043" y="145705"/>
                    <a:pt x="0" y="62482"/>
                    <a:pt x="0" y="62482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19"/>
            <p:cNvSpPr/>
            <p:nvPr/>
          </p:nvSpPr>
          <p:spPr>
            <a:xfrm>
              <a:off x="713100" y="176550"/>
              <a:ext cx="5331200" cy="2261125"/>
            </a:xfrm>
            <a:custGeom>
              <a:avLst/>
              <a:gdLst/>
              <a:ahLst/>
              <a:cxnLst/>
              <a:rect l="l" t="t" r="r" b="b"/>
              <a:pathLst>
                <a:path w="213248" h="90445" fill="none" extrusionOk="0">
                  <a:moveTo>
                    <a:pt x="213247" y="26708"/>
                  </a:moveTo>
                  <a:cubicBezTo>
                    <a:pt x="209473" y="24032"/>
                    <a:pt x="205804" y="28798"/>
                    <a:pt x="200578" y="19020"/>
                  </a:cubicBezTo>
                  <a:cubicBezTo>
                    <a:pt x="197844" y="13906"/>
                    <a:pt x="187494" y="7505"/>
                    <a:pt x="180720" y="9514"/>
                  </a:cubicBezTo>
                  <a:cubicBezTo>
                    <a:pt x="173945" y="11523"/>
                    <a:pt x="160367" y="0"/>
                    <a:pt x="155195" y="2960"/>
                  </a:cubicBezTo>
                  <a:cubicBezTo>
                    <a:pt x="150020" y="5924"/>
                    <a:pt x="148871" y="4332"/>
                    <a:pt x="139624" y="6826"/>
                  </a:cubicBezTo>
                  <a:cubicBezTo>
                    <a:pt x="130377" y="9320"/>
                    <a:pt x="133235" y="5042"/>
                    <a:pt x="124950" y="9349"/>
                  </a:cubicBezTo>
                  <a:cubicBezTo>
                    <a:pt x="116668" y="13659"/>
                    <a:pt x="110778" y="9979"/>
                    <a:pt x="106033" y="15564"/>
                  </a:cubicBezTo>
                  <a:cubicBezTo>
                    <a:pt x="101287" y="21148"/>
                    <a:pt x="94083" y="14262"/>
                    <a:pt x="85164" y="20915"/>
                  </a:cubicBezTo>
                  <a:cubicBezTo>
                    <a:pt x="76247" y="27569"/>
                    <a:pt x="73440" y="23376"/>
                    <a:pt x="64847" y="31306"/>
                  </a:cubicBezTo>
                  <a:cubicBezTo>
                    <a:pt x="56255" y="39239"/>
                    <a:pt x="52164" y="32921"/>
                    <a:pt x="46877" y="42189"/>
                  </a:cubicBezTo>
                  <a:cubicBezTo>
                    <a:pt x="41591" y="51458"/>
                    <a:pt x="33597" y="43411"/>
                    <a:pt x="28306" y="56499"/>
                  </a:cubicBezTo>
                  <a:cubicBezTo>
                    <a:pt x="23013" y="69588"/>
                    <a:pt x="19156" y="61301"/>
                    <a:pt x="15824" y="71430"/>
                  </a:cubicBezTo>
                  <a:cubicBezTo>
                    <a:pt x="12491" y="81559"/>
                    <a:pt x="5059" y="81009"/>
                    <a:pt x="1" y="9044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19"/>
            <p:cNvSpPr/>
            <p:nvPr/>
          </p:nvSpPr>
          <p:spPr>
            <a:xfrm>
              <a:off x="1879750" y="1868475"/>
              <a:ext cx="630950" cy="293850"/>
            </a:xfrm>
            <a:custGeom>
              <a:avLst/>
              <a:gdLst/>
              <a:ahLst/>
              <a:cxnLst/>
              <a:rect l="l" t="t" r="r" b="b"/>
              <a:pathLst>
                <a:path w="25238" h="11754" fill="none" extrusionOk="0">
                  <a:moveTo>
                    <a:pt x="0" y="11754"/>
                  </a:moveTo>
                  <a:cubicBezTo>
                    <a:pt x="0" y="11754"/>
                    <a:pt x="11615" y="1"/>
                    <a:pt x="25237" y="1168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19"/>
            <p:cNvSpPr/>
            <p:nvPr/>
          </p:nvSpPr>
          <p:spPr>
            <a:xfrm>
              <a:off x="2386150" y="1144075"/>
              <a:ext cx="2547375" cy="987900"/>
            </a:xfrm>
            <a:custGeom>
              <a:avLst/>
              <a:gdLst/>
              <a:ahLst/>
              <a:cxnLst/>
              <a:rect l="l" t="t" r="r" b="b"/>
              <a:pathLst>
                <a:path w="101895" h="39516" fill="none" extrusionOk="0">
                  <a:moveTo>
                    <a:pt x="0" y="37320"/>
                  </a:moveTo>
                  <a:cubicBezTo>
                    <a:pt x="0" y="37320"/>
                    <a:pt x="17389" y="25244"/>
                    <a:pt x="32484" y="32380"/>
                  </a:cubicBezTo>
                  <a:cubicBezTo>
                    <a:pt x="47577" y="39516"/>
                    <a:pt x="46780" y="20094"/>
                    <a:pt x="59841" y="20838"/>
                  </a:cubicBezTo>
                  <a:cubicBezTo>
                    <a:pt x="72903" y="21579"/>
                    <a:pt x="75550" y="24779"/>
                    <a:pt x="81568" y="19597"/>
                  </a:cubicBezTo>
                  <a:cubicBezTo>
                    <a:pt x="87584" y="14417"/>
                    <a:pt x="83035" y="0"/>
                    <a:pt x="101894" y="42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19"/>
            <p:cNvSpPr/>
            <p:nvPr/>
          </p:nvSpPr>
          <p:spPr>
            <a:xfrm>
              <a:off x="4767225" y="919250"/>
              <a:ext cx="126900" cy="246225"/>
            </a:xfrm>
            <a:custGeom>
              <a:avLst/>
              <a:gdLst/>
              <a:ahLst/>
              <a:cxnLst/>
              <a:rect l="l" t="t" r="r" b="b"/>
              <a:pathLst>
                <a:path w="5076" h="9849" fill="none" extrusionOk="0">
                  <a:moveTo>
                    <a:pt x="934" y="9849"/>
                  </a:moveTo>
                  <a:cubicBezTo>
                    <a:pt x="934" y="9849"/>
                    <a:pt x="1" y="3423"/>
                    <a:pt x="5076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19"/>
            <p:cNvSpPr/>
            <p:nvPr/>
          </p:nvSpPr>
          <p:spPr>
            <a:xfrm>
              <a:off x="2302400" y="953675"/>
              <a:ext cx="2524225" cy="1091650"/>
            </a:xfrm>
            <a:custGeom>
              <a:avLst/>
              <a:gdLst/>
              <a:ahLst/>
              <a:cxnLst/>
              <a:rect l="l" t="t" r="r" b="b"/>
              <a:pathLst>
                <a:path w="100969" h="43666" fill="none" extrusionOk="0">
                  <a:moveTo>
                    <a:pt x="0" y="43666"/>
                  </a:moveTo>
                  <a:cubicBezTo>
                    <a:pt x="0" y="43666"/>
                    <a:pt x="23099" y="1"/>
                    <a:pt x="100969" y="146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19"/>
            <p:cNvSpPr/>
            <p:nvPr/>
          </p:nvSpPr>
          <p:spPr>
            <a:xfrm>
              <a:off x="1953200" y="1316150"/>
              <a:ext cx="1202475" cy="789700"/>
            </a:xfrm>
            <a:custGeom>
              <a:avLst/>
              <a:gdLst/>
              <a:ahLst/>
              <a:cxnLst/>
              <a:rect l="l" t="t" r="r" b="b"/>
              <a:pathLst>
                <a:path w="48099" h="31588" fill="none" extrusionOk="0">
                  <a:moveTo>
                    <a:pt x="0" y="31588"/>
                  </a:moveTo>
                  <a:cubicBezTo>
                    <a:pt x="0" y="31588"/>
                    <a:pt x="17255" y="423"/>
                    <a:pt x="48098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19"/>
            <p:cNvSpPr/>
            <p:nvPr/>
          </p:nvSpPr>
          <p:spPr>
            <a:xfrm>
              <a:off x="3785525" y="1157350"/>
              <a:ext cx="766550" cy="518700"/>
            </a:xfrm>
            <a:custGeom>
              <a:avLst/>
              <a:gdLst/>
              <a:ahLst/>
              <a:cxnLst/>
              <a:rect l="l" t="t" r="r" b="b"/>
              <a:pathLst>
                <a:path w="30662" h="20748" fill="none" extrusionOk="0">
                  <a:moveTo>
                    <a:pt x="1" y="20748"/>
                  </a:moveTo>
                  <a:cubicBezTo>
                    <a:pt x="1" y="20748"/>
                    <a:pt x="4972" y="0"/>
                    <a:pt x="30662" y="800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19"/>
            <p:cNvSpPr/>
            <p:nvPr/>
          </p:nvSpPr>
          <p:spPr>
            <a:xfrm>
              <a:off x="3240050" y="1468125"/>
              <a:ext cx="656500" cy="503025"/>
            </a:xfrm>
            <a:custGeom>
              <a:avLst/>
              <a:gdLst/>
              <a:ahLst/>
              <a:cxnLst/>
              <a:rect l="l" t="t" r="r" b="b"/>
              <a:pathLst>
                <a:path w="26260" h="20121" fill="none" extrusionOk="0">
                  <a:moveTo>
                    <a:pt x="0" y="20121"/>
                  </a:moveTo>
                  <a:cubicBezTo>
                    <a:pt x="0" y="20121"/>
                    <a:pt x="2904" y="1"/>
                    <a:pt x="26260" y="24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19"/>
            <p:cNvSpPr/>
            <p:nvPr/>
          </p:nvSpPr>
          <p:spPr>
            <a:xfrm>
              <a:off x="2941500" y="1546125"/>
              <a:ext cx="518650" cy="351100"/>
            </a:xfrm>
            <a:custGeom>
              <a:avLst/>
              <a:gdLst/>
              <a:ahLst/>
              <a:cxnLst/>
              <a:rect l="l" t="t" r="r" b="b"/>
              <a:pathLst>
                <a:path w="20746" h="14044" fill="none" extrusionOk="0">
                  <a:moveTo>
                    <a:pt x="0" y="14044"/>
                  </a:moveTo>
                  <a:cubicBezTo>
                    <a:pt x="0" y="14044"/>
                    <a:pt x="3864" y="0"/>
                    <a:pt x="20746" y="23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19"/>
            <p:cNvSpPr/>
            <p:nvPr/>
          </p:nvSpPr>
          <p:spPr>
            <a:xfrm>
              <a:off x="1674400" y="1263250"/>
              <a:ext cx="352425" cy="106150"/>
            </a:xfrm>
            <a:custGeom>
              <a:avLst/>
              <a:gdLst/>
              <a:ahLst/>
              <a:cxnLst/>
              <a:rect l="l" t="t" r="r" b="b"/>
              <a:pathLst>
                <a:path w="14097" h="4246" fill="none" extrusionOk="0">
                  <a:moveTo>
                    <a:pt x="0" y="4245"/>
                  </a:moveTo>
                  <a:cubicBezTo>
                    <a:pt x="0" y="4245"/>
                    <a:pt x="9102" y="2660"/>
                    <a:pt x="14097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19"/>
            <p:cNvSpPr/>
            <p:nvPr/>
          </p:nvSpPr>
          <p:spPr>
            <a:xfrm>
              <a:off x="1279300" y="1673800"/>
              <a:ext cx="101775" cy="261800"/>
            </a:xfrm>
            <a:custGeom>
              <a:avLst/>
              <a:gdLst/>
              <a:ahLst/>
              <a:cxnLst/>
              <a:rect l="l" t="t" r="r" b="b"/>
              <a:pathLst>
                <a:path w="4071" h="10472" fill="none" extrusionOk="0">
                  <a:moveTo>
                    <a:pt x="4071" y="0"/>
                  </a:moveTo>
                  <a:cubicBezTo>
                    <a:pt x="4071" y="0"/>
                    <a:pt x="1186" y="7999"/>
                    <a:pt x="1" y="1047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19"/>
            <p:cNvSpPr/>
            <p:nvPr/>
          </p:nvSpPr>
          <p:spPr>
            <a:xfrm>
              <a:off x="3202350" y="624475"/>
              <a:ext cx="349175" cy="12550"/>
            </a:xfrm>
            <a:custGeom>
              <a:avLst/>
              <a:gdLst/>
              <a:ahLst/>
              <a:cxnLst/>
              <a:rect l="l" t="t" r="r" b="b"/>
              <a:pathLst>
                <a:path w="13967" h="502" fill="none" extrusionOk="0">
                  <a:moveTo>
                    <a:pt x="1" y="34"/>
                  </a:moveTo>
                  <a:cubicBezTo>
                    <a:pt x="1" y="34"/>
                    <a:pt x="9560" y="502"/>
                    <a:pt x="13967" y="0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19"/>
            <p:cNvSpPr/>
            <p:nvPr/>
          </p:nvSpPr>
          <p:spPr>
            <a:xfrm>
              <a:off x="5049225" y="389475"/>
              <a:ext cx="334775" cy="236400"/>
            </a:xfrm>
            <a:custGeom>
              <a:avLst/>
              <a:gdLst/>
              <a:ahLst/>
              <a:cxnLst/>
              <a:rect l="l" t="t" r="r" b="b"/>
              <a:pathLst>
                <a:path w="13391" h="9456" fill="none" extrusionOk="0">
                  <a:moveTo>
                    <a:pt x="1" y="1"/>
                  </a:moveTo>
                  <a:cubicBezTo>
                    <a:pt x="1" y="1"/>
                    <a:pt x="8748" y="3215"/>
                    <a:pt x="13390" y="945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19"/>
            <p:cNvSpPr/>
            <p:nvPr/>
          </p:nvSpPr>
          <p:spPr>
            <a:xfrm>
              <a:off x="4024825" y="363850"/>
              <a:ext cx="217250" cy="52625"/>
            </a:xfrm>
            <a:custGeom>
              <a:avLst/>
              <a:gdLst/>
              <a:ahLst/>
              <a:cxnLst/>
              <a:rect l="l" t="t" r="r" b="b"/>
              <a:pathLst>
                <a:path w="8690" h="2105" fill="none" extrusionOk="0">
                  <a:moveTo>
                    <a:pt x="0" y="0"/>
                  </a:moveTo>
                  <a:cubicBezTo>
                    <a:pt x="0" y="0"/>
                    <a:pt x="6872" y="953"/>
                    <a:pt x="8689" y="210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19"/>
            <p:cNvSpPr/>
            <p:nvPr/>
          </p:nvSpPr>
          <p:spPr>
            <a:xfrm>
              <a:off x="1086375" y="2484675"/>
              <a:ext cx="352275" cy="163075"/>
            </a:xfrm>
            <a:custGeom>
              <a:avLst/>
              <a:gdLst/>
              <a:ahLst/>
              <a:cxnLst/>
              <a:rect l="l" t="t" r="r" b="b"/>
              <a:pathLst>
                <a:path w="14091" h="6523" fill="none" extrusionOk="0">
                  <a:moveTo>
                    <a:pt x="1" y="4194"/>
                  </a:moveTo>
                  <a:cubicBezTo>
                    <a:pt x="1" y="4194"/>
                    <a:pt x="6882" y="1"/>
                    <a:pt x="14090" y="652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19"/>
            <p:cNvSpPr/>
            <p:nvPr/>
          </p:nvSpPr>
          <p:spPr>
            <a:xfrm>
              <a:off x="1339175" y="2433650"/>
              <a:ext cx="180425" cy="148250"/>
            </a:xfrm>
            <a:custGeom>
              <a:avLst/>
              <a:gdLst/>
              <a:ahLst/>
              <a:cxnLst/>
              <a:rect l="l" t="t" r="r" b="b"/>
              <a:pathLst>
                <a:path w="7217" h="5930" fill="none" extrusionOk="0">
                  <a:moveTo>
                    <a:pt x="1" y="5929"/>
                  </a:moveTo>
                  <a:cubicBezTo>
                    <a:pt x="1" y="5929"/>
                    <a:pt x="3316" y="1176"/>
                    <a:pt x="721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19"/>
            <p:cNvSpPr/>
            <p:nvPr/>
          </p:nvSpPr>
          <p:spPr>
            <a:xfrm>
              <a:off x="5143775" y="1097600"/>
              <a:ext cx="426550" cy="192775"/>
            </a:xfrm>
            <a:custGeom>
              <a:avLst/>
              <a:gdLst/>
              <a:ahLst/>
              <a:cxnLst/>
              <a:rect l="l" t="t" r="r" b="b"/>
              <a:pathLst>
                <a:path w="17062" h="7711" fill="none" extrusionOk="0">
                  <a:moveTo>
                    <a:pt x="0" y="1927"/>
                  </a:moveTo>
                  <a:cubicBezTo>
                    <a:pt x="0" y="1927"/>
                    <a:pt x="8389" y="0"/>
                    <a:pt x="17061" y="771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19"/>
            <p:cNvSpPr/>
            <p:nvPr/>
          </p:nvSpPr>
          <p:spPr>
            <a:xfrm>
              <a:off x="5401050" y="941925"/>
              <a:ext cx="212650" cy="239850"/>
            </a:xfrm>
            <a:custGeom>
              <a:avLst/>
              <a:gdLst/>
              <a:ahLst/>
              <a:cxnLst/>
              <a:rect l="l" t="t" r="r" b="b"/>
              <a:pathLst>
                <a:path w="8506" h="9594" fill="none" extrusionOk="0">
                  <a:moveTo>
                    <a:pt x="1" y="9594"/>
                  </a:moveTo>
                  <a:cubicBezTo>
                    <a:pt x="1" y="9594"/>
                    <a:pt x="1787" y="1057"/>
                    <a:pt x="8506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19"/>
            <p:cNvSpPr/>
            <p:nvPr/>
          </p:nvSpPr>
          <p:spPr>
            <a:xfrm>
              <a:off x="2760625" y="912100"/>
              <a:ext cx="430850" cy="236900"/>
            </a:xfrm>
            <a:custGeom>
              <a:avLst/>
              <a:gdLst/>
              <a:ahLst/>
              <a:cxnLst/>
              <a:rect l="l" t="t" r="r" b="b"/>
              <a:pathLst>
                <a:path w="17234" h="9476" fill="none" extrusionOk="0">
                  <a:moveTo>
                    <a:pt x="0" y="9476"/>
                  </a:moveTo>
                  <a:cubicBezTo>
                    <a:pt x="0" y="9476"/>
                    <a:pt x="5345" y="1"/>
                    <a:pt x="17234" y="428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19"/>
            <p:cNvSpPr/>
            <p:nvPr/>
          </p:nvSpPr>
          <p:spPr>
            <a:xfrm>
              <a:off x="5950950" y="1740625"/>
              <a:ext cx="78975" cy="50500"/>
            </a:xfrm>
            <a:custGeom>
              <a:avLst/>
              <a:gdLst/>
              <a:ahLst/>
              <a:cxnLst/>
              <a:rect l="l" t="t" r="r" b="b"/>
              <a:pathLst>
                <a:path w="3159" h="2020" fill="none" extrusionOk="0">
                  <a:moveTo>
                    <a:pt x="1" y="1"/>
                  </a:moveTo>
                  <a:cubicBezTo>
                    <a:pt x="1053" y="674"/>
                    <a:pt x="2104" y="1346"/>
                    <a:pt x="3159" y="202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19"/>
            <p:cNvSpPr/>
            <p:nvPr/>
          </p:nvSpPr>
          <p:spPr>
            <a:xfrm>
              <a:off x="1941200" y="2501225"/>
              <a:ext cx="281475" cy="204900"/>
            </a:xfrm>
            <a:custGeom>
              <a:avLst/>
              <a:gdLst/>
              <a:ahLst/>
              <a:cxnLst/>
              <a:rect l="l" t="t" r="r" b="b"/>
              <a:pathLst>
                <a:path w="11259" h="8196" fill="none" extrusionOk="0">
                  <a:moveTo>
                    <a:pt x="97" y="8195"/>
                  </a:moveTo>
                  <a:cubicBezTo>
                    <a:pt x="0" y="5570"/>
                    <a:pt x="1462" y="2984"/>
                    <a:pt x="3689" y="1590"/>
                  </a:cubicBezTo>
                  <a:cubicBezTo>
                    <a:pt x="5917" y="199"/>
                    <a:pt x="8806" y="0"/>
                    <a:pt x="11259" y="93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19"/>
            <p:cNvSpPr/>
            <p:nvPr/>
          </p:nvSpPr>
          <p:spPr>
            <a:xfrm>
              <a:off x="1603250" y="1675125"/>
              <a:ext cx="255000" cy="128250"/>
            </a:xfrm>
            <a:custGeom>
              <a:avLst/>
              <a:gdLst/>
              <a:ahLst/>
              <a:cxnLst/>
              <a:rect l="l" t="t" r="r" b="b"/>
              <a:pathLst>
                <a:path w="10200" h="5130" fill="none" extrusionOk="0">
                  <a:moveTo>
                    <a:pt x="175" y="5129"/>
                  </a:moveTo>
                  <a:cubicBezTo>
                    <a:pt x="1" y="4245"/>
                    <a:pt x="410" y="3343"/>
                    <a:pt x="965" y="2628"/>
                  </a:cubicBezTo>
                  <a:cubicBezTo>
                    <a:pt x="2024" y="1258"/>
                    <a:pt x="3658" y="352"/>
                    <a:pt x="5379" y="177"/>
                  </a:cubicBezTo>
                  <a:cubicBezTo>
                    <a:pt x="7100" y="1"/>
                    <a:pt x="8884" y="558"/>
                    <a:pt x="10200" y="168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19"/>
            <p:cNvSpPr/>
            <p:nvPr/>
          </p:nvSpPr>
          <p:spPr>
            <a:xfrm>
              <a:off x="1880900" y="1538725"/>
              <a:ext cx="76200" cy="24575"/>
            </a:xfrm>
            <a:custGeom>
              <a:avLst/>
              <a:gdLst/>
              <a:ahLst/>
              <a:cxnLst/>
              <a:rect l="l" t="t" r="r" b="b"/>
              <a:pathLst>
                <a:path w="3048" h="983" fill="none" extrusionOk="0">
                  <a:moveTo>
                    <a:pt x="0" y="982"/>
                  </a:moveTo>
                  <a:cubicBezTo>
                    <a:pt x="764" y="182"/>
                    <a:pt x="2092" y="1"/>
                    <a:pt x="3047" y="5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19"/>
            <p:cNvSpPr/>
            <p:nvPr/>
          </p:nvSpPr>
          <p:spPr>
            <a:xfrm>
              <a:off x="1334400" y="2170250"/>
              <a:ext cx="206150" cy="62075"/>
            </a:xfrm>
            <a:custGeom>
              <a:avLst/>
              <a:gdLst/>
              <a:ahLst/>
              <a:cxnLst/>
              <a:rect l="l" t="t" r="r" b="b"/>
              <a:pathLst>
                <a:path w="8246" h="2483" fill="none" extrusionOk="0">
                  <a:moveTo>
                    <a:pt x="0" y="2482"/>
                  </a:moveTo>
                  <a:cubicBezTo>
                    <a:pt x="899" y="1205"/>
                    <a:pt x="2366" y="340"/>
                    <a:pt x="3919" y="170"/>
                  </a:cubicBezTo>
                  <a:cubicBezTo>
                    <a:pt x="5476" y="0"/>
                    <a:pt x="7092" y="529"/>
                    <a:pt x="8246" y="1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19"/>
            <p:cNvSpPr/>
            <p:nvPr/>
          </p:nvSpPr>
          <p:spPr>
            <a:xfrm>
              <a:off x="2810925" y="2212350"/>
              <a:ext cx="293775" cy="147150"/>
            </a:xfrm>
            <a:custGeom>
              <a:avLst/>
              <a:gdLst/>
              <a:ahLst/>
              <a:cxnLst/>
              <a:rect l="l" t="t" r="r" b="b"/>
              <a:pathLst>
                <a:path w="11751" h="5886" fill="none" extrusionOk="0">
                  <a:moveTo>
                    <a:pt x="381" y="5886"/>
                  </a:moveTo>
                  <a:cubicBezTo>
                    <a:pt x="0" y="4834"/>
                    <a:pt x="594" y="3678"/>
                    <a:pt x="1343" y="2847"/>
                  </a:cubicBezTo>
                  <a:cubicBezTo>
                    <a:pt x="2618" y="1431"/>
                    <a:pt x="4409" y="493"/>
                    <a:pt x="6297" y="246"/>
                  </a:cubicBezTo>
                  <a:cubicBezTo>
                    <a:pt x="8185" y="1"/>
                    <a:pt x="10156" y="452"/>
                    <a:pt x="11751" y="14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19"/>
            <p:cNvSpPr/>
            <p:nvPr/>
          </p:nvSpPr>
          <p:spPr>
            <a:xfrm>
              <a:off x="3245075" y="2255675"/>
              <a:ext cx="65650" cy="15075"/>
            </a:xfrm>
            <a:custGeom>
              <a:avLst/>
              <a:gdLst/>
              <a:ahLst/>
              <a:cxnLst/>
              <a:rect l="l" t="t" r="r" b="b"/>
              <a:pathLst>
                <a:path w="2626" h="603" fill="none" extrusionOk="0">
                  <a:moveTo>
                    <a:pt x="1" y="532"/>
                  </a:moveTo>
                  <a:cubicBezTo>
                    <a:pt x="771" y="1"/>
                    <a:pt x="1886" y="30"/>
                    <a:pt x="2626" y="6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19"/>
            <p:cNvSpPr/>
            <p:nvPr/>
          </p:nvSpPr>
          <p:spPr>
            <a:xfrm>
              <a:off x="4814125" y="1458850"/>
              <a:ext cx="287850" cy="198425"/>
            </a:xfrm>
            <a:custGeom>
              <a:avLst/>
              <a:gdLst/>
              <a:ahLst/>
              <a:cxnLst/>
              <a:rect l="l" t="t" r="r" b="b"/>
              <a:pathLst>
                <a:path w="11514" h="7937" fill="none" extrusionOk="0">
                  <a:moveTo>
                    <a:pt x="638" y="7937"/>
                  </a:moveTo>
                  <a:cubicBezTo>
                    <a:pt x="1" y="6310"/>
                    <a:pt x="597" y="4383"/>
                    <a:pt x="1782" y="3096"/>
                  </a:cubicBezTo>
                  <a:cubicBezTo>
                    <a:pt x="2967" y="1812"/>
                    <a:pt x="4642" y="1077"/>
                    <a:pt x="6334" y="636"/>
                  </a:cubicBezTo>
                  <a:cubicBezTo>
                    <a:pt x="8023" y="192"/>
                    <a:pt x="9812" y="1"/>
                    <a:pt x="11514" y="38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19"/>
            <p:cNvSpPr/>
            <p:nvPr/>
          </p:nvSpPr>
          <p:spPr>
            <a:xfrm>
              <a:off x="5833650" y="1069850"/>
              <a:ext cx="101400" cy="54725"/>
            </a:xfrm>
            <a:custGeom>
              <a:avLst/>
              <a:gdLst/>
              <a:ahLst/>
              <a:cxnLst/>
              <a:rect l="l" t="t" r="r" b="b"/>
              <a:pathLst>
                <a:path w="4056" h="2189" fill="none" extrusionOk="0">
                  <a:moveTo>
                    <a:pt x="0" y="2189"/>
                  </a:moveTo>
                  <a:cubicBezTo>
                    <a:pt x="851" y="836"/>
                    <a:pt x="2460" y="0"/>
                    <a:pt x="4055" y="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19"/>
            <p:cNvSpPr/>
            <p:nvPr/>
          </p:nvSpPr>
          <p:spPr>
            <a:xfrm>
              <a:off x="4407300" y="615550"/>
              <a:ext cx="361900" cy="139475"/>
            </a:xfrm>
            <a:custGeom>
              <a:avLst/>
              <a:gdLst/>
              <a:ahLst/>
              <a:cxnLst/>
              <a:rect l="l" t="t" r="r" b="b"/>
              <a:pathLst>
                <a:path w="14476" h="5579" fill="none" extrusionOk="0">
                  <a:moveTo>
                    <a:pt x="0" y="5578"/>
                  </a:moveTo>
                  <a:cubicBezTo>
                    <a:pt x="807" y="2776"/>
                    <a:pt x="3524" y="740"/>
                    <a:pt x="6418" y="369"/>
                  </a:cubicBezTo>
                  <a:cubicBezTo>
                    <a:pt x="9312" y="1"/>
                    <a:pt x="12274" y="1140"/>
                    <a:pt x="14475" y="305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19"/>
            <p:cNvSpPr/>
            <p:nvPr/>
          </p:nvSpPr>
          <p:spPr>
            <a:xfrm>
              <a:off x="3736750" y="735850"/>
              <a:ext cx="140850" cy="134525"/>
            </a:xfrm>
            <a:custGeom>
              <a:avLst/>
              <a:gdLst/>
              <a:ahLst/>
              <a:cxnLst/>
              <a:rect l="l" t="t" r="r" b="b"/>
              <a:pathLst>
                <a:path w="5634" h="5381" fill="none" extrusionOk="0">
                  <a:moveTo>
                    <a:pt x="277" y="5381"/>
                  </a:moveTo>
                  <a:cubicBezTo>
                    <a:pt x="0" y="3978"/>
                    <a:pt x="638" y="2487"/>
                    <a:pt x="1704" y="1532"/>
                  </a:cubicBezTo>
                  <a:cubicBezTo>
                    <a:pt x="2771" y="579"/>
                    <a:pt x="4206" y="112"/>
                    <a:pt x="563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19"/>
            <p:cNvSpPr/>
            <p:nvPr/>
          </p:nvSpPr>
          <p:spPr>
            <a:xfrm>
              <a:off x="2370625" y="1173875"/>
              <a:ext cx="115525" cy="34700"/>
            </a:xfrm>
            <a:custGeom>
              <a:avLst/>
              <a:gdLst/>
              <a:ahLst/>
              <a:cxnLst/>
              <a:rect l="l" t="t" r="r" b="b"/>
              <a:pathLst>
                <a:path w="4621" h="1388" fill="none" extrusionOk="0">
                  <a:moveTo>
                    <a:pt x="1" y="1387"/>
                  </a:moveTo>
                  <a:cubicBezTo>
                    <a:pt x="1319" y="432"/>
                    <a:pt x="3006" y="1"/>
                    <a:pt x="4620" y="20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8" name="Google Shape;6178;p19"/>
          <p:cNvGrpSpPr/>
          <p:nvPr/>
        </p:nvGrpSpPr>
        <p:grpSpPr>
          <a:xfrm rot="-620313" flipH="1">
            <a:off x="5247012" y="2363242"/>
            <a:ext cx="1058149" cy="1209113"/>
            <a:chOff x="1260150" y="-357200"/>
            <a:chExt cx="4971200" cy="6041600"/>
          </a:xfrm>
        </p:grpSpPr>
        <p:sp>
          <p:nvSpPr>
            <p:cNvPr id="6179" name="Google Shape;6179;p19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19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19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19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19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19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19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19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19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19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19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19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19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19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19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19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19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19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19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19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19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19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19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19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19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19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19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19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19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19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19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19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19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19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19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19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19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19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7" name="Google Shape;6217;p19"/>
          <p:cNvGrpSpPr/>
          <p:nvPr/>
        </p:nvGrpSpPr>
        <p:grpSpPr>
          <a:xfrm rot="178002">
            <a:off x="6299664" y="1234758"/>
            <a:ext cx="1104590" cy="1261486"/>
            <a:chOff x="1260150" y="-357200"/>
            <a:chExt cx="4971200" cy="6041600"/>
          </a:xfrm>
        </p:grpSpPr>
        <p:sp>
          <p:nvSpPr>
            <p:cNvPr id="6218" name="Google Shape;6218;p19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19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19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19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19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19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19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19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19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19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19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19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19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19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19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19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19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19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19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19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19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19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19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19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19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19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19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19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19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19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19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19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19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19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19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19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19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19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6" name="Google Shape;6256;p19"/>
          <p:cNvGrpSpPr/>
          <p:nvPr/>
        </p:nvGrpSpPr>
        <p:grpSpPr>
          <a:xfrm>
            <a:off x="4503825" y="1160400"/>
            <a:ext cx="1103114" cy="991555"/>
            <a:chOff x="857425" y="178550"/>
            <a:chExt cx="5911650" cy="5313800"/>
          </a:xfrm>
        </p:grpSpPr>
        <p:sp>
          <p:nvSpPr>
            <p:cNvPr id="6257" name="Google Shape;6257;p19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143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19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19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143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19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143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19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19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chemeClr val="accent4"/>
            </a:solidFill>
            <a:ln w="14325" cap="flat" cmpd="sng">
              <a:solidFill>
                <a:schemeClr val="accent4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19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19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19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19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19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19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19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19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19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19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19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19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19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19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19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19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19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19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19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19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19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19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19"/>
            <p:cNvSpPr/>
            <p:nvPr/>
          </p:nvSpPr>
          <p:spPr>
            <a:xfrm>
              <a:off x="1313525" y="2793125"/>
              <a:ext cx="96525" cy="399725"/>
            </a:xfrm>
            <a:custGeom>
              <a:avLst/>
              <a:gdLst/>
              <a:ahLst/>
              <a:cxnLst/>
              <a:rect l="l" t="t" r="r" b="b"/>
              <a:pathLst>
                <a:path w="3861" h="15989" fill="none" extrusionOk="0">
                  <a:moveTo>
                    <a:pt x="0" y="1"/>
                  </a:moveTo>
                  <a:lnTo>
                    <a:pt x="3861" y="15988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19"/>
            <p:cNvSpPr/>
            <p:nvPr/>
          </p:nvSpPr>
          <p:spPr>
            <a:xfrm>
              <a:off x="1499150" y="2548675"/>
              <a:ext cx="389925" cy="1235450"/>
            </a:xfrm>
            <a:custGeom>
              <a:avLst/>
              <a:gdLst/>
              <a:ahLst/>
              <a:cxnLst/>
              <a:rect l="l" t="t" r="r" b="b"/>
              <a:pathLst>
                <a:path w="15597" h="49418" fill="none" extrusionOk="0">
                  <a:moveTo>
                    <a:pt x="1" y="1"/>
                  </a:moveTo>
                  <a:cubicBezTo>
                    <a:pt x="3069" y="17072"/>
                    <a:pt x="8311" y="33680"/>
                    <a:pt x="15596" y="4941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19"/>
            <p:cNvSpPr/>
            <p:nvPr/>
          </p:nvSpPr>
          <p:spPr>
            <a:xfrm>
              <a:off x="1784975" y="2268025"/>
              <a:ext cx="527475" cy="1885925"/>
            </a:xfrm>
            <a:custGeom>
              <a:avLst/>
              <a:gdLst/>
              <a:ahLst/>
              <a:cxnLst/>
              <a:rect l="l" t="t" r="r" b="b"/>
              <a:pathLst>
                <a:path w="21099" h="75437" fill="none" extrusionOk="0">
                  <a:moveTo>
                    <a:pt x="0" y="0"/>
                  </a:moveTo>
                  <a:cubicBezTo>
                    <a:pt x="4209" y="25853"/>
                    <a:pt x="11284" y="51153"/>
                    <a:pt x="21099" y="7543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19"/>
            <p:cNvSpPr/>
            <p:nvPr/>
          </p:nvSpPr>
          <p:spPr>
            <a:xfrm>
              <a:off x="1990075" y="1654525"/>
              <a:ext cx="691075" cy="2751900"/>
            </a:xfrm>
            <a:custGeom>
              <a:avLst/>
              <a:gdLst/>
              <a:ahLst/>
              <a:cxnLst/>
              <a:rect l="l" t="t" r="r" b="b"/>
              <a:pathLst>
                <a:path w="27643" h="110076" fill="none" extrusionOk="0">
                  <a:moveTo>
                    <a:pt x="1" y="0"/>
                  </a:moveTo>
                  <a:cubicBezTo>
                    <a:pt x="4212" y="37712"/>
                    <a:pt x="13536" y="74850"/>
                    <a:pt x="27643" y="11007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19"/>
            <p:cNvSpPr/>
            <p:nvPr/>
          </p:nvSpPr>
          <p:spPr>
            <a:xfrm>
              <a:off x="2282475" y="1378550"/>
              <a:ext cx="962750" cy="3204350"/>
            </a:xfrm>
            <a:custGeom>
              <a:avLst/>
              <a:gdLst/>
              <a:ahLst/>
              <a:cxnLst/>
              <a:rect l="l" t="t" r="r" b="b"/>
              <a:pathLst>
                <a:path w="38510" h="128174" fill="none" extrusionOk="0">
                  <a:moveTo>
                    <a:pt x="1" y="1"/>
                  </a:moveTo>
                  <a:cubicBezTo>
                    <a:pt x="9165" y="43793"/>
                    <a:pt x="18522" y="88146"/>
                    <a:pt x="38509" y="128174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19"/>
            <p:cNvSpPr/>
            <p:nvPr/>
          </p:nvSpPr>
          <p:spPr>
            <a:xfrm>
              <a:off x="2852550" y="1976825"/>
              <a:ext cx="1012525" cy="3014225"/>
            </a:xfrm>
            <a:custGeom>
              <a:avLst/>
              <a:gdLst/>
              <a:ahLst/>
              <a:cxnLst/>
              <a:rect l="l" t="t" r="r" b="b"/>
              <a:pathLst>
                <a:path w="40501" h="120569" fill="none" extrusionOk="0">
                  <a:moveTo>
                    <a:pt x="1" y="0"/>
                  </a:moveTo>
                  <a:cubicBezTo>
                    <a:pt x="9193" y="41510"/>
                    <a:pt x="22770" y="81927"/>
                    <a:pt x="40500" y="12056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19"/>
            <p:cNvSpPr/>
            <p:nvPr/>
          </p:nvSpPr>
          <p:spPr>
            <a:xfrm>
              <a:off x="3360325" y="2308000"/>
              <a:ext cx="1048600" cy="2807800"/>
            </a:xfrm>
            <a:custGeom>
              <a:avLst/>
              <a:gdLst/>
              <a:ahLst/>
              <a:cxnLst/>
              <a:rect l="l" t="t" r="r" b="b"/>
              <a:pathLst>
                <a:path w="41944" h="112312" fill="none" extrusionOk="0">
                  <a:moveTo>
                    <a:pt x="0" y="0"/>
                  </a:moveTo>
                  <a:cubicBezTo>
                    <a:pt x="11250" y="38401"/>
                    <a:pt x="25266" y="75934"/>
                    <a:pt x="41943" y="112312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19"/>
            <p:cNvSpPr/>
            <p:nvPr/>
          </p:nvSpPr>
          <p:spPr>
            <a:xfrm>
              <a:off x="3933150" y="2614900"/>
              <a:ext cx="943200" cy="2467625"/>
            </a:xfrm>
            <a:custGeom>
              <a:avLst/>
              <a:gdLst/>
              <a:ahLst/>
              <a:cxnLst/>
              <a:rect l="l" t="t" r="r" b="b"/>
              <a:pathLst>
                <a:path w="37728" h="98705" fill="none" extrusionOk="0">
                  <a:moveTo>
                    <a:pt x="0" y="0"/>
                  </a:moveTo>
                  <a:cubicBezTo>
                    <a:pt x="9875" y="33872"/>
                    <a:pt x="22492" y="66884"/>
                    <a:pt x="37728" y="987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19"/>
            <p:cNvSpPr/>
            <p:nvPr/>
          </p:nvSpPr>
          <p:spPr>
            <a:xfrm>
              <a:off x="4510500" y="2944800"/>
              <a:ext cx="849100" cy="2018150"/>
            </a:xfrm>
            <a:custGeom>
              <a:avLst/>
              <a:gdLst/>
              <a:ahLst/>
              <a:cxnLst/>
              <a:rect l="l" t="t" r="r" b="b"/>
              <a:pathLst>
                <a:path w="33964" h="80726" fill="none" extrusionOk="0">
                  <a:moveTo>
                    <a:pt x="1" y="1"/>
                  </a:moveTo>
                  <a:cubicBezTo>
                    <a:pt x="8773" y="27913"/>
                    <a:pt x="20142" y="54939"/>
                    <a:pt x="33964" y="8072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19"/>
            <p:cNvSpPr/>
            <p:nvPr/>
          </p:nvSpPr>
          <p:spPr>
            <a:xfrm>
              <a:off x="5064075" y="3186975"/>
              <a:ext cx="486150" cy="1232700"/>
            </a:xfrm>
            <a:custGeom>
              <a:avLst/>
              <a:gdLst/>
              <a:ahLst/>
              <a:cxnLst/>
              <a:rect l="l" t="t" r="r" b="b"/>
              <a:pathLst>
                <a:path w="19446" h="49308" fill="none" extrusionOk="0">
                  <a:moveTo>
                    <a:pt x="1" y="1"/>
                  </a:moveTo>
                  <a:cubicBezTo>
                    <a:pt x="5245" y="16897"/>
                    <a:pt x="11745" y="33379"/>
                    <a:pt x="19445" y="4930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19"/>
            <p:cNvSpPr/>
            <p:nvPr/>
          </p:nvSpPr>
          <p:spPr>
            <a:xfrm>
              <a:off x="5591600" y="3317625"/>
              <a:ext cx="207675" cy="625150"/>
            </a:xfrm>
            <a:custGeom>
              <a:avLst/>
              <a:gdLst/>
              <a:ahLst/>
              <a:cxnLst/>
              <a:rect l="l" t="t" r="r" b="b"/>
              <a:pathLst>
                <a:path w="8307" h="25006" fill="none" extrusionOk="0">
                  <a:moveTo>
                    <a:pt x="1" y="0"/>
                  </a:moveTo>
                  <a:cubicBezTo>
                    <a:pt x="3195" y="8189"/>
                    <a:pt x="5967" y="16533"/>
                    <a:pt x="8306" y="250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19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19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19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19"/>
            <p:cNvSpPr/>
            <p:nvPr/>
          </p:nvSpPr>
          <p:spPr>
            <a:xfrm>
              <a:off x="3627925" y="991700"/>
              <a:ext cx="274550" cy="65725"/>
            </a:xfrm>
            <a:custGeom>
              <a:avLst/>
              <a:gdLst/>
              <a:ahLst/>
              <a:cxnLst/>
              <a:rect l="l" t="t" r="r" b="b"/>
              <a:pathLst>
                <a:path w="10982" h="2629" fill="none" extrusionOk="0">
                  <a:moveTo>
                    <a:pt x="0" y="2629"/>
                  </a:moveTo>
                  <a:cubicBezTo>
                    <a:pt x="3196" y="539"/>
                    <a:pt x="7357" y="1"/>
                    <a:pt x="10981" y="121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19"/>
            <p:cNvSpPr/>
            <p:nvPr/>
          </p:nvSpPr>
          <p:spPr>
            <a:xfrm>
              <a:off x="3821525" y="1124250"/>
              <a:ext cx="60725" cy="18525"/>
            </a:xfrm>
            <a:custGeom>
              <a:avLst/>
              <a:gdLst/>
              <a:ahLst/>
              <a:cxnLst/>
              <a:rect l="l" t="t" r="r" b="b"/>
              <a:pathLst>
                <a:path w="2429" h="741" fill="none" extrusionOk="0">
                  <a:moveTo>
                    <a:pt x="0" y="273"/>
                  </a:moveTo>
                  <a:cubicBezTo>
                    <a:pt x="820" y="0"/>
                    <a:pt x="1771" y="184"/>
                    <a:pt x="2429" y="7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19"/>
            <p:cNvSpPr/>
            <p:nvPr/>
          </p:nvSpPr>
          <p:spPr>
            <a:xfrm>
              <a:off x="3866825" y="1242125"/>
              <a:ext cx="65325" cy="20025"/>
            </a:xfrm>
            <a:custGeom>
              <a:avLst/>
              <a:gdLst/>
              <a:ahLst/>
              <a:cxnLst/>
              <a:rect l="l" t="t" r="r" b="b"/>
              <a:pathLst>
                <a:path w="2613" h="801" fill="none" extrusionOk="0">
                  <a:moveTo>
                    <a:pt x="0" y="1"/>
                  </a:moveTo>
                  <a:cubicBezTo>
                    <a:pt x="926" y="35"/>
                    <a:pt x="1826" y="310"/>
                    <a:pt x="2612" y="80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19"/>
            <p:cNvSpPr/>
            <p:nvPr/>
          </p:nvSpPr>
          <p:spPr>
            <a:xfrm>
              <a:off x="3982525" y="1389725"/>
              <a:ext cx="24200" cy="7425"/>
            </a:xfrm>
            <a:custGeom>
              <a:avLst/>
              <a:gdLst/>
              <a:ahLst/>
              <a:cxnLst/>
              <a:rect l="l" t="t" r="r" b="b"/>
              <a:pathLst>
                <a:path w="968" h="297" fill="none" extrusionOk="0">
                  <a:moveTo>
                    <a:pt x="0" y="1"/>
                  </a:moveTo>
                  <a:cubicBezTo>
                    <a:pt x="321" y="99"/>
                    <a:pt x="646" y="195"/>
                    <a:pt x="967" y="29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19"/>
            <p:cNvSpPr/>
            <p:nvPr/>
          </p:nvSpPr>
          <p:spPr>
            <a:xfrm>
              <a:off x="4870775" y="1653325"/>
              <a:ext cx="180575" cy="397650"/>
            </a:xfrm>
            <a:custGeom>
              <a:avLst/>
              <a:gdLst/>
              <a:ahLst/>
              <a:cxnLst/>
              <a:rect l="l" t="t" r="r" b="b"/>
              <a:pathLst>
                <a:path w="7223" h="15906" fill="none" extrusionOk="0">
                  <a:moveTo>
                    <a:pt x="1" y="0"/>
                  </a:moveTo>
                  <a:cubicBezTo>
                    <a:pt x="1985" y="1893"/>
                    <a:pt x="4037" y="3886"/>
                    <a:pt x="4936" y="6479"/>
                  </a:cubicBezTo>
                  <a:cubicBezTo>
                    <a:pt x="6001" y="9566"/>
                    <a:pt x="5332" y="13247"/>
                    <a:pt x="7222" y="159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19"/>
            <p:cNvSpPr/>
            <p:nvPr/>
          </p:nvSpPr>
          <p:spPr>
            <a:xfrm>
              <a:off x="4892200" y="1837925"/>
              <a:ext cx="12400" cy="65250"/>
            </a:xfrm>
            <a:custGeom>
              <a:avLst/>
              <a:gdLst/>
              <a:ahLst/>
              <a:cxnLst/>
              <a:rect l="l" t="t" r="r" b="b"/>
              <a:pathLst>
                <a:path w="496" h="2610" fill="none" extrusionOk="0">
                  <a:moveTo>
                    <a:pt x="0" y="0"/>
                  </a:moveTo>
                  <a:cubicBezTo>
                    <a:pt x="165" y="869"/>
                    <a:pt x="328" y="1739"/>
                    <a:pt x="495" y="261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19"/>
            <p:cNvSpPr/>
            <p:nvPr/>
          </p:nvSpPr>
          <p:spPr>
            <a:xfrm>
              <a:off x="4734175" y="1820050"/>
              <a:ext cx="28375" cy="56850"/>
            </a:xfrm>
            <a:custGeom>
              <a:avLst/>
              <a:gdLst/>
              <a:ahLst/>
              <a:cxnLst/>
              <a:rect l="l" t="t" r="r" b="b"/>
              <a:pathLst>
                <a:path w="1135" h="2274" fill="none" extrusionOk="0">
                  <a:moveTo>
                    <a:pt x="0" y="1"/>
                  </a:moveTo>
                  <a:cubicBezTo>
                    <a:pt x="378" y="759"/>
                    <a:pt x="756" y="1515"/>
                    <a:pt x="1134" y="227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19"/>
            <p:cNvSpPr/>
            <p:nvPr/>
          </p:nvSpPr>
          <p:spPr>
            <a:xfrm>
              <a:off x="4531700" y="1756700"/>
              <a:ext cx="39600" cy="50025"/>
            </a:xfrm>
            <a:custGeom>
              <a:avLst/>
              <a:gdLst/>
              <a:ahLst/>
              <a:cxnLst/>
              <a:rect l="l" t="t" r="r" b="b"/>
              <a:pathLst>
                <a:path w="1584" h="2001" fill="none" extrusionOk="0">
                  <a:moveTo>
                    <a:pt x="0" y="1"/>
                  </a:moveTo>
                  <a:cubicBezTo>
                    <a:pt x="449" y="727"/>
                    <a:pt x="979" y="1398"/>
                    <a:pt x="1583" y="200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19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19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19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19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19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19"/>
            <p:cNvSpPr/>
            <p:nvPr/>
          </p:nvSpPr>
          <p:spPr>
            <a:xfrm>
              <a:off x="5262100" y="1735675"/>
              <a:ext cx="190925" cy="341350"/>
            </a:xfrm>
            <a:custGeom>
              <a:avLst/>
              <a:gdLst/>
              <a:ahLst/>
              <a:cxnLst/>
              <a:rect l="l" t="t" r="r" b="b"/>
              <a:pathLst>
                <a:path w="7637" h="13654" fill="none" extrusionOk="0">
                  <a:moveTo>
                    <a:pt x="0" y="1"/>
                  </a:moveTo>
                  <a:cubicBezTo>
                    <a:pt x="2995" y="4287"/>
                    <a:pt x="5552" y="8863"/>
                    <a:pt x="7636" y="1365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19"/>
            <p:cNvSpPr/>
            <p:nvPr/>
          </p:nvSpPr>
          <p:spPr>
            <a:xfrm>
              <a:off x="5270625" y="1928425"/>
              <a:ext cx="60050" cy="99000"/>
            </a:xfrm>
            <a:custGeom>
              <a:avLst/>
              <a:gdLst/>
              <a:ahLst/>
              <a:cxnLst/>
              <a:rect l="l" t="t" r="r" b="b"/>
              <a:pathLst>
                <a:path w="2402" h="3960" fill="none" extrusionOk="0">
                  <a:moveTo>
                    <a:pt x="1" y="0"/>
                  </a:moveTo>
                  <a:cubicBezTo>
                    <a:pt x="800" y="1322"/>
                    <a:pt x="1602" y="2642"/>
                    <a:pt x="2402" y="395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19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5" name="Google Shape;6315;p19"/>
          <p:cNvGrpSpPr/>
          <p:nvPr/>
        </p:nvGrpSpPr>
        <p:grpSpPr>
          <a:xfrm rot="-4835948" flipH="1">
            <a:off x="7548383" y="326790"/>
            <a:ext cx="3148204" cy="2509019"/>
            <a:chOff x="498250" y="211450"/>
            <a:chExt cx="6626675" cy="5281250"/>
          </a:xfrm>
        </p:grpSpPr>
        <p:sp>
          <p:nvSpPr>
            <p:cNvPr id="6316" name="Google Shape;6316;p19"/>
            <p:cNvSpPr/>
            <p:nvPr/>
          </p:nvSpPr>
          <p:spPr>
            <a:xfrm>
              <a:off x="502950" y="3420000"/>
              <a:ext cx="638300" cy="463925"/>
            </a:xfrm>
            <a:custGeom>
              <a:avLst/>
              <a:gdLst/>
              <a:ahLst/>
              <a:cxnLst/>
              <a:rect l="l" t="t" r="r" b="b"/>
              <a:pathLst>
                <a:path w="25532" h="18557" extrusionOk="0">
                  <a:moveTo>
                    <a:pt x="20588" y="0"/>
                  </a:moveTo>
                  <a:cubicBezTo>
                    <a:pt x="20564" y="0"/>
                    <a:pt x="20539" y="6"/>
                    <a:pt x="20515" y="17"/>
                  </a:cubicBezTo>
                  <a:lnTo>
                    <a:pt x="4559" y="7780"/>
                  </a:lnTo>
                  <a:cubicBezTo>
                    <a:pt x="1439" y="9299"/>
                    <a:pt x="0" y="12794"/>
                    <a:pt x="1352" y="15570"/>
                  </a:cubicBezTo>
                  <a:cubicBezTo>
                    <a:pt x="2280" y="17476"/>
                    <a:pt x="4283" y="18557"/>
                    <a:pt x="6458" y="18557"/>
                  </a:cubicBezTo>
                  <a:cubicBezTo>
                    <a:pt x="7452" y="18557"/>
                    <a:pt x="8483" y="18331"/>
                    <a:pt x="9462" y="17854"/>
                  </a:cubicBezTo>
                  <a:lnTo>
                    <a:pt x="25421" y="10086"/>
                  </a:lnTo>
                  <a:cubicBezTo>
                    <a:pt x="25498" y="10052"/>
                    <a:pt x="25532" y="9955"/>
                    <a:pt x="25493" y="9875"/>
                  </a:cubicBezTo>
                  <a:lnTo>
                    <a:pt x="20731" y="89"/>
                  </a:lnTo>
                  <a:cubicBezTo>
                    <a:pt x="20704" y="32"/>
                    <a:pt x="20648" y="0"/>
                    <a:pt x="20588" y="0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19"/>
            <p:cNvSpPr/>
            <p:nvPr/>
          </p:nvSpPr>
          <p:spPr>
            <a:xfrm>
              <a:off x="1027575" y="3131675"/>
              <a:ext cx="706150" cy="533950"/>
            </a:xfrm>
            <a:custGeom>
              <a:avLst/>
              <a:gdLst/>
              <a:ahLst/>
              <a:cxnLst/>
              <a:rect l="l" t="t" r="r" b="b"/>
              <a:pathLst>
                <a:path w="28246" h="21358" extrusionOk="0">
                  <a:moveTo>
                    <a:pt x="23303" y="0"/>
                  </a:moveTo>
                  <a:cubicBezTo>
                    <a:pt x="23280" y="0"/>
                    <a:pt x="23256" y="6"/>
                    <a:pt x="23235" y="17"/>
                  </a:cubicBezTo>
                  <a:lnTo>
                    <a:pt x="114" y="11270"/>
                  </a:lnTo>
                  <a:cubicBezTo>
                    <a:pt x="34" y="11308"/>
                    <a:pt x="1" y="11403"/>
                    <a:pt x="39" y="11481"/>
                  </a:cubicBezTo>
                  <a:lnTo>
                    <a:pt x="4801" y="21267"/>
                  </a:lnTo>
                  <a:cubicBezTo>
                    <a:pt x="4829" y="21324"/>
                    <a:pt x="4886" y="21357"/>
                    <a:pt x="4944" y="21357"/>
                  </a:cubicBezTo>
                  <a:cubicBezTo>
                    <a:pt x="4967" y="21357"/>
                    <a:pt x="4990" y="21352"/>
                    <a:pt x="5012" y="21341"/>
                  </a:cubicBezTo>
                  <a:lnTo>
                    <a:pt x="28135" y="10090"/>
                  </a:lnTo>
                  <a:cubicBezTo>
                    <a:pt x="28212" y="10052"/>
                    <a:pt x="28246" y="9957"/>
                    <a:pt x="28207" y="9874"/>
                  </a:cubicBezTo>
                  <a:lnTo>
                    <a:pt x="23448" y="91"/>
                  </a:lnTo>
                  <a:cubicBezTo>
                    <a:pt x="23420" y="34"/>
                    <a:pt x="23362" y="0"/>
                    <a:pt x="23303" y="0"/>
                  </a:cubicBez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19"/>
            <p:cNvSpPr/>
            <p:nvPr/>
          </p:nvSpPr>
          <p:spPr>
            <a:xfrm>
              <a:off x="1620000" y="599775"/>
              <a:ext cx="5478525" cy="2777375"/>
            </a:xfrm>
            <a:custGeom>
              <a:avLst/>
              <a:gdLst/>
              <a:ahLst/>
              <a:cxnLst/>
              <a:rect l="l" t="t" r="r" b="b"/>
              <a:pathLst>
                <a:path w="219141" h="111095" extrusionOk="0">
                  <a:moveTo>
                    <a:pt x="217530" y="0"/>
                  </a:moveTo>
                  <a:cubicBezTo>
                    <a:pt x="217279" y="0"/>
                    <a:pt x="217001" y="59"/>
                    <a:pt x="216702" y="195"/>
                  </a:cubicBezTo>
                  <a:lnTo>
                    <a:pt x="113" y="101018"/>
                  </a:lnTo>
                  <a:cubicBezTo>
                    <a:pt x="33" y="101051"/>
                    <a:pt x="0" y="101149"/>
                    <a:pt x="39" y="101231"/>
                  </a:cubicBezTo>
                  <a:lnTo>
                    <a:pt x="4798" y="111007"/>
                  </a:lnTo>
                  <a:cubicBezTo>
                    <a:pt x="4816" y="111045"/>
                    <a:pt x="4847" y="111073"/>
                    <a:pt x="4890" y="111086"/>
                  </a:cubicBezTo>
                  <a:cubicBezTo>
                    <a:pt x="4908" y="111092"/>
                    <a:pt x="4925" y="111094"/>
                    <a:pt x="4942" y="111094"/>
                  </a:cubicBezTo>
                  <a:cubicBezTo>
                    <a:pt x="4965" y="111094"/>
                    <a:pt x="4989" y="111089"/>
                    <a:pt x="5011" y="111078"/>
                  </a:cubicBezTo>
                  <a:lnTo>
                    <a:pt x="218007" y="2868"/>
                  </a:lnTo>
                  <a:cubicBezTo>
                    <a:pt x="219010" y="2348"/>
                    <a:pt x="219141" y="1462"/>
                    <a:pt x="218827" y="814"/>
                  </a:cubicBezTo>
                  <a:cubicBezTo>
                    <a:pt x="218603" y="356"/>
                    <a:pt x="218146" y="0"/>
                    <a:pt x="217530" y="0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19"/>
            <p:cNvSpPr/>
            <p:nvPr/>
          </p:nvSpPr>
          <p:spPr>
            <a:xfrm>
              <a:off x="1021350" y="3124950"/>
              <a:ext cx="592425" cy="417875"/>
            </a:xfrm>
            <a:custGeom>
              <a:avLst/>
              <a:gdLst/>
              <a:ahLst/>
              <a:cxnLst/>
              <a:rect l="l" t="t" r="r" b="b"/>
              <a:pathLst>
                <a:path w="23697" h="16715" fill="none" extrusionOk="0">
                  <a:moveTo>
                    <a:pt x="23697" y="0"/>
                  </a:moveTo>
                  <a:lnTo>
                    <a:pt x="0" y="11531"/>
                  </a:lnTo>
                  <a:lnTo>
                    <a:pt x="2521" y="16715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19"/>
            <p:cNvSpPr/>
            <p:nvPr/>
          </p:nvSpPr>
          <p:spPr>
            <a:xfrm>
              <a:off x="498250" y="3413225"/>
              <a:ext cx="523125" cy="397825"/>
            </a:xfrm>
            <a:custGeom>
              <a:avLst/>
              <a:gdLst/>
              <a:ahLst/>
              <a:cxnLst/>
              <a:rect l="l" t="t" r="r" b="b"/>
              <a:pathLst>
                <a:path w="20925" h="15913" fill="none" extrusionOk="0">
                  <a:moveTo>
                    <a:pt x="20924" y="0"/>
                  </a:moveTo>
                  <a:lnTo>
                    <a:pt x="4675" y="7908"/>
                  </a:lnTo>
                  <a:cubicBezTo>
                    <a:pt x="1471" y="9467"/>
                    <a:pt x="1" y="13052"/>
                    <a:pt x="1394" y="15913"/>
                  </a:cubicBezTo>
                  <a:lnTo>
                    <a:pt x="1394" y="15913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19"/>
            <p:cNvSpPr/>
            <p:nvPr/>
          </p:nvSpPr>
          <p:spPr>
            <a:xfrm>
              <a:off x="1613750" y="576300"/>
              <a:ext cx="5511175" cy="2807700"/>
            </a:xfrm>
            <a:custGeom>
              <a:avLst/>
              <a:gdLst/>
              <a:ahLst/>
              <a:cxnLst/>
              <a:rect l="l" t="t" r="r" b="b"/>
              <a:pathLst>
                <a:path w="220447" h="112308" fill="none" extrusionOk="0">
                  <a:moveTo>
                    <a:pt x="2522" y="107127"/>
                  </a:moveTo>
                  <a:lnTo>
                    <a:pt x="5043" y="112308"/>
                  </a:lnTo>
                  <a:lnTo>
                    <a:pt x="218327" y="3950"/>
                  </a:lnTo>
                  <a:cubicBezTo>
                    <a:pt x="220447" y="2851"/>
                    <a:pt x="219059" y="1"/>
                    <a:pt x="216885" y="987"/>
                  </a:cubicBezTo>
                  <a:lnTo>
                    <a:pt x="1" y="101946"/>
                  </a:lnTo>
                  <a:lnTo>
                    <a:pt x="2522" y="107127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19"/>
            <p:cNvSpPr/>
            <p:nvPr/>
          </p:nvSpPr>
          <p:spPr>
            <a:xfrm>
              <a:off x="1084375" y="3383975"/>
              <a:ext cx="655450" cy="288375"/>
            </a:xfrm>
            <a:custGeom>
              <a:avLst/>
              <a:gdLst/>
              <a:ahLst/>
              <a:cxnLst/>
              <a:rect l="l" t="t" r="r" b="b"/>
              <a:pathLst>
                <a:path w="26218" h="11535" fill="none" extrusionOk="0">
                  <a:moveTo>
                    <a:pt x="26218" y="1"/>
                  </a:moveTo>
                  <a:lnTo>
                    <a:pt x="2521" y="11534"/>
                  </a:lnTo>
                  <a:lnTo>
                    <a:pt x="0" y="635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19"/>
            <p:cNvSpPr/>
            <p:nvPr/>
          </p:nvSpPr>
          <p:spPr>
            <a:xfrm>
              <a:off x="533075" y="3672325"/>
              <a:ext cx="614350" cy="236700"/>
            </a:xfrm>
            <a:custGeom>
              <a:avLst/>
              <a:gdLst/>
              <a:ahLst/>
              <a:cxnLst/>
              <a:rect l="l" t="t" r="r" b="b"/>
              <a:pathLst>
                <a:path w="24574" h="9468" fill="none" extrusionOk="0">
                  <a:moveTo>
                    <a:pt x="24573" y="0"/>
                  </a:moveTo>
                  <a:lnTo>
                    <a:pt x="8327" y="7905"/>
                  </a:lnTo>
                  <a:cubicBezTo>
                    <a:pt x="5120" y="9468"/>
                    <a:pt x="1393" y="8409"/>
                    <a:pt x="1" y="5549"/>
                  </a:cubicBezTo>
                  <a:lnTo>
                    <a:pt x="1" y="5549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19"/>
            <p:cNvSpPr/>
            <p:nvPr/>
          </p:nvSpPr>
          <p:spPr>
            <a:xfrm>
              <a:off x="1141625" y="3389375"/>
              <a:ext cx="58800" cy="93175"/>
            </a:xfrm>
            <a:custGeom>
              <a:avLst/>
              <a:gdLst/>
              <a:ahLst/>
              <a:cxnLst/>
              <a:rect l="l" t="t" r="r" b="b"/>
              <a:pathLst>
                <a:path w="2352" h="3727" fill="none" extrusionOk="0">
                  <a:moveTo>
                    <a:pt x="2351" y="1"/>
                  </a:moveTo>
                  <a:cubicBezTo>
                    <a:pt x="1421" y="1142"/>
                    <a:pt x="630" y="2393"/>
                    <a:pt x="0" y="3727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19"/>
            <p:cNvSpPr/>
            <p:nvPr/>
          </p:nvSpPr>
          <p:spPr>
            <a:xfrm>
              <a:off x="1175975" y="3341250"/>
              <a:ext cx="128075" cy="211025"/>
            </a:xfrm>
            <a:custGeom>
              <a:avLst/>
              <a:gdLst/>
              <a:ahLst/>
              <a:cxnLst/>
              <a:rect l="l" t="t" r="r" b="b"/>
              <a:pathLst>
                <a:path w="5123" h="8441" fill="none" extrusionOk="0">
                  <a:moveTo>
                    <a:pt x="5123" y="1"/>
                  </a:moveTo>
                  <a:cubicBezTo>
                    <a:pt x="3247" y="2710"/>
                    <a:pt x="1533" y="5526"/>
                    <a:pt x="1" y="844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19"/>
            <p:cNvSpPr/>
            <p:nvPr/>
          </p:nvSpPr>
          <p:spPr>
            <a:xfrm>
              <a:off x="1284425" y="3295975"/>
              <a:ext cx="130650" cy="205925"/>
            </a:xfrm>
            <a:custGeom>
              <a:avLst/>
              <a:gdLst/>
              <a:ahLst/>
              <a:cxnLst/>
              <a:rect l="l" t="t" r="r" b="b"/>
              <a:pathLst>
                <a:path w="5226" h="8237" fill="none" extrusionOk="0">
                  <a:moveTo>
                    <a:pt x="5225" y="0"/>
                  </a:moveTo>
                  <a:lnTo>
                    <a:pt x="1" y="8237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19"/>
            <p:cNvSpPr/>
            <p:nvPr/>
          </p:nvSpPr>
          <p:spPr>
            <a:xfrm>
              <a:off x="1390125" y="3289800"/>
              <a:ext cx="116750" cy="173050"/>
            </a:xfrm>
            <a:custGeom>
              <a:avLst/>
              <a:gdLst/>
              <a:ahLst/>
              <a:cxnLst/>
              <a:rect l="l" t="t" r="r" b="b"/>
              <a:pathLst>
                <a:path w="4670" h="6922" fill="none" extrusionOk="0">
                  <a:moveTo>
                    <a:pt x="4670" y="0"/>
                  </a:moveTo>
                  <a:lnTo>
                    <a:pt x="0" y="692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19"/>
            <p:cNvSpPr/>
            <p:nvPr/>
          </p:nvSpPr>
          <p:spPr>
            <a:xfrm>
              <a:off x="1528125" y="3314600"/>
              <a:ext cx="32725" cy="48525"/>
            </a:xfrm>
            <a:custGeom>
              <a:avLst/>
              <a:gdLst/>
              <a:ahLst/>
              <a:cxnLst/>
              <a:rect l="l" t="t" r="r" b="b"/>
              <a:pathLst>
                <a:path w="1309" h="1941" fill="none" extrusionOk="0">
                  <a:moveTo>
                    <a:pt x="1308" y="0"/>
                  </a:moveTo>
                  <a:lnTo>
                    <a:pt x="0" y="194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19"/>
            <p:cNvSpPr/>
            <p:nvPr/>
          </p:nvSpPr>
          <p:spPr>
            <a:xfrm>
              <a:off x="1602975" y="3348650"/>
              <a:ext cx="21800" cy="28425"/>
            </a:xfrm>
            <a:custGeom>
              <a:avLst/>
              <a:gdLst/>
              <a:ahLst/>
              <a:cxnLst/>
              <a:rect l="l" t="t" r="r" b="b"/>
              <a:pathLst>
                <a:path w="872" h="1137" fill="none" extrusionOk="0">
                  <a:moveTo>
                    <a:pt x="871" y="0"/>
                  </a:moveTo>
                  <a:lnTo>
                    <a:pt x="0" y="1136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19"/>
            <p:cNvSpPr/>
            <p:nvPr/>
          </p:nvSpPr>
          <p:spPr>
            <a:xfrm>
              <a:off x="1647100" y="3363300"/>
              <a:ext cx="8500" cy="13000"/>
            </a:xfrm>
            <a:custGeom>
              <a:avLst/>
              <a:gdLst/>
              <a:ahLst/>
              <a:cxnLst/>
              <a:rect l="l" t="t" r="r" b="b"/>
              <a:pathLst>
                <a:path w="340" h="520" fill="none" extrusionOk="0">
                  <a:moveTo>
                    <a:pt x="340" y="0"/>
                  </a:moveTo>
                  <a:cubicBezTo>
                    <a:pt x="227" y="173"/>
                    <a:pt x="116" y="347"/>
                    <a:pt x="1" y="519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19"/>
            <p:cNvSpPr/>
            <p:nvPr/>
          </p:nvSpPr>
          <p:spPr>
            <a:xfrm>
              <a:off x="1400975" y="4906925"/>
              <a:ext cx="578750" cy="564075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19"/>
            <p:cNvSpPr/>
            <p:nvPr/>
          </p:nvSpPr>
          <p:spPr>
            <a:xfrm>
              <a:off x="1788825" y="4438575"/>
              <a:ext cx="654375" cy="656250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19"/>
            <p:cNvSpPr/>
            <p:nvPr/>
          </p:nvSpPr>
          <p:spPr>
            <a:xfrm>
              <a:off x="2252300" y="242200"/>
              <a:ext cx="4347225" cy="4384200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19"/>
            <p:cNvSpPr/>
            <p:nvPr/>
          </p:nvSpPr>
          <p:spPr>
            <a:xfrm>
              <a:off x="1781825" y="4431200"/>
              <a:ext cx="463500" cy="569750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19"/>
            <p:cNvSpPr/>
            <p:nvPr/>
          </p:nvSpPr>
          <p:spPr>
            <a:xfrm>
              <a:off x="1396550" y="4899550"/>
              <a:ext cx="385300" cy="537125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19"/>
            <p:cNvSpPr/>
            <p:nvPr/>
          </p:nvSpPr>
          <p:spPr>
            <a:xfrm>
              <a:off x="2245225" y="211450"/>
              <a:ext cx="4378600" cy="4422475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19"/>
            <p:cNvSpPr/>
            <p:nvPr/>
          </p:nvSpPr>
          <p:spPr>
            <a:xfrm>
              <a:off x="1884225" y="4633900"/>
              <a:ext cx="565850" cy="468375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19"/>
            <p:cNvSpPr/>
            <p:nvPr/>
          </p:nvSpPr>
          <p:spPr>
            <a:xfrm>
              <a:off x="1453075" y="5102250"/>
              <a:ext cx="533600" cy="3904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19"/>
            <p:cNvSpPr/>
            <p:nvPr/>
          </p:nvSpPr>
          <p:spPr>
            <a:xfrm>
              <a:off x="1918350" y="4817775"/>
              <a:ext cx="24625" cy="107375"/>
            </a:xfrm>
            <a:custGeom>
              <a:avLst/>
              <a:gdLst/>
              <a:ahLst/>
              <a:cxnLst/>
              <a:rect l="l" t="t" r="r" b="b"/>
              <a:pathLst>
                <a:path w="985" h="4295" fill="none" extrusionOk="0">
                  <a:moveTo>
                    <a:pt x="985" y="0"/>
                  </a:moveTo>
                  <a:cubicBezTo>
                    <a:pt x="484" y="1388"/>
                    <a:pt x="152" y="2827"/>
                    <a:pt x="0" y="429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19"/>
            <p:cNvSpPr/>
            <p:nvPr/>
          </p:nvSpPr>
          <p:spPr>
            <a:xfrm>
              <a:off x="1973850" y="4737975"/>
              <a:ext cx="50925" cy="241525"/>
            </a:xfrm>
            <a:custGeom>
              <a:avLst/>
              <a:gdLst/>
              <a:ahLst/>
              <a:cxnLst/>
              <a:rect l="l" t="t" r="r" b="b"/>
              <a:pathLst>
                <a:path w="2037" h="9661" fill="none" extrusionOk="0">
                  <a:moveTo>
                    <a:pt x="2036" y="0"/>
                  </a:moveTo>
                  <a:cubicBezTo>
                    <a:pt x="1162" y="3174"/>
                    <a:pt x="486" y="6404"/>
                    <a:pt x="1" y="966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19"/>
            <p:cNvSpPr/>
            <p:nvPr/>
          </p:nvSpPr>
          <p:spPr>
            <a:xfrm>
              <a:off x="2059375" y="4658425"/>
              <a:ext cx="55150" cy="237625"/>
            </a:xfrm>
            <a:custGeom>
              <a:avLst/>
              <a:gdLst/>
              <a:ahLst/>
              <a:cxnLst/>
              <a:rect l="l" t="t" r="r" b="b"/>
              <a:pathLst>
                <a:path w="2206" h="9505" fill="none" extrusionOk="0">
                  <a:moveTo>
                    <a:pt x="2205" y="1"/>
                  </a:moveTo>
                  <a:cubicBezTo>
                    <a:pt x="1468" y="3167"/>
                    <a:pt x="735" y="6335"/>
                    <a:pt x="0" y="950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19"/>
            <p:cNvSpPr/>
            <p:nvPr/>
          </p:nvSpPr>
          <p:spPr>
            <a:xfrm>
              <a:off x="2146175" y="4622200"/>
              <a:ext cx="52900" cy="202000"/>
            </a:xfrm>
            <a:custGeom>
              <a:avLst/>
              <a:gdLst/>
              <a:ahLst/>
              <a:cxnLst/>
              <a:rect l="l" t="t" r="r" b="b"/>
              <a:pathLst>
                <a:path w="2116" h="8080" fill="none" extrusionOk="0">
                  <a:moveTo>
                    <a:pt x="2115" y="0"/>
                  </a:moveTo>
                  <a:cubicBezTo>
                    <a:pt x="1411" y="2691"/>
                    <a:pt x="704" y="5387"/>
                    <a:pt x="0" y="808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19"/>
            <p:cNvSpPr/>
            <p:nvPr/>
          </p:nvSpPr>
          <p:spPr>
            <a:xfrm>
              <a:off x="2243375" y="4627725"/>
              <a:ext cx="14800" cy="56550"/>
            </a:xfrm>
            <a:custGeom>
              <a:avLst/>
              <a:gdLst/>
              <a:ahLst/>
              <a:cxnLst/>
              <a:rect l="l" t="t" r="r" b="b"/>
              <a:pathLst>
                <a:path w="592" h="2262" fill="none" extrusionOk="0">
                  <a:moveTo>
                    <a:pt x="591" y="0"/>
                  </a:moveTo>
                  <a:lnTo>
                    <a:pt x="0" y="2262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19"/>
            <p:cNvSpPr/>
            <p:nvPr/>
          </p:nvSpPr>
          <p:spPr>
            <a:xfrm>
              <a:off x="2318675" y="4638650"/>
              <a:ext cx="11125" cy="34000"/>
            </a:xfrm>
            <a:custGeom>
              <a:avLst/>
              <a:gdLst/>
              <a:ahLst/>
              <a:cxnLst/>
              <a:rect l="l" t="t" r="r" b="b"/>
              <a:pathLst>
                <a:path w="445" h="1360" fill="none" extrusionOk="0">
                  <a:moveTo>
                    <a:pt x="445" y="0"/>
                  </a:moveTo>
                  <a:lnTo>
                    <a:pt x="0" y="136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19"/>
            <p:cNvSpPr/>
            <p:nvPr/>
          </p:nvSpPr>
          <p:spPr>
            <a:xfrm>
              <a:off x="2359975" y="4642175"/>
              <a:ext cx="3675" cy="15125"/>
            </a:xfrm>
            <a:custGeom>
              <a:avLst/>
              <a:gdLst/>
              <a:ahLst/>
              <a:cxnLst/>
              <a:rect l="l" t="t" r="r" b="b"/>
              <a:pathLst>
                <a:path w="147" h="605" fill="none" extrusionOk="0">
                  <a:moveTo>
                    <a:pt x="147" y="1"/>
                  </a:moveTo>
                  <a:lnTo>
                    <a:pt x="1" y="605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6" name="Google Shape;6346;p19"/>
          <p:cNvGrpSpPr/>
          <p:nvPr/>
        </p:nvGrpSpPr>
        <p:grpSpPr>
          <a:xfrm rot="2076122" flipH="1">
            <a:off x="5237290" y="4281047"/>
            <a:ext cx="838051" cy="654891"/>
            <a:chOff x="152425" y="47525"/>
            <a:chExt cx="7178075" cy="5742625"/>
          </a:xfrm>
        </p:grpSpPr>
        <p:sp>
          <p:nvSpPr>
            <p:cNvPr id="6347" name="Google Shape;6347;p19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19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19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19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19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19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19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19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19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19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19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19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19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19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19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19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19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19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19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19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19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19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19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19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19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19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19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19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19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19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19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19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19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19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1" name="Google Shape;6381;p19"/>
          <p:cNvGrpSpPr/>
          <p:nvPr/>
        </p:nvGrpSpPr>
        <p:grpSpPr>
          <a:xfrm rot="5566571">
            <a:off x="8476806" y="3174099"/>
            <a:ext cx="462394" cy="381735"/>
            <a:chOff x="1154850" y="1916575"/>
            <a:chExt cx="1658950" cy="1369100"/>
          </a:xfrm>
        </p:grpSpPr>
        <p:sp>
          <p:nvSpPr>
            <p:cNvPr id="6382" name="Google Shape;6382;p19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19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4" name="Google Shape;6384;p19"/>
          <p:cNvGrpSpPr/>
          <p:nvPr/>
        </p:nvGrpSpPr>
        <p:grpSpPr>
          <a:xfrm rot="4297913">
            <a:off x="5828851" y="1087296"/>
            <a:ext cx="249664" cy="205402"/>
            <a:chOff x="4968050" y="4573150"/>
            <a:chExt cx="1315625" cy="1082200"/>
          </a:xfrm>
        </p:grpSpPr>
        <p:grpSp>
          <p:nvGrpSpPr>
            <p:cNvPr id="6385" name="Google Shape;6385;p19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386" name="Google Shape;6386;p19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19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388" name="Google Shape;6388;p19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9" name="Google Shape;6389;p19"/>
          <p:cNvGrpSpPr/>
          <p:nvPr/>
        </p:nvGrpSpPr>
        <p:grpSpPr>
          <a:xfrm rot="7269023" flipH="1">
            <a:off x="6399612" y="2745947"/>
            <a:ext cx="235512" cy="193633"/>
            <a:chOff x="4968050" y="4573150"/>
            <a:chExt cx="1315625" cy="1082200"/>
          </a:xfrm>
        </p:grpSpPr>
        <p:grpSp>
          <p:nvGrpSpPr>
            <p:cNvPr id="6390" name="Google Shape;6390;p19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391" name="Google Shape;6391;p19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19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393" name="Google Shape;6393;p19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4" name="Google Shape;6394;p19"/>
          <p:cNvGrpSpPr/>
          <p:nvPr/>
        </p:nvGrpSpPr>
        <p:grpSpPr>
          <a:xfrm rot="7269023" flipH="1">
            <a:off x="8311149" y="4281572"/>
            <a:ext cx="235512" cy="193633"/>
            <a:chOff x="4968050" y="4573150"/>
            <a:chExt cx="1315625" cy="1082200"/>
          </a:xfrm>
        </p:grpSpPr>
        <p:grpSp>
          <p:nvGrpSpPr>
            <p:cNvPr id="6395" name="Google Shape;6395;p19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396" name="Google Shape;6396;p19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19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398" name="Google Shape;6398;p19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">
    <p:spTree>
      <p:nvGrpSpPr>
        <p:cNvPr id="1" name="Shape 6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0" name="Google Shape;6400;p20"/>
          <p:cNvSpPr/>
          <p:nvPr/>
        </p:nvSpPr>
        <p:spPr>
          <a:xfrm>
            <a:off x="-23400" y="-47625"/>
            <a:ext cx="9190802" cy="5205578"/>
          </a:xfrm>
          <a:custGeom>
            <a:avLst/>
            <a:gdLst/>
            <a:ahLst/>
            <a:cxnLst/>
            <a:rect l="l" t="t" r="r" b="b"/>
            <a:pathLst>
              <a:path w="285717" h="160369" extrusionOk="0">
                <a:moveTo>
                  <a:pt x="75723" y="0"/>
                </a:moveTo>
                <a:cubicBezTo>
                  <a:pt x="69976" y="0"/>
                  <a:pt x="64428" y="2022"/>
                  <a:pt x="60067" y="5748"/>
                </a:cubicBezTo>
                <a:cubicBezTo>
                  <a:pt x="55628" y="9497"/>
                  <a:pt x="48993" y="13705"/>
                  <a:pt x="41458" y="13705"/>
                </a:cubicBezTo>
                <a:cubicBezTo>
                  <a:pt x="40599" y="13705"/>
                  <a:pt x="39728" y="13650"/>
                  <a:pt x="38847" y="13534"/>
                </a:cubicBezTo>
                <a:cubicBezTo>
                  <a:pt x="37513" y="13360"/>
                  <a:pt x="36262" y="13278"/>
                  <a:pt x="35089" y="13278"/>
                </a:cubicBezTo>
                <a:cubicBezTo>
                  <a:pt x="22869" y="13278"/>
                  <a:pt x="19140" y="22165"/>
                  <a:pt x="18012" y="28187"/>
                </a:cubicBezTo>
                <a:cubicBezTo>
                  <a:pt x="16792" y="34737"/>
                  <a:pt x="13584" y="40785"/>
                  <a:pt x="8638" y="45263"/>
                </a:cubicBezTo>
                <a:cubicBezTo>
                  <a:pt x="6099" y="47569"/>
                  <a:pt x="3158" y="49407"/>
                  <a:pt x="0" y="49875"/>
                </a:cubicBezTo>
                <a:lnTo>
                  <a:pt x="418" y="160368"/>
                </a:lnTo>
                <a:lnTo>
                  <a:pt x="221606" y="160368"/>
                </a:lnTo>
                <a:cubicBezTo>
                  <a:pt x="221606" y="160368"/>
                  <a:pt x="225645" y="151572"/>
                  <a:pt x="238903" y="151572"/>
                </a:cubicBezTo>
                <a:cubicBezTo>
                  <a:pt x="240090" y="151572"/>
                  <a:pt x="241352" y="151643"/>
                  <a:pt x="242692" y="151797"/>
                </a:cubicBezTo>
                <a:cubicBezTo>
                  <a:pt x="243337" y="151872"/>
                  <a:pt x="243958" y="151908"/>
                  <a:pt x="244556" y="151908"/>
                </a:cubicBezTo>
                <a:cubicBezTo>
                  <a:pt x="253791" y="151908"/>
                  <a:pt x="257495" y="143331"/>
                  <a:pt x="259033" y="138246"/>
                </a:cubicBezTo>
                <a:cubicBezTo>
                  <a:pt x="261539" y="129909"/>
                  <a:pt x="267772" y="123225"/>
                  <a:pt x="275792" y="119850"/>
                </a:cubicBezTo>
                <a:lnTo>
                  <a:pt x="285717" y="115673"/>
                </a:lnTo>
                <a:lnTo>
                  <a:pt x="285717" y="802"/>
                </a:lnTo>
                <a:lnTo>
                  <a:pt x="757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1" name="Google Shape;6401;p20"/>
          <p:cNvSpPr txBox="1">
            <a:spLocks noGrp="1"/>
          </p:cNvSpPr>
          <p:nvPr>
            <p:ph type="title"/>
          </p:nvPr>
        </p:nvSpPr>
        <p:spPr>
          <a:xfrm>
            <a:off x="720000" y="535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402" name="Google Shape;6402;p20"/>
          <p:cNvGrpSpPr/>
          <p:nvPr/>
        </p:nvGrpSpPr>
        <p:grpSpPr>
          <a:xfrm rot="-3766065" flipH="1">
            <a:off x="7314351" y="4410193"/>
            <a:ext cx="344045" cy="283996"/>
            <a:chOff x="1154850" y="1916575"/>
            <a:chExt cx="1658950" cy="1369100"/>
          </a:xfrm>
        </p:grpSpPr>
        <p:sp>
          <p:nvSpPr>
            <p:cNvPr id="6403" name="Google Shape;6403;p20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20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5" name="Google Shape;6405;p20"/>
          <p:cNvGrpSpPr/>
          <p:nvPr/>
        </p:nvGrpSpPr>
        <p:grpSpPr>
          <a:xfrm rot="-3300479" flipH="1">
            <a:off x="8508622" y="585835"/>
            <a:ext cx="324397" cy="331813"/>
            <a:chOff x="4968050" y="4573150"/>
            <a:chExt cx="1315625" cy="1082200"/>
          </a:xfrm>
        </p:grpSpPr>
        <p:grpSp>
          <p:nvGrpSpPr>
            <p:cNvPr id="6406" name="Google Shape;6406;p20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407" name="Google Shape;6407;p20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20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409" name="Google Shape;6409;p20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0" name="Google Shape;6410;p20"/>
          <p:cNvGrpSpPr/>
          <p:nvPr/>
        </p:nvGrpSpPr>
        <p:grpSpPr>
          <a:xfrm rot="-6173501">
            <a:off x="8461203" y="3638815"/>
            <a:ext cx="214054" cy="197149"/>
            <a:chOff x="4968050" y="4573150"/>
            <a:chExt cx="1315625" cy="1082200"/>
          </a:xfrm>
        </p:grpSpPr>
        <p:grpSp>
          <p:nvGrpSpPr>
            <p:cNvPr id="6411" name="Google Shape;6411;p20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412" name="Google Shape;6412;p20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20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414" name="Google Shape;6414;p20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5" name="Google Shape;6415;p20"/>
          <p:cNvGrpSpPr/>
          <p:nvPr/>
        </p:nvGrpSpPr>
        <p:grpSpPr>
          <a:xfrm rot="5153976" flipH="1">
            <a:off x="1378444" y="147420"/>
            <a:ext cx="290708" cy="239129"/>
            <a:chOff x="4968050" y="4573150"/>
            <a:chExt cx="1315625" cy="1082200"/>
          </a:xfrm>
        </p:grpSpPr>
        <p:grpSp>
          <p:nvGrpSpPr>
            <p:cNvPr id="6416" name="Google Shape;6416;p20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417" name="Google Shape;6417;p20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20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419" name="Google Shape;6419;p20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0" name="Google Shape;6420;p20"/>
          <p:cNvGrpSpPr/>
          <p:nvPr/>
        </p:nvGrpSpPr>
        <p:grpSpPr>
          <a:xfrm rot="10166449" flipH="1">
            <a:off x="184070" y="207158"/>
            <a:ext cx="206765" cy="170080"/>
            <a:chOff x="4968050" y="4573150"/>
            <a:chExt cx="1315625" cy="1082200"/>
          </a:xfrm>
        </p:grpSpPr>
        <p:grpSp>
          <p:nvGrpSpPr>
            <p:cNvPr id="6421" name="Google Shape;6421;p20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422" name="Google Shape;6422;p20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20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424" name="Google Shape;6424;p20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5" name="Google Shape;6425;p20"/>
          <p:cNvGrpSpPr/>
          <p:nvPr/>
        </p:nvGrpSpPr>
        <p:grpSpPr>
          <a:xfrm rot="428452" flipH="1">
            <a:off x="269212" y="100409"/>
            <a:ext cx="891791" cy="1034503"/>
            <a:chOff x="1260150" y="-357200"/>
            <a:chExt cx="4971200" cy="6041600"/>
          </a:xfrm>
        </p:grpSpPr>
        <p:sp>
          <p:nvSpPr>
            <p:cNvPr id="6426" name="Google Shape;6426;p20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20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20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20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20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20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20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20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20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20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20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20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20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20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20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20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20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20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20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20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20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20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20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20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20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20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20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20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20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20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20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20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20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20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20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20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20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3" name="Google Shape;6463;p20"/>
          <p:cNvGrpSpPr/>
          <p:nvPr/>
        </p:nvGrpSpPr>
        <p:grpSpPr>
          <a:xfrm rot="-899952">
            <a:off x="7898151" y="4199260"/>
            <a:ext cx="859797" cy="705836"/>
            <a:chOff x="152425" y="47525"/>
            <a:chExt cx="7178075" cy="5742625"/>
          </a:xfrm>
        </p:grpSpPr>
        <p:sp>
          <p:nvSpPr>
            <p:cNvPr id="6464" name="Google Shape;6464;p20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20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20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20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20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20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20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20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20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20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20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20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20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20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20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20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20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20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20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20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20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20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20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20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20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20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20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20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20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20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20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20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20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7" name="Google Shape;6497;p20"/>
          <p:cNvGrpSpPr/>
          <p:nvPr/>
        </p:nvGrpSpPr>
        <p:grpSpPr>
          <a:xfrm rot="-1039712">
            <a:off x="-647645" y="1419950"/>
            <a:ext cx="1421669" cy="1133025"/>
            <a:chOff x="498250" y="211450"/>
            <a:chExt cx="6626675" cy="5281250"/>
          </a:xfrm>
        </p:grpSpPr>
        <p:sp>
          <p:nvSpPr>
            <p:cNvPr id="6498" name="Google Shape;6498;p20"/>
            <p:cNvSpPr/>
            <p:nvPr/>
          </p:nvSpPr>
          <p:spPr>
            <a:xfrm>
              <a:off x="502950" y="3420000"/>
              <a:ext cx="638300" cy="463925"/>
            </a:xfrm>
            <a:custGeom>
              <a:avLst/>
              <a:gdLst/>
              <a:ahLst/>
              <a:cxnLst/>
              <a:rect l="l" t="t" r="r" b="b"/>
              <a:pathLst>
                <a:path w="25532" h="18557" extrusionOk="0">
                  <a:moveTo>
                    <a:pt x="20588" y="0"/>
                  </a:moveTo>
                  <a:cubicBezTo>
                    <a:pt x="20564" y="0"/>
                    <a:pt x="20539" y="6"/>
                    <a:pt x="20515" y="17"/>
                  </a:cubicBezTo>
                  <a:lnTo>
                    <a:pt x="4559" y="7780"/>
                  </a:lnTo>
                  <a:cubicBezTo>
                    <a:pt x="1439" y="9299"/>
                    <a:pt x="0" y="12794"/>
                    <a:pt x="1352" y="15570"/>
                  </a:cubicBezTo>
                  <a:cubicBezTo>
                    <a:pt x="2280" y="17476"/>
                    <a:pt x="4283" y="18557"/>
                    <a:pt x="6458" y="18557"/>
                  </a:cubicBezTo>
                  <a:cubicBezTo>
                    <a:pt x="7452" y="18557"/>
                    <a:pt x="8483" y="18331"/>
                    <a:pt x="9462" y="17854"/>
                  </a:cubicBezTo>
                  <a:lnTo>
                    <a:pt x="25421" y="10086"/>
                  </a:lnTo>
                  <a:cubicBezTo>
                    <a:pt x="25498" y="10052"/>
                    <a:pt x="25532" y="9955"/>
                    <a:pt x="25493" y="9875"/>
                  </a:cubicBezTo>
                  <a:lnTo>
                    <a:pt x="20731" y="89"/>
                  </a:lnTo>
                  <a:cubicBezTo>
                    <a:pt x="20704" y="32"/>
                    <a:pt x="20648" y="0"/>
                    <a:pt x="20588" y="0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20"/>
            <p:cNvSpPr/>
            <p:nvPr/>
          </p:nvSpPr>
          <p:spPr>
            <a:xfrm>
              <a:off x="1027575" y="3131675"/>
              <a:ext cx="706150" cy="533950"/>
            </a:xfrm>
            <a:custGeom>
              <a:avLst/>
              <a:gdLst/>
              <a:ahLst/>
              <a:cxnLst/>
              <a:rect l="l" t="t" r="r" b="b"/>
              <a:pathLst>
                <a:path w="28246" h="21358" extrusionOk="0">
                  <a:moveTo>
                    <a:pt x="23303" y="0"/>
                  </a:moveTo>
                  <a:cubicBezTo>
                    <a:pt x="23280" y="0"/>
                    <a:pt x="23256" y="6"/>
                    <a:pt x="23235" y="17"/>
                  </a:cubicBezTo>
                  <a:lnTo>
                    <a:pt x="114" y="11270"/>
                  </a:lnTo>
                  <a:cubicBezTo>
                    <a:pt x="34" y="11308"/>
                    <a:pt x="1" y="11403"/>
                    <a:pt x="39" y="11481"/>
                  </a:cubicBezTo>
                  <a:lnTo>
                    <a:pt x="4801" y="21267"/>
                  </a:lnTo>
                  <a:cubicBezTo>
                    <a:pt x="4829" y="21324"/>
                    <a:pt x="4886" y="21357"/>
                    <a:pt x="4944" y="21357"/>
                  </a:cubicBezTo>
                  <a:cubicBezTo>
                    <a:pt x="4967" y="21357"/>
                    <a:pt x="4990" y="21352"/>
                    <a:pt x="5012" y="21341"/>
                  </a:cubicBezTo>
                  <a:lnTo>
                    <a:pt x="28135" y="10090"/>
                  </a:lnTo>
                  <a:cubicBezTo>
                    <a:pt x="28212" y="10052"/>
                    <a:pt x="28246" y="9957"/>
                    <a:pt x="28207" y="9874"/>
                  </a:cubicBezTo>
                  <a:lnTo>
                    <a:pt x="23448" y="91"/>
                  </a:lnTo>
                  <a:cubicBezTo>
                    <a:pt x="23420" y="34"/>
                    <a:pt x="23362" y="0"/>
                    <a:pt x="2330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20"/>
            <p:cNvSpPr/>
            <p:nvPr/>
          </p:nvSpPr>
          <p:spPr>
            <a:xfrm>
              <a:off x="1620000" y="599775"/>
              <a:ext cx="5478525" cy="2777375"/>
            </a:xfrm>
            <a:custGeom>
              <a:avLst/>
              <a:gdLst/>
              <a:ahLst/>
              <a:cxnLst/>
              <a:rect l="l" t="t" r="r" b="b"/>
              <a:pathLst>
                <a:path w="219141" h="111095" extrusionOk="0">
                  <a:moveTo>
                    <a:pt x="217530" y="0"/>
                  </a:moveTo>
                  <a:cubicBezTo>
                    <a:pt x="217279" y="0"/>
                    <a:pt x="217001" y="59"/>
                    <a:pt x="216702" y="195"/>
                  </a:cubicBezTo>
                  <a:lnTo>
                    <a:pt x="113" y="101018"/>
                  </a:lnTo>
                  <a:cubicBezTo>
                    <a:pt x="33" y="101051"/>
                    <a:pt x="0" y="101149"/>
                    <a:pt x="39" y="101231"/>
                  </a:cubicBezTo>
                  <a:lnTo>
                    <a:pt x="4798" y="111007"/>
                  </a:lnTo>
                  <a:cubicBezTo>
                    <a:pt x="4816" y="111045"/>
                    <a:pt x="4847" y="111073"/>
                    <a:pt x="4890" y="111086"/>
                  </a:cubicBezTo>
                  <a:cubicBezTo>
                    <a:pt x="4908" y="111092"/>
                    <a:pt x="4925" y="111094"/>
                    <a:pt x="4942" y="111094"/>
                  </a:cubicBezTo>
                  <a:cubicBezTo>
                    <a:pt x="4965" y="111094"/>
                    <a:pt x="4989" y="111089"/>
                    <a:pt x="5011" y="111078"/>
                  </a:cubicBezTo>
                  <a:lnTo>
                    <a:pt x="218007" y="2868"/>
                  </a:lnTo>
                  <a:cubicBezTo>
                    <a:pt x="219010" y="2348"/>
                    <a:pt x="219141" y="1462"/>
                    <a:pt x="218827" y="814"/>
                  </a:cubicBezTo>
                  <a:cubicBezTo>
                    <a:pt x="218603" y="356"/>
                    <a:pt x="218146" y="0"/>
                    <a:pt x="217530" y="0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20"/>
            <p:cNvSpPr/>
            <p:nvPr/>
          </p:nvSpPr>
          <p:spPr>
            <a:xfrm>
              <a:off x="1021350" y="3124950"/>
              <a:ext cx="592425" cy="417875"/>
            </a:xfrm>
            <a:custGeom>
              <a:avLst/>
              <a:gdLst/>
              <a:ahLst/>
              <a:cxnLst/>
              <a:rect l="l" t="t" r="r" b="b"/>
              <a:pathLst>
                <a:path w="23697" h="16715" fill="none" extrusionOk="0">
                  <a:moveTo>
                    <a:pt x="23697" y="0"/>
                  </a:moveTo>
                  <a:lnTo>
                    <a:pt x="0" y="11531"/>
                  </a:lnTo>
                  <a:lnTo>
                    <a:pt x="2521" y="16715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20"/>
            <p:cNvSpPr/>
            <p:nvPr/>
          </p:nvSpPr>
          <p:spPr>
            <a:xfrm>
              <a:off x="498250" y="3413225"/>
              <a:ext cx="523125" cy="397825"/>
            </a:xfrm>
            <a:custGeom>
              <a:avLst/>
              <a:gdLst/>
              <a:ahLst/>
              <a:cxnLst/>
              <a:rect l="l" t="t" r="r" b="b"/>
              <a:pathLst>
                <a:path w="20925" h="15913" fill="none" extrusionOk="0">
                  <a:moveTo>
                    <a:pt x="20924" y="0"/>
                  </a:moveTo>
                  <a:lnTo>
                    <a:pt x="4675" y="7908"/>
                  </a:lnTo>
                  <a:cubicBezTo>
                    <a:pt x="1471" y="9467"/>
                    <a:pt x="1" y="13052"/>
                    <a:pt x="1394" y="15913"/>
                  </a:cubicBezTo>
                  <a:lnTo>
                    <a:pt x="1394" y="15913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20"/>
            <p:cNvSpPr/>
            <p:nvPr/>
          </p:nvSpPr>
          <p:spPr>
            <a:xfrm>
              <a:off x="1613750" y="576300"/>
              <a:ext cx="5511175" cy="2807700"/>
            </a:xfrm>
            <a:custGeom>
              <a:avLst/>
              <a:gdLst/>
              <a:ahLst/>
              <a:cxnLst/>
              <a:rect l="l" t="t" r="r" b="b"/>
              <a:pathLst>
                <a:path w="220447" h="112308" fill="none" extrusionOk="0">
                  <a:moveTo>
                    <a:pt x="2522" y="107127"/>
                  </a:moveTo>
                  <a:lnTo>
                    <a:pt x="5043" y="112308"/>
                  </a:lnTo>
                  <a:lnTo>
                    <a:pt x="218327" y="3950"/>
                  </a:lnTo>
                  <a:cubicBezTo>
                    <a:pt x="220447" y="2851"/>
                    <a:pt x="219059" y="1"/>
                    <a:pt x="216885" y="987"/>
                  </a:cubicBezTo>
                  <a:lnTo>
                    <a:pt x="1" y="101946"/>
                  </a:lnTo>
                  <a:lnTo>
                    <a:pt x="2522" y="107127"/>
                  </a:ln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20"/>
            <p:cNvSpPr/>
            <p:nvPr/>
          </p:nvSpPr>
          <p:spPr>
            <a:xfrm>
              <a:off x="1084375" y="3383975"/>
              <a:ext cx="655450" cy="288375"/>
            </a:xfrm>
            <a:custGeom>
              <a:avLst/>
              <a:gdLst/>
              <a:ahLst/>
              <a:cxnLst/>
              <a:rect l="l" t="t" r="r" b="b"/>
              <a:pathLst>
                <a:path w="26218" h="11535" fill="none" extrusionOk="0">
                  <a:moveTo>
                    <a:pt x="26218" y="1"/>
                  </a:moveTo>
                  <a:lnTo>
                    <a:pt x="2521" y="11534"/>
                  </a:lnTo>
                  <a:lnTo>
                    <a:pt x="0" y="635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20"/>
            <p:cNvSpPr/>
            <p:nvPr/>
          </p:nvSpPr>
          <p:spPr>
            <a:xfrm>
              <a:off x="533075" y="3672325"/>
              <a:ext cx="614350" cy="236700"/>
            </a:xfrm>
            <a:custGeom>
              <a:avLst/>
              <a:gdLst/>
              <a:ahLst/>
              <a:cxnLst/>
              <a:rect l="l" t="t" r="r" b="b"/>
              <a:pathLst>
                <a:path w="24574" h="9468" fill="none" extrusionOk="0">
                  <a:moveTo>
                    <a:pt x="24573" y="0"/>
                  </a:moveTo>
                  <a:lnTo>
                    <a:pt x="8327" y="7905"/>
                  </a:lnTo>
                  <a:cubicBezTo>
                    <a:pt x="5120" y="9468"/>
                    <a:pt x="1393" y="8409"/>
                    <a:pt x="1" y="5549"/>
                  </a:cubicBezTo>
                  <a:lnTo>
                    <a:pt x="1" y="5549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20"/>
            <p:cNvSpPr/>
            <p:nvPr/>
          </p:nvSpPr>
          <p:spPr>
            <a:xfrm>
              <a:off x="1400975" y="4906925"/>
              <a:ext cx="578750" cy="564075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20"/>
            <p:cNvSpPr/>
            <p:nvPr/>
          </p:nvSpPr>
          <p:spPr>
            <a:xfrm>
              <a:off x="1788825" y="4438575"/>
              <a:ext cx="654375" cy="656250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20"/>
            <p:cNvSpPr/>
            <p:nvPr/>
          </p:nvSpPr>
          <p:spPr>
            <a:xfrm>
              <a:off x="2252300" y="242200"/>
              <a:ext cx="4347225" cy="4384200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20"/>
            <p:cNvSpPr/>
            <p:nvPr/>
          </p:nvSpPr>
          <p:spPr>
            <a:xfrm>
              <a:off x="1781825" y="4431200"/>
              <a:ext cx="463500" cy="569750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20"/>
            <p:cNvSpPr/>
            <p:nvPr/>
          </p:nvSpPr>
          <p:spPr>
            <a:xfrm>
              <a:off x="1396550" y="4899550"/>
              <a:ext cx="385300" cy="537125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20"/>
            <p:cNvSpPr/>
            <p:nvPr/>
          </p:nvSpPr>
          <p:spPr>
            <a:xfrm>
              <a:off x="2245225" y="211450"/>
              <a:ext cx="4378600" cy="4422475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20"/>
            <p:cNvSpPr/>
            <p:nvPr/>
          </p:nvSpPr>
          <p:spPr>
            <a:xfrm>
              <a:off x="1884225" y="4633900"/>
              <a:ext cx="565850" cy="468375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20"/>
            <p:cNvSpPr/>
            <p:nvPr/>
          </p:nvSpPr>
          <p:spPr>
            <a:xfrm>
              <a:off x="1453075" y="5102250"/>
              <a:ext cx="533600" cy="3904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4" name="Google Shape;6514;p20"/>
          <p:cNvGrpSpPr/>
          <p:nvPr/>
        </p:nvGrpSpPr>
        <p:grpSpPr>
          <a:xfrm rot="-6612627" flipH="1">
            <a:off x="8278071" y="181930"/>
            <a:ext cx="206787" cy="170097"/>
            <a:chOff x="4968050" y="4573150"/>
            <a:chExt cx="1315625" cy="1082200"/>
          </a:xfrm>
        </p:grpSpPr>
        <p:grpSp>
          <p:nvGrpSpPr>
            <p:cNvPr id="6515" name="Google Shape;6515;p20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516" name="Google Shape;6516;p20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20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18" name="Google Shape;6518;p20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" name="Google Shape;860;p3"/>
          <p:cNvSpPr txBox="1">
            <a:spLocks noGrp="1"/>
          </p:cNvSpPr>
          <p:nvPr>
            <p:ph type="title"/>
          </p:nvPr>
        </p:nvSpPr>
        <p:spPr>
          <a:xfrm>
            <a:off x="720000" y="2446725"/>
            <a:ext cx="7704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 sz="5500" b="1"/>
            </a:lvl1pPr>
            <a:lvl2pPr lvl="1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61" name="Google Shape;861;p3"/>
          <p:cNvSpPr txBox="1">
            <a:spLocks noGrp="1"/>
          </p:cNvSpPr>
          <p:nvPr>
            <p:ph type="title" idx="2" hasCustomPrompt="1"/>
          </p:nvPr>
        </p:nvSpPr>
        <p:spPr>
          <a:xfrm>
            <a:off x="2996550" y="1452750"/>
            <a:ext cx="3150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000"/>
              <a:buNone/>
              <a:defRPr sz="9000" b="1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62" name="Google Shape;862;p3"/>
          <p:cNvSpPr txBox="1">
            <a:spLocks noGrp="1"/>
          </p:cNvSpPr>
          <p:nvPr>
            <p:ph type="subTitle" idx="1"/>
          </p:nvPr>
        </p:nvSpPr>
        <p:spPr>
          <a:xfrm>
            <a:off x="2391900" y="3150750"/>
            <a:ext cx="43602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3" name="Google Shape;863;p3"/>
          <p:cNvGrpSpPr/>
          <p:nvPr/>
        </p:nvGrpSpPr>
        <p:grpSpPr>
          <a:xfrm>
            <a:off x="1915195" y="-165290"/>
            <a:ext cx="862006" cy="1047613"/>
            <a:chOff x="1260150" y="-357200"/>
            <a:chExt cx="4971200" cy="6041600"/>
          </a:xfrm>
        </p:grpSpPr>
        <p:sp>
          <p:nvSpPr>
            <p:cNvPr id="864" name="Google Shape;864;p3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4939750" y="4726375"/>
              <a:ext cx="131925" cy="598700"/>
            </a:xfrm>
            <a:custGeom>
              <a:avLst/>
              <a:gdLst/>
              <a:ahLst/>
              <a:cxnLst/>
              <a:rect l="l" t="t" r="r" b="b"/>
              <a:pathLst>
                <a:path w="5277" h="23948" fill="none" extrusionOk="0">
                  <a:moveTo>
                    <a:pt x="5277" y="0"/>
                  </a:moveTo>
                  <a:cubicBezTo>
                    <a:pt x="4581" y="8180"/>
                    <a:pt x="2805" y="16233"/>
                    <a:pt x="0" y="239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5055025" y="5115300"/>
              <a:ext cx="41150" cy="179000"/>
            </a:xfrm>
            <a:custGeom>
              <a:avLst/>
              <a:gdLst/>
              <a:ahLst/>
              <a:cxnLst/>
              <a:rect l="l" t="t" r="r" b="b"/>
              <a:pathLst>
                <a:path w="1646" h="7160" fill="none" extrusionOk="0">
                  <a:moveTo>
                    <a:pt x="1646" y="0"/>
                  </a:moveTo>
                  <a:cubicBezTo>
                    <a:pt x="1097" y="2386"/>
                    <a:pt x="551" y="4771"/>
                    <a:pt x="1" y="715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5429425" y="4838675"/>
              <a:ext cx="32675" cy="463600"/>
            </a:xfrm>
            <a:custGeom>
              <a:avLst/>
              <a:gdLst/>
              <a:ahLst/>
              <a:cxnLst/>
              <a:rect l="l" t="t" r="r" b="b"/>
              <a:pathLst>
                <a:path w="1307" h="18544" fill="none" extrusionOk="0">
                  <a:moveTo>
                    <a:pt x="1" y="1"/>
                  </a:moveTo>
                  <a:cubicBezTo>
                    <a:pt x="1306" y="6067"/>
                    <a:pt x="922" y="12352"/>
                    <a:pt x="531" y="1854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5795550" y="4652450"/>
              <a:ext cx="117475" cy="346050"/>
            </a:xfrm>
            <a:custGeom>
              <a:avLst/>
              <a:gdLst/>
              <a:ahLst/>
              <a:cxnLst/>
              <a:rect l="l" t="t" r="r" b="b"/>
              <a:pathLst>
                <a:path w="4699" h="13842" fill="none" extrusionOk="0">
                  <a:moveTo>
                    <a:pt x="1" y="1"/>
                  </a:moveTo>
                  <a:cubicBezTo>
                    <a:pt x="2079" y="4426"/>
                    <a:pt x="3655" y="9066"/>
                    <a:pt x="4698" y="1384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5983775" y="4541725"/>
              <a:ext cx="92975" cy="211325"/>
            </a:xfrm>
            <a:custGeom>
              <a:avLst/>
              <a:gdLst/>
              <a:ahLst/>
              <a:cxnLst/>
              <a:rect l="l" t="t" r="r" b="b"/>
              <a:pathLst>
                <a:path w="3719" h="8453" fill="none" extrusionOk="0">
                  <a:moveTo>
                    <a:pt x="1" y="0"/>
                  </a:moveTo>
                  <a:cubicBezTo>
                    <a:pt x="1588" y="2652"/>
                    <a:pt x="2836" y="5492"/>
                    <a:pt x="3718" y="845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5896225" y="4354675"/>
              <a:ext cx="27025" cy="65550"/>
            </a:xfrm>
            <a:custGeom>
              <a:avLst/>
              <a:gdLst/>
              <a:ahLst/>
              <a:cxnLst/>
              <a:rect l="l" t="t" r="r" b="b"/>
              <a:pathLst>
                <a:path w="1081" h="2622" fill="none" extrusionOk="0">
                  <a:moveTo>
                    <a:pt x="0" y="0"/>
                  </a:moveTo>
                  <a:cubicBezTo>
                    <a:pt x="362" y="874"/>
                    <a:pt x="720" y="1750"/>
                    <a:pt x="1080" y="262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4781850" y="3172900"/>
              <a:ext cx="31325" cy="62725"/>
            </a:xfrm>
            <a:custGeom>
              <a:avLst/>
              <a:gdLst/>
              <a:ahLst/>
              <a:cxnLst/>
              <a:rect l="l" t="t" r="r" b="b"/>
              <a:pathLst>
                <a:path w="1253" h="2509" fill="none" extrusionOk="0">
                  <a:moveTo>
                    <a:pt x="1" y="0"/>
                  </a:moveTo>
                  <a:cubicBezTo>
                    <a:pt x="418" y="835"/>
                    <a:pt x="837" y="1672"/>
                    <a:pt x="1253" y="250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4859800" y="3114425"/>
              <a:ext cx="14500" cy="46225"/>
            </a:xfrm>
            <a:custGeom>
              <a:avLst/>
              <a:gdLst/>
              <a:ahLst/>
              <a:cxnLst/>
              <a:rect l="l" t="t" r="r" b="b"/>
              <a:pathLst>
                <a:path w="580" h="1849" fill="none" extrusionOk="0">
                  <a:moveTo>
                    <a:pt x="1" y="1"/>
                  </a:moveTo>
                  <a:cubicBezTo>
                    <a:pt x="195" y="617"/>
                    <a:pt x="385" y="1230"/>
                    <a:pt x="580" y="18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4894175" y="3404700"/>
              <a:ext cx="800" cy="100275"/>
            </a:xfrm>
            <a:custGeom>
              <a:avLst/>
              <a:gdLst/>
              <a:ahLst/>
              <a:cxnLst/>
              <a:rect l="l" t="t" r="r" b="b"/>
              <a:pathLst>
                <a:path w="32" h="4011" fill="none" extrusionOk="0">
                  <a:moveTo>
                    <a:pt x="0" y="0"/>
                  </a:moveTo>
                  <a:cubicBezTo>
                    <a:pt x="11" y="1338"/>
                    <a:pt x="21" y="2672"/>
                    <a:pt x="31" y="401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5251950" y="3123025"/>
              <a:ext cx="12400" cy="125900"/>
            </a:xfrm>
            <a:custGeom>
              <a:avLst/>
              <a:gdLst/>
              <a:ahLst/>
              <a:cxnLst/>
              <a:rect l="l" t="t" r="r" b="b"/>
              <a:pathLst>
                <a:path w="496" h="5036" fill="none" extrusionOk="0">
                  <a:moveTo>
                    <a:pt x="1" y="0"/>
                  </a:moveTo>
                  <a:cubicBezTo>
                    <a:pt x="275" y="1664"/>
                    <a:pt x="441" y="3348"/>
                    <a:pt x="496" y="5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5271075" y="3458350"/>
              <a:ext cx="7200" cy="72050"/>
            </a:xfrm>
            <a:custGeom>
              <a:avLst/>
              <a:gdLst/>
              <a:ahLst/>
              <a:cxnLst/>
              <a:rect l="l" t="t" r="r" b="b"/>
              <a:pathLst>
                <a:path w="288" h="2882" fill="none" extrusionOk="0">
                  <a:moveTo>
                    <a:pt x="287" y="1"/>
                  </a:moveTo>
                  <a:cubicBezTo>
                    <a:pt x="193" y="962"/>
                    <a:pt x="95" y="1922"/>
                    <a:pt x="1" y="288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2699200" y="1577675"/>
              <a:ext cx="319750" cy="226150"/>
            </a:xfrm>
            <a:custGeom>
              <a:avLst/>
              <a:gdLst/>
              <a:ahLst/>
              <a:cxnLst/>
              <a:rect l="l" t="t" r="r" b="b"/>
              <a:pathLst>
                <a:path w="12790" h="9046" fill="none" extrusionOk="0">
                  <a:moveTo>
                    <a:pt x="1" y="1"/>
                  </a:moveTo>
                  <a:cubicBezTo>
                    <a:pt x="4379" y="2851"/>
                    <a:pt x="8643" y="5864"/>
                    <a:pt x="12790" y="904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2982300" y="1666075"/>
              <a:ext cx="58250" cy="44575"/>
            </a:xfrm>
            <a:custGeom>
              <a:avLst/>
              <a:gdLst/>
              <a:ahLst/>
              <a:cxnLst/>
              <a:rect l="l" t="t" r="r" b="b"/>
              <a:pathLst>
                <a:path w="2330" h="1783" fill="none" extrusionOk="0">
                  <a:moveTo>
                    <a:pt x="1" y="0"/>
                  </a:moveTo>
                  <a:cubicBezTo>
                    <a:pt x="776" y="594"/>
                    <a:pt x="1554" y="1187"/>
                    <a:pt x="2329" y="178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3038275" y="1617375"/>
              <a:ext cx="68200" cy="26875"/>
            </a:xfrm>
            <a:custGeom>
              <a:avLst/>
              <a:gdLst/>
              <a:ahLst/>
              <a:cxnLst/>
              <a:rect l="l" t="t" r="r" b="b"/>
              <a:pathLst>
                <a:path w="2728" h="1075" fill="none" extrusionOk="0">
                  <a:moveTo>
                    <a:pt x="0" y="0"/>
                  </a:moveTo>
                  <a:cubicBezTo>
                    <a:pt x="909" y="359"/>
                    <a:pt x="1819" y="717"/>
                    <a:pt x="2727" y="10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3721350" y="2183800"/>
              <a:ext cx="378150" cy="443775"/>
            </a:xfrm>
            <a:custGeom>
              <a:avLst/>
              <a:gdLst/>
              <a:ahLst/>
              <a:cxnLst/>
              <a:rect l="l" t="t" r="r" b="b"/>
              <a:pathLst>
                <a:path w="15126" h="17751" fill="none" extrusionOk="0">
                  <a:moveTo>
                    <a:pt x="0" y="0"/>
                  </a:moveTo>
                  <a:cubicBezTo>
                    <a:pt x="5330" y="5665"/>
                    <a:pt x="10371" y="11580"/>
                    <a:pt x="15126" y="1775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4047200" y="2411150"/>
              <a:ext cx="19625" cy="37150"/>
            </a:xfrm>
            <a:custGeom>
              <a:avLst/>
              <a:gdLst/>
              <a:ahLst/>
              <a:cxnLst/>
              <a:rect l="l" t="t" r="r" b="b"/>
              <a:pathLst>
                <a:path w="785" h="1486" fill="none" extrusionOk="0">
                  <a:moveTo>
                    <a:pt x="1" y="0"/>
                  </a:moveTo>
                  <a:cubicBezTo>
                    <a:pt x="263" y="497"/>
                    <a:pt x="523" y="990"/>
                    <a:pt x="785" y="148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4139175" y="2348800"/>
              <a:ext cx="74250" cy="100875"/>
            </a:xfrm>
            <a:custGeom>
              <a:avLst/>
              <a:gdLst/>
              <a:ahLst/>
              <a:cxnLst/>
              <a:rect l="l" t="t" r="r" b="b"/>
              <a:pathLst>
                <a:path w="2970" h="4035" fill="none" extrusionOk="0">
                  <a:moveTo>
                    <a:pt x="1" y="0"/>
                  </a:moveTo>
                  <a:cubicBezTo>
                    <a:pt x="706" y="1533"/>
                    <a:pt x="1717" y="2905"/>
                    <a:pt x="2969" y="4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4293750" y="2395225"/>
              <a:ext cx="60075" cy="71225"/>
            </a:xfrm>
            <a:custGeom>
              <a:avLst/>
              <a:gdLst/>
              <a:ahLst/>
              <a:cxnLst/>
              <a:rect l="l" t="t" r="r" b="b"/>
              <a:pathLst>
                <a:path w="2403" h="2849" fill="none" extrusionOk="0">
                  <a:moveTo>
                    <a:pt x="0" y="1"/>
                  </a:moveTo>
                  <a:cubicBezTo>
                    <a:pt x="704" y="1028"/>
                    <a:pt x="1510" y="1983"/>
                    <a:pt x="2402" y="284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3923700" y="1453700"/>
              <a:ext cx="411650" cy="420350"/>
            </a:xfrm>
            <a:custGeom>
              <a:avLst/>
              <a:gdLst/>
              <a:ahLst/>
              <a:cxnLst/>
              <a:rect l="l" t="t" r="r" b="b"/>
              <a:pathLst>
                <a:path w="16466" h="16814" fill="none" extrusionOk="0">
                  <a:moveTo>
                    <a:pt x="0" y="1"/>
                  </a:moveTo>
                  <a:cubicBezTo>
                    <a:pt x="5856" y="5236"/>
                    <a:pt x="11353" y="10852"/>
                    <a:pt x="16466" y="16814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3787800" y="1747200"/>
              <a:ext cx="85125" cy="76850"/>
            </a:xfrm>
            <a:custGeom>
              <a:avLst/>
              <a:gdLst/>
              <a:ahLst/>
              <a:cxnLst/>
              <a:rect l="l" t="t" r="r" b="b"/>
              <a:pathLst>
                <a:path w="3405" h="3074" fill="none" extrusionOk="0">
                  <a:moveTo>
                    <a:pt x="0" y="0"/>
                  </a:moveTo>
                  <a:cubicBezTo>
                    <a:pt x="982" y="1181"/>
                    <a:pt x="2128" y="2218"/>
                    <a:pt x="3404" y="307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4752400" y="2179500"/>
              <a:ext cx="48150" cy="79400"/>
            </a:xfrm>
            <a:custGeom>
              <a:avLst/>
              <a:gdLst/>
              <a:ahLst/>
              <a:cxnLst/>
              <a:rect l="l" t="t" r="r" b="b"/>
              <a:pathLst>
                <a:path w="1926" h="3176" fill="none" extrusionOk="0">
                  <a:moveTo>
                    <a:pt x="0" y="0"/>
                  </a:moveTo>
                  <a:cubicBezTo>
                    <a:pt x="640" y="1060"/>
                    <a:pt x="1283" y="2116"/>
                    <a:pt x="1925" y="31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3274475" y="2212700"/>
              <a:ext cx="40325" cy="67825"/>
            </a:xfrm>
            <a:custGeom>
              <a:avLst/>
              <a:gdLst/>
              <a:ahLst/>
              <a:cxnLst/>
              <a:rect l="l" t="t" r="r" b="b"/>
              <a:pathLst>
                <a:path w="1613" h="2713" fill="none" extrusionOk="0">
                  <a:moveTo>
                    <a:pt x="0" y="0"/>
                  </a:moveTo>
                  <a:cubicBezTo>
                    <a:pt x="422" y="970"/>
                    <a:pt x="964" y="1880"/>
                    <a:pt x="1612" y="271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" name="Google Shape;924;p3"/>
          <p:cNvGrpSpPr/>
          <p:nvPr/>
        </p:nvGrpSpPr>
        <p:grpSpPr>
          <a:xfrm>
            <a:off x="6011110" y="4089931"/>
            <a:ext cx="1065328" cy="1294715"/>
            <a:chOff x="1260150" y="-357200"/>
            <a:chExt cx="4971200" cy="6041600"/>
          </a:xfrm>
        </p:grpSpPr>
        <p:sp>
          <p:nvSpPr>
            <p:cNvPr id="925" name="Google Shape;925;p3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4939750" y="4726375"/>
              <a:ext cx="131925" cy="598700"/>
            </a:xfrm>
            <a:custGeom>
              <a:avLst/>
              <a:gdLst/>
              <a:ahLst/>
              <a:cxnLst/>
              <a:rect l="l" t="t" r="r" b="b"/>
              <a:pathLst>
                <a:path w="5277" h="23948" fill="none" extrusionOk="0">
                  <a:moveTo>
                    <a:pt x="5277" y="0"/>
                  </a:moveTo>
                  <a:cubicBezTo>
                    <a:pt x="4581" y="8180"/>
                    <a:pt x="2805" y="16233"/>
                    <a:pt x="0" y="239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5055025" y="5115300"/>
              <a:ext cx="41150" cy="179000"/>
            </a:xfrm>
            <a:custGeom>
              <a:avLst/>
              <a:gdLst/>
              <a:ahLst/>
              <a:cxnLst/>
              <a:rect l="l" t="t" r="r" b="b"/>
              <a:pathLst>
                <a:path w="1646" h="7160" fill="none" extrusionOk="0">
                  <a:moveTo>
                    <a:pt x="1646" y="0"/>
                  </a:moveTo>
                  <a:cubicBezTo>
                    <a:pt x="1097" y="2386"/>
                    <a:pt x="551" y="4771"/>
                    <a:pt x="1" y="715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5429425" y="4838675"/>
              <a:ext cx="32675" cy="463600"/>
            </a:xfrm>
            <a:custGeom>
              <a:avLst/>
              <a:gdLst/>
              <a:ahLst/>
              <a:cxnLst/>
              <a:rect l="l" t="t" r="r" b="b"/>
              <a:pathLst>
                <a:path w="1307" h="18544" fill="none" extrusionOk="0">
                  <a:moveTo>
                    <a:pt x="1" y="1"/>
                  </a:moveTo>
                  <a:cubicBezTo>
                    <a:pt x="1306" y="6067"/>
                    <a:pt x="922" y="12352"/>
                    <a:pt x="531" y="1854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5795550" y="4652450"/>
              <a:ext cx="117475" cy="346050"/>
            </a:xfrm>
            <a:custGeom>
              <a:avLst/>
              <a:gdLst/>
              <a:ahLst/>
              <a:cxnLst/>
              <a:rect l="l" t="t" r="r" b="b"/>
              <a:pathLst>
                <a:path w="4699" h="13842" fill="none" extrusionOk="0">
                  <a:moveTo>
                    <a:pt x="1" y="1"/>
                  </a:moveTo>
                  <a:cubicBezTo>
                    <a:pt x="2079" y="4426"/>
                    <a:pt x="3655" y="9066"/>
                    <a:pt x="4698" y="1384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5983775" y="4541725"/>
              <a:ext cx="92975" cy="211325"/>
            </a:xfrm>
            <a:custGeom>
              <a:avLst/>
              <a:gdLst/>
              <a:ahLst/>
              <a:cxnLst/>
              <a:rect l="l" t="t" r="r" b="b"/>
              <a:pathLst>
                <a:path w="3719" h="8453" fill="none" extrusionOk="0">
                  <a:moveTo>
                    <a:pt x="1" y="0"/>
                  </a:moveTo>
                  <a:cubicBezTo>
                    <a:pt x="1588" y="2652"/>
                    <a:pt x="2836" y="5492"/>
                    <a:pt x="3718" y="845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5896225" y="4354675"/>
              <a:ext cx="27025" cy="65550"/>
            </a:xfrm>
            <a:custGeom>
              <a:avLst/>
              <a:gdLst/>
              <a:ahLst/>
              <a:cxnLst/>
              <a:rect l="l" t="t" r="r" b="b"/>
              <a:pathLst>
                <a:path w="1081" h="2622" fill="none" extrusionOk="0">
                  <a:moveTo>
                    <a:pt x="0" y="0"/>
                  </a:moveTo>
                  <a:cubicBezTo>
                    <a:pt x="362" y="874"/>
                    <a:pt x="720" y="1750"/>
                    <a:pt x="1080" y="262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4781850" y="3172900"/>
              <a:ext cx="31325" cy="62725"/>
            </a:xfrm>
            <a:custGeom>
              <a:avLst/>
              <a:gdLst/>
              <a:ahLst/>
              <a:cxnLst/>
              <a:rect l="l" t="t" r="r" b="b"/>
              <a:pathLst>
                <a:path w="1253" h="2509" fill="none" extrusionOk="0">
                  <a:moveTo>
                    <a:pt x="1" y="0"/>
                  </a:moveTo>
                  <a:cubicBezTo>
                    <a:pt x="418" y="835"/>
                    <a:pt x="837" y="1672"/>
                    <a:pt x="1253" y="250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4859800" y="3114425"/>
              <a:ext cx="14500" cy="46225"/>
            </a:xfrm>
            <a:custGeom>
              <a:avLst/>
              <a:gdLst/>
              <a:ahLst/>
              <a:cxnLst/>
              <a:rect l="l" t="t" r="r" b="b"/>
              <a:pathLst>
                <a:path w="580" h="1849" fill="none" extrusionOk="0">
                  <a:moveTo>
                    <a:pt x="1" y="1"/>
                  </a:moveTo>
                  <a:cubicBezTo>
                    <a:pt x="195" y="617"/>
                    <a:pt x="385" y="1230"/>
                    <a:pt x="580" y="18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4894175" y="3404700"/>
              <a:ext cx="800" cy="100275"/>
            </a:xfrm>
            <a:custGeom>
              <a:avLst/>
              <a:gdLst/>
              <a:ahLst/>
              <a:cxnLst/>
              <a:rect l="l" t="t" r="r" b="b"/>
              <a:pathLst>
                <a:path w="32" h="4011" fill="none" extrusionOk="0">
                  <a:moveTo>
                    <a:pt x="0" y="0"/>
                  </a:moveTo>
                  <a:cubicBezTo>
                    <a:pt x="11" y="1338"/>
                    <a:pt x="21" y="2672"/>
                    <a:pt x="31" y="401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5251950" y="3123025"/>
              <a:ext cx="12400" cy="125900"/>
            </a:xfrm>
            <a:custGeom>
              <a:avLst/>
              <a:gdLst/>
              <a:ahLst/>
              <a:cxnLst/>
              <a:rect l="l" t="t" r="r" b="b"/>
              <a:pathLst>
                <a:path w="496" h="5036" fill="none" extrusionOk="0">
                  <a:moveTo>
                    <a:pt x="1" y="0"/>
                  </a:moveTo>
                  <a:cubicBezTo>
                    <a:pt x="275" y="1664"/>
                    <a:pt x="441" y="3348"/>
                    <a:pt x="496" y="5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5271075" y="3458350"/>
              <a:ext cx="7200" cy="72050"/>
            </a:xfrm>
            <a:custGeom>
              <a:avLst/>
              <a:gdLst/>
              <a:ahLst/>
              <a:cxnLst/>
              <a:rect l="l" t="t" r="r" b="b"/>
              <a:pathLst>
                <a:path w="288" h="2882" fill="none" extrusionOk="0">
                  <a:moveTo>
                    <a:pt x="287" y="1"/>
                  </a:moveTo>
                  <a:cubicBezTo>
                    <a:pt x="193" y="962"/>
                    <a:pt x="95" y="1922"/>
                    <a:pt x="1" y="288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2699200" y="1577675"/>
              <a:ext cx="319750" cy="226150"/>
            </a:xfrm>
            <a:custGeom>
              <a:avLst/>
              <a:gdLst/>
              <a:ahLst/>
              <a:cxnLst/>
              <a:rect l="l" t="t" r="r" b="b"/>
              <a:pathLst>
                <a:path w="12790" h="9046" fill="none" extrusionOk="0">
                  <a:moveTo>
                    <a:pt x="1" y="1"/>
                  </a:moveTo>
                  <a:cubicBezTo>
                    <a:pt x="4379" y="2851"/>
                    <a:pt x="8643" y="5864"/>
                    <a:pt x="12790" y="904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2982300" y="1666075"/>
              <a:ext cx="58250" cy="44575"/>
            </a:xfrm>
            <a:custGeom>
              <a:avLst/>
              <a:gdLst/>
              <a:ahLst/>
              <a:cxnLst/>
              <a:rect l="l" t="t" r="r" b="b"/>
              <a:pathLst>
                <a:path w="2330" h="1783" fill="none" extrusionOk="0">
                  <a:moveTo>
                    <a:pt x="1" y="0"/>
                  </a:moveTo>
                  <a:cubicBezTo>
                    <a:pt x="776" y="594"/>
                    <a:pt x="1554" y="1187"/>
                    <a:pt x="2329" y="178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3038275" y="1617375"/>
              <a:ext cx="68200" cy="26875"/>
            </a:xfrm>
            <a:custGeom>
              <a:avLst/>
              <a:gdLst/>
              <a:ahLst/>
              <a:cxnLst/>
              <a:rect l="l" t="t" r="r" b="b"/>
              <a:pathLst>
                <a:path w="2728" h="1075" fill="none" extrusionOk="0">
                  <a:moveTo>
                    <a:pt x="0" y="0"/>
                  </a:moveTo>
                  <a:cubicBezTo>
                    <a:pt x="909" y="359"/>
                    <a:pt x="1819" y="717"/>
                    <a:pt x="2727" y="10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3721350" y="2183800"/>
              <a:ext cx="378150" cy="443775"/>
            </a:xfrm>
            <a:custGeom>
              <a:avLst/>
              <a:gdLst/>
              <a:ahLst/>
              <a:cxnLst/>
              <a:rect l="l" t="t" r="r" b="b"/>
              <a:pathLst>
                <a:path w="15126" h="17751" fill="none" extrusionOk="0">
                  <a:moveTo>
                    <a:pt x="0" y="0"/>
                  </a:moveTo>
                  <a:cubicBezTo>
                    <a:pt x="5330" y="5665"/>
                    <a:pt x="10371" y="11580"/>
                    <a:pt x="15126" y="1775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4047200" y="2411150"/>
              <a:ext cx="19625" cy="37150"/>
            </a:xfrm>
            <a:custGeom>
              <a:avLst/>
              <a:gdLst/>
              <a:ahLst/>
              <a:cxnLst/>
              <a:rect l="l" t="t" r="r" b="b"/>
              <a:pathLst>
                <a:path w="785" h="1486" fill="none" extrusionOk="0">
                  <a:moveTo>
                    <a:pt x="1" y="0"/>
                  </a:moveTo>
                  <a:cubicBezTo>
                    <a:pt x="263" y="497"/>
                    <a:pt x="523" y="990"/>
                    <a:pt x="785" y="148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4139175" y="2348800"/>
              <a:ext cx="74250" cy="100875"/>
            </a:xfrm>
            <a:custGeom>
              <a:avLst/>
              <a:gdLst/>
              <a:ahLst/>
              <a:cxnLst/>
              <a:rect l="l" t="t" r="r" b="b"/>
              <a:pathLst>
                <a:path w="2970" h="4035" fill="none" extrusionOk="0">
                  <a:moveTo>
                    <a:pt x="1" y="0"/>
                  </a:moveTo>
                  <a:cubicBezTo>
                    <a:pt x="706" y="1533"/>
                    <a:pt x="1717" y="2905"/>
                    <a:pt x="2969" y="4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4293750" y="2395225"/>
              <a:ext cx="60075" cy="71225"/>
            </a:xfrm>
            <a:custGeom>
              <a:avLst/>
              <a:gdLst/>
              <a:ahLst/>
              <a:cxnLst/>
              <a:rect l="l" t="t" r="r" b="b"/>
              <a:pathLst>
                <a:path w="2403" h="2849" fill="none" extrusionOk="0">
                  <a:moveTo>
                    <a:pt x="0" y="1"/>
                  </a:moveTo>
                  <a:cubicBezTo>
                    <a:pt x="704" y="1028"/>
                    <a:pt x="1510" y="1983"/>
                    <a:pt x="2402" y="284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3923700" y="1453700"/>
              <a:ext cx="411650" cy="420350"/>
            </a:xfrm>
            <a:custGeom>
              <a:avLst/>
              <a:gdLst/>
              <a:ahLst/>
              <a:cxnLst/>
              <a:rect l="l" t="t" r="r" b="b"/>
              <a:pathLst>
                <a:path w="16466" h="16814" fill="none" extrusionOk="0">
                  <a:moveTo>
                    <a:pt x="0" y="1"/>
                  </a:moveTo>
                  <a:cubicBezTo>
                    <a:pt x="5856" y="5236"/>
                    <a:pt x="11353" y="10852"/>
                    <a:pt x="16466" y="16814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3787800" y="1747200"/>
              <a:ext cx="85125" cy="76850"/>
            </a:xfrm>
            <a:custGeom>
              <a:avLst/>
              <a:gdLst/>
              <a:ahLst/>
              <a:cxnLst/>
              <a:rect l="l" t="t" r="r" b="b"/>
              <a:pathLst>
                <a:path w="3405" h="3074" fill="none" extrusionOk="0">
                  <a:moveTo>
                    <a:pt x="0" y="0"/>
                  </a:moveTo>
                  <a:cubicBezTo>
                    <a:pt x="982" y="1181"/>
                    <a:pt x="2128" y="2218"/>
                    <a:pt x="3404" y="307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4752400" y="2179500"/>
              <a:ext cx="48150" cy="79400"/>
            </a:xfrm>
            <a:custGeom>
              <a:avLst/>
              <a:gdLst/>
              <a:ahLst/>
              <a:cxnLst/>
              <a:rect l="l" t="t" r="r" b="b"/>
              <a:pathLst>
                <a:path w="1926" h="3176" fill="none" extrusionOk="0">
                  <a:moveTo>
                    <a:pt x="0" y="0"/>
                  </a:moveTo>
                  <a:cubicBezTo>
                    <a:pt x="640" y="1060"/>
                    <a:pt x="1283" y="2116"/>
                    <a:pt x="1925" y="31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3274475" y="2212700"/>
              <a:ext cx="40325" cy="67825"/>
            </a:xfrm>
            <a:custGeom>
              <a:avLst/>
              <a:gdLst/>
              <a:ahLst/>
              <a:cxnLst/>
              <a:rect l="l" t="t" r="r" b="b"/>
              <a:pathLst>
                <a:path w="1613" h="2713" fill="none" extrusionOk="0">
                  <a:moveTo>
                    <a:pt x="0" y="0"/>
                  </a:moveTo>
                  <a:cubicBezTo>
                    <a:pt x="422" y="970"/>
                    <a:pt x="964" y="1880"/>
                    <a:pt x="1612" y="271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" name="Google Shape;985;p3"/>
          <p:cNvGrpSpPr/>
          <p:nvPr/>
        </p:nvGrpSpPr>
        <p:grpSpPr>
          <a:xfrm flipH="1">
            <a:off x="5812497" y="-65552"/>
            <a:ext cx="1097641" cy="1294715"/>
            <a:chOff x="1260150" y="-357200"/>
            <a:chExt cx="4971200" cy="6041600"/>
          </a:xfrm>
        </p:grpSpPr>
        <p:sp>
          <p:nvSpPr>
            <p:cNvPr id="986" name="Google Shape;986;p3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4939750" y="4726375"/>
              <a:ext cx="131925" cy="598700"/>
            </a:xfrm>
            <a:custGeom>
              <a:avLst/>
              <a:gdLst/>
              <a:ahLst/>
              <a:cxnLst/>
              <a:rect l="l" t="t" r="r" b="b"/>
              <a:pathLst>
                <a:path w="5277" h="23948" fill="none" extrusionOk="0">
                  <a:moveTo>
                    <a:pt x="5277" y="0"/>
                  </a:moveTo>
                  <a:cubicBezTo>
                    <a:pt x="4581" y="8180"/>
                    <a:pt x="2805" y="16233"/>
                    <a:pt x="0" y="239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5055025" y="5115300"/>
              <a:ext cx="41150" cy="179000"/>
            </a:xfrm>
            <a:custGeom>
              <a:avLst/>
              <a:gdLst/>
              <a:ahLst/>
              <a:cxnLst/>
              <a:rect l="l" t="t" r="r" b="b"/>
              <a:pathLst>
                <a:path w="1646" h="7160" fill="none" extrusionOk="0">
                  <a:moveTo>
                    <a:pt x="1646" y="0"/>
                  </a:moveTo>
                  <a:cubicBezTo>
                    <a:pt x="1097" y="2386"/>
                    <a:pt x="551" y="4771"/>
                    <a:pt x="1" y="715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5429425" y="4838675"/>
              <a:ext cx="32675" cy="463600"/>
            </a:xfrm>
            <a:custGeom>
              <a:avLst/>
              <a:gdLst/>
              <a:ahLst/>
              <a:cxnLst/>
              <a:rect l="l" t="t" r="r" b="b"/>
              <a:pathLst>
                <a:path w="1307" h="18544" fill="none" extrusionOk="0">
                  <a:moveTo>
                    <a:pt x="1" y="1"/>
                  </a:moveTo>
                  <a:cubicBezTo>
                    <a:pt x="1306" y="6067"/>
                    <a:pt x="922" y="12352"/>
                    <a:pt x="531" y="1854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5795550" y="4652450"/>
              <a:ext cx="117475" cy="346050"/>
            </a:xfrm>
            <a:custGeom>
              <a:avLst/>
              <a:gdLst/>
              <a:ahLst/>
              <a:cxnLst/>
              <a:rect l="l" t="t" r="r" b="b"/>
              <a:pathLst>
                <a:path w="4699" h="13842" fill="none" extrusionOk="0">
                  <a:moveTo>
                    <a:pt x="1" y="1"/>
                  </a:moveTo>
                  <a:cubicBezTo>
                    <a:pt x="2079" y="4426"/>
                    <a:pt x="3655" y="9066"/>
                    <a:pt x="4698" y="1384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5983775" y="4541725"/>
              <a:ext cx="92975" cy="211325"/>
            </a:xfrm>
            <a:custGeom>
              <a:avLst/>
              <a:gdLst/>
              <a:ahLst/>
              <a:cxnLst/>
              <a:rect l="l" t="t" r="r" b="b"/>
              <a:pathLst>
                <a:path w="3719" h="8453" fill="none" extrusionOk="0">
                  <a:moveTo>
                    <a:pt x="1" y="0"/>
                  </a:moveTo>
                  <a:cubicBezTo>
                    <a:pt x="1588" y="2652"/>
                    <a:pt x="2836" y="5492"/>
                    <a:pt x="3718" y="845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5896225" y="4354675"/>
              <a:ext cx="27025" cy="65550"/>
            </a:xfrm>
            <a:custGeom>
              <a:avLst/>
              <a:gdLst/>
              <a:ahLst/>
              <a:cxnLst/>
              <a:rect l="l" t="t" r="r" b="b"/>
              <a:pathLst>
                <a:path w="1081" h="2622" fill="none" extrusionOk="0">
                  <a:moveTo>
                    <a:pt x="0" y="0"/>
                  </a:moveTo>
                  <a:cubicBezTo>
                    <a:pt x="362" y="874"/>
                    <a:pt x="720" y="1750"/>
                    <a:pt x="1080" y="262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4781850" y="3172900"/>
              <a:ext cx="31325" cy="62725"/>
            </a:xfrm>
            <a:custGeom>
              <a:avLst/>
              <a:gdLst/>
              <a:ahLst/>
              <a:cxnLst/>
              <a:rect l="l" t="t" r="r" b="b"/>
              <a:pathLst>
                <a:path w="1253" h="2509" fill="none" extrusionOk="0">
                  <a:moveTo>
                    <a:pt x="1" y="0"/>
                  </a:moveTo>
                  <a:cubicBezTo>
                    <a:pt x="418" y="835"/>
                    <a:pt x="837" y="1672"/>
                    <a:pt x="1253" y="250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4859800" y="3114425"/>
              <a:ext cx="14500" cy="46225"/>
            </a:xfrm>
            <a:custGeom>
              <a:avLst/>
              <a:gdLst/>
              <a:ahLst/>
              <a:cxnLst/>
              <a:rect l="l" t="t" r="r" b="b"/>
              <a:pathLst>
                <a:path w="580" h="1849" fill="none" extrusionOk="0">
                  <a:moveTo>
                    <a:pt x="1" y="1"/>
                  </a:moveTo>
                  <a:cubicBezTo>
                    <a:pt x="195" y="617"/>
                    <a:pt x="385" y="1230"/>
                    <a:pt x="580" y="18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4894175" y="3404700"/>
              <a:ext cx="800" cy="100275"/>
            </a:xfrm>
            <a:custGeom>
              <a:avLst/>
              <a:gdLst/>
              <a:ahLst/>
              <a:cxnLst/>
              <a:rect l="l" t="t" r="r" b="b"/>
              <a:pathLst>
                <a:path w="32" h="4011" fill="none" extrusionOk="0">
                  <a:moveTo>
                    <a:pt x="0" y="0"/>
                  </a:moveTo>
                  <a:cubicBezTo>
                    <a:pt x="11" y="1338"/>
                    <a:pt x="21" y="2672"/>
                    <a:pt x="31" y="401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5251950" y="3123025"/>
              <a:ext cx="12400" cy="125900"/>
            </a:xfrm>
            <a:custGeom>
              <a:avLst/>
              <a:gdLst/>
              <a:ahLst/>
              <a:cxnLst/>
              <a:rect l="l" t="t" r="r" b="b"/>
              <a:pathLst>
                <a:path w="496" h="5036" fill="none" extrusionOk="0">
                  <a:moveTo>
                    <a:pt x="1" y="0"/>
                  </a:moveTo>
                  <a:cubicBezTo>
                    <a:pt x="275" y="1664"/>
                    <a:pt x="441" y="3348"/>
                    <a:pt x="496" y="5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5271075" y="3458350"/>
              <a:ext cx="7200" cy="72050"/>
            </a:xfrm>
            <a:custGeom>
              <a:avLst/>
              <a:gdLst/>
              <a:ahLst/>
              <a:cxnLst/>
              <a:rect l="l" t="t" r="r" b="b"/>
              <a:pathLst>
                <a:path w="288" h="2882" fill="none" extrusionOk="0">
                  <a:moveTo>
                    <a:pt x="287" y="1"/>
                  </a:moveTo>
                  <a:cubicBezTo>
                    <a:pt x="193" y="962"/>
                    <a:pt x="95" y="1922"/>
                    <a:pt x="1" y="288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2699200" y="1577675"/>
              <a:ext cx="319750" cy="226150"/>
            </a:xfrm>
            <a:custGeom>
              <a:avLst/>
              <a:gdLst/>
              <a:ahLst/>
              <a:cxnLst/>
              <a:rect l="l" t="t" r="r" b="b"/>
              <a:pathLst>
                <a:path w="12790" h="9046" fill="none" extrusionOk="0">
                  <a:moveTo>
                    <a:pt x="1" y="1"/>
                  </a:moveTo>
                  <a:cubicBezTo>
                    <a:pt x="4379" y="2851"/>
                    <a:pt x="8643" y="5864"/>
                    <a:pt x="12790" y="904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2982300" y="1666075"/>
              <a:ext cx="58250" cy="44575"/>
            </a:xfrm>
            <a:custGeom>
              <a:avLst/>
              <a:gdLst/>
              <a:ahLst/>
              <a:cxnLst/>
              <a:rect l="l" t="t" r="r" b="b"/>
              <a:pathLst>
                <a:path w="2330" h="1783" fill="none" extrusionOk="0">
                  <a:moveTo>
                    <a:pt x="1" y="0"/>
                  </a:moveTo>
                  <a:cubicBezTo>
                    <a:pt x="776" y="594"/>
                    <a:pt x="1554" y="1187"/>
                    <a:pt x="2329" y="178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3038275" y="1617375"/>
              <a:ext cx="68200" cy="26875"/>
            </a:xfrm>
            <a:custGeom>
              <a:avLst/>
              <a:gdLst/>
              <a:ahLst/>
              <a:cxnLst/>
              <a:rect l="l" t="t" r="r" b="b"/>
              <a:pathLst>
                <a:path w="2728" h="1075" fill="none" extrusionOk="0">
                  <a:moveTo>
                    <a:pt x="0" y="0"/>
                  </a:moveTo>
                  <a:cubicBezTo>
                    <a:pt x="909" y="359"/>
                    <a:pt x="1819" y="717"/>
                    <a:pt x="2727" y="10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3721350" y="2183800"/>
              <a:ext cx="378150" cy="443775"/>
            </a:xfrm>
            <a:custGeom>
              <a:avLst/>
              <a:gdLst/>
              <a:ahLst/>
              <a:cxnLst/>
              <a:rect l="l" t="t" r="r" b="b"/>
              <a:pathLst>
                <a:path w="15126" h="17751" fill="none" extrusionOk="0">
                  <a:moveTo>
                    <a:pt x="0" y="0"/>
                  </a:moveTo>
                  <a:cubicBezTo>
                    <a:pt x="5330" y="5665"/>
                    <a:pt x="10371" y="11580"/>
                    <a:pt x="15126" y="1775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4047200" y="2411150"/>
              <a:ext cx="19625" cy="37150"/>
            </a:xfrm>
            <a:custGeom>
              <a:avLst/>
              <a:gdLst/>
              <a:ahLst/>
              <a:cxnLst/>
              <a:rect l="l" t="t" r="r" b="b"/>
              <a:pathLst>
                <a:path w="785" h="1486" fill="none" extrusionOk="0">
                  <a:moveTo>
                    <a:pt x="1" y="0"/>
                  </a:moveTo>
                  <a:cubicBezTo>
                    <a:pt x="263" y="497"/>
                    <a:pt x="523" y="990"/>
                    <a:pt x="785" y="148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4139175" y="2348800"/>
              <a:ext cx="74250" cy="100875"/>
            </a:xfrm>
            <a:custGeom>
              <a:avLst/>
              <a:gdLst/>
              <a:ahLst/>
              <a:cxnLst/>
              <a:rect l="l" t="t" r="r" b="b"/>
              <a:pathLst>
                <a:path w="2970" h="4035" fill="none" extrusionOk="0">
                  <a:moveTo>
                    <a:pt x="1" y="0"/>
                  </a:moveTo>
                  <a:cubicBezTo>
                    <a:pt x="706" y="1533"/>
                    <a:pt x="1717" y="2905"/>
                    <a:pt x="2969" y="4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4293750" y="2395225"/>
              <a:ext cx="60075" cy="71225"/>
            </a:xfrm>
            <a:custGeom>
              <a:avLst/>
              <a:gdLst/>
              <a:ahLst/>
              <a:cxnLst/>
              <a:rect l="l" t="t" r="r" b="b"/>
              <a:pathLst>
                <a:path w="2403" h="2849" fill="none" extrusionOk="0">
                  <a:moveTo>
                    <a:pt x="0" y="1"/>
                  </a:moveTo>
                  <a:cubicBezTo>
                    <a:pt x="704" y="1028"/>
                    <a:pt x="1510" y="1983"/>
                    <a:pt x="2402" y="284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3923700" y="1453700"/>
              <a:ext cx="411650" cy="420350"/>
            </a:xfrm>
            <a:custGeom>
              <a:avLst/>
              <a:gdLst/>
              <a:ahLst/>
              <a:cxnLst/>
              <a:rect l="l" t="t" r="r" b="b"/>
              <a:pathLst>
                <a:path w="16466" h="16814" fill="none" extrusionOk="0">
                  <a:moveTo>
                    <a:pt x="0" y="1"/>
                  </a:moveTo>
                  <a:cubicBezTo>
                    <a:pt x="5856" y="5236"/>
                    <a:pt x="11353" y="10852"/>
                    <a:pt x="16466" y="16814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3787800" y="1747200"/>
              <a:ext cx="85125" cy="76850"/>
            </a:xfrm>
            <a:custGeom>
              <a:avLst/>
              <a:gdLst/>
              <a:ahLst/>
              <a:cxnLst/>
              <a:rect l="l" t="t" r="r" b="b"/>
              <a:pathLst>
                <a:path w="3405" h="3074" fill="none" extrusionOk="0">
                  <a:moveTo>
                    <a:pt x="0" y="0"/>
                  </a:moveTo>
                  <a:cubicBezTo>
                    <a:pt x="982" y="1181"/>
                    <a:pt x="2128" y="2218"/>
                    <a:pt x="3404" y="307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4752400" y="2179500"/>
              <a:ext cx="48150" cy="79400"/>
            </a:xfrm>
            <a:custGeom>
              <a:avLst/>
              <a:gdLst/>
              <a:ahLst/>
              <a:cxnLst/>
              <a:rect l="l" t="t" r="r" b="b"/>
              <a:pathLst>
                <a:path w="1926" h="3176" fill="none" extrusionOk="0">
                  <a:moveTo>
                    <a:pt x="0" y="0"/>
                  </a:moveTo>
                  <a:cubicBezTo>
                    <a:pt x="640" y="1060"/>
                    <a:pt x="1283" y="2116"/>
                    <a:pt x="1925" y="31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3274475" y="2212700"/>
              <a:ext cx="40325" cy="67825"/>
            </a:xfrm>
            <a:custGeom>
              <a:avLst/>
              <a:gdLst/>
              <a:ahLst/>
              <a:cxnLst/>
              <a:rect l="l" t="t" r="r" b="b"/>
              <a:pathLst>
                <a:path w="1613" h="2713" fill="none" extrusionOk="0">
                  <a:moveTo>
                    <a:pt x="0" y="0"/>
                  </a:moveTo>
                  <a:cubicBezTo>
                    <a:pt x="422" y="970"/>
                    <a:pt x="964" y="1880"/>
                    <a:pt x="1612" y="271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" name="Google Shape;1046;p3"/>
          <p:cNvGrpSpPr/>
          <p:nvPr/>
        </p:nvGrpSpPr>
        <p:grpSpPr>
          <a:xfrm flipH="1">
            <a:off x="276145" y="3560870"/>
            <a:ext cx="929614" cy="1129779"/>
            <a:chOff x="1260150" y="-357200"/>
            <a:chExt cx="4971200" cy="6041600"/>
          </a:xfrm>
        </p:grpSpPr>
        <p:sp>
          <p:nvSpPr>
            <p:cNvPr id="1047" name="Google Shape;1047;p3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4939750" y="4726375"/>
              <a:ext cx="131925" cy="598700"/>
            </a:xfrm>
            <a:custGeom>
              <a:avLst/>
              <a:gdLst/>
              <a:ahLst/>
              <a:cxnLst/>
              <a:rect l="l" t="t" r="r" b="b"/>
              <a:pathLst>
                <a:path w="5277" h="23948" fill="none" extrusionOk="0">
                  <a:moveTo>
                    <a:pt x="5277" y="0"/>
                  </a:moveTo>
                  <a:cubicBezTo>
                    <a:pt x="4581" y="8180"/>
                    <a:pt x="2805" y="16233"/>
                    <a:pt x="0" y="239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5055025" y="5115300"/>
              <a:ext cx="41150" cy="179000"/>
            </a:xfrm>
            <a:custGeom>
              <a:avLst/>
              <a:gdLst/>
              <a:ahLst/>
              <a:cxnLst/>
              <a:rect l="l" t="t" r="r" b="b"/>
              <a:pathLst>
                <a:path w="1646" h="7160" fill="none" extrusionOk="0">
                  <a:moveTo>
                    <a:pt x="1646" y="0"/>
                  </a:moveTo>
                  <a:cubicBezTo>
                    <a:pt x="1097" y="2386"/>
                    <a:pt x="551" y="4771"/>
                    <a:pt x="1" y="715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5429425" y="4838675"/>
              <a:ext cx="32675" cy="463600"/>
            </a:xfrm>
            <a:custGeom>
              <a:avLst/>
              <a:gdLst/>
              <a:ahLst/>
              <a:cxnLst/>
              <a:rect l="l" t="t" r="r" b="b"/>
              <a:pathLst>
                <a:path w="1307" h="18544" fill="none" extrusionOk="0">
                  <a:moveTo>
                    <a:pt x="1" y="1"/>
                  </a:moveTo>
                  <a:cubicBezTo>
                    <a:pt x="1306" y="6067"/>
                    <a:pt x="922" y="12352"/>
                    <a:pt x="531" y="1854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5795550" y="4652450"/>
              <a:ext cx="117475" cy="346050"/>
            </a:xfrm>
            <a:custGeom>
              <a:avLst/>
              <a:gdLst/>
              <a:ahLst/>
              <a:cxnLst/>
              <a:rect l="l" t="t" r="r" b="b"/>
              <a:pathLst>
                <a:path w="4699" h="13842" fill="none" extrusionOk="0">
                  <a:moveTo>
                    <a:pt x="1" y="1"/>
                  </a:moveTo>
                  <a:cubicBezTo>
                    <a:pt x="2079" y="4426"/>
                    <a:pt x="3655" y="9066"/>
                    <a:pt x="4698" y="1384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5983775" y="4541725"/>
              <a:ext cx="92975" cy="211325"/>
            </a:xfrm>
            <a:custGeom>
              <a:avLst/>
              <a:gdLst/>
              <a:ahLst/>
              <a:cxnLst/>
              <a:rect l="l" t="t" r="r" b="b"/>
              <a:pathLst>
                <a:path w="3719" h="8453" fill="none" extrusionOk="0">
                  <a:moveTo>
                    <a:pt x="1" y="0"/>
                  </a:moveTo>
                  <a:cubicBezTo>
                    <a:pt x="1588" y="2652"/>
                    <a:pt x="2836" y="5492"/>
                    <a:pt x="3718" y="845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5896225" y="4354675"/>
              <a:ext cx="27025" cy="65550"/>
            </a:xfrm>
            <a:custGeom>
              <a:avLst/>
              <a:gdLst/>
              <a:ahLst/>
              <a:cxnLst/>
              <a:rect l="l" t="t" r="r" b="b"/>
              <a:pathLst>
                <a:path w="1081" h="2622" fill="none" extrusionOk="0">
                  <a:moveTo>
                    <a:pt x="0" y="0"/>
                  </a:moveTo>
                  <a:cubicBezTo>
                    <a:pt x="362" y="874"/>
                    <a:pt x="720" y="1750"/>
                    <a:pt x="1080" y="262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4781850" y="3172900"/>
              <a:ext cx="31325" cy="62725"/>
            </a:xfrm>
            <a:custGeom>
              <a:avLst/>
              <a:gdLst/>
              <a:ahLst/>
              <a:cxnLst/>
              <a:rect l="l" t="t" r="r" b="b"/>
              <a:pathLst>
                <a:path w="1253" h="2509" fill="none" extrusionOk="0">
                  <a:moveTo>
                    <a:pt x="1" y="0"/>
                  </a:moveTo>
                  <a:cubicBezTo>
                    <a:pt x="418" y="835"/>
                    <a:pt x="837" y="1672"/>
                    <a:pt x="1253" y="250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4859800" y="3114425"/>
              <a:ext cx="14500" cy="46225"/>
            </a:xfrm>
            <a:custGeom>
              <a:avLst/>
              <a:gdLst/>
              <a:ahLst/>
              <a:cxnLst/>
              <a:rect l="l" t="t" r="r" b="b"/>
              <a:pathLst>
                <a:path w="580" h="1849" fill="none" extrusionOk="0">
                  <a:moveTo>
                    <a:pt x="1" y="1"/>
                  </a:moveTo>
                  <a:cubicBezTo>
                    <a:pt x="195" y="617"/>
                    <a:pt x="385" y="1230"/>
                    <a:pt x="580" y="18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4894175" y="3404700"/>
              <a:ext cx="800" cy="100275"/>
            </a:xfrm>
            <a:custGeom>
              <a:avLst/>
              <a:gdLst/>
              <a:ahLst/>
              <a:cxnLst/>
              <a:rect l="l" t="t" r="r" b="b"/>
              <a:pathLst>
                <a:path w="32" h="4011" fill="none" extrusionOk="0">
                  <a:moveTo>
                    <a:pt x="0" y="0"/>
                  </a:moveTo>
                  <a:cubicBezTo>
                    <a:pt x="11" y="1338"/>
                    <a:pt x="21" y="2672"/>
                    <a:pt x="31" y="401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5251950" y="3123025"/>
              <a:ext cx="12400" cy="125900"/>
            </a:xfrm>
            <a:custGeom>
              <a:avLst/>
              <a:gdLst/>
              <a:ahLst/>
              <a:cxnLst/>
              <a:rect l="l" t="t" r="r" b="b"/>
              <a:pathLst>
                <a:path w="496" h="5036" fill="none" extrusionOk="0">
                  <a:moveTo>
                    <a:pt x="1" y="0"/>
                  </a:moveTo>
                  <a:cubicBezTo>
                    <a:pt x="275" y="1664"/>
                    <a:pt x="441" y="3348"/>
                    <a:pt x="496" y="5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5271075" y="3458350"/>
              <a:ext cx="7200" cy="72050"/>
            </a:xfrm>
            <a:custGeom>
              <a:avLst/>
              <a:gdLst/>
              <a:ahLst/>
              <a:cxnLst/>
              <a:rect l="l" t="t" r="r" b="b"/>
              <a:pathLst>
                <a:path w="288" h="2882" fill="none" extrusionOk="0">
                  <a:moveTo>
                    <a:pt x="287" y="1"/>
                  </a:moveTo>
                  <a:cubicBezTo>
                    <a:pt x="193" y="962"/>
                    <a:pt x="95" y="1922"/>
                    <a:pt x="1" y="288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2699200" y="1577675"/>
              <a:ext cx="319750" cy="226150"/>
            </a:xfrm>
            <a:custGeom>
              <a:avLst/>
              <a:gdLst/>
              <a:ahLst/>
              <a:cxnLst/>
              <a:rect l="l" t="t" r="r" b="b"/>
              <a:pathLst>
                <a:path w="12790" h="9046" fill="none" extrusionOk="0">
                  <a:moveTo>
                    <a:pt x="1" y="1"/>
                  </a:moveTo>
                  <a:cubicBezTo>
                    <a:pt x="4379" y="2851"/>
                    <a:pt x="8643" y="5864"/>
                    <a:pt x="12790" y="904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2982300" y="1666075"/>
              <a:ext cx="58250" cy="44575"/>
            </a:xfrm>
            <a:custGeom>
              <a:avLst/>
              <a:gdLst/>
              <a:ahLst/>
              <a:cxnLst/>
              <a:rect l="l" t="t" r="r" b="b"/>
              <a:pathLst>
                <a:path w="2330" h="1783" fill="none" extrusionOk="0">
                  <a:moveTo>
                    <a:pt x="1" y="0"/>
                  </a:moveTo>
                  <a:cubicBezTo>
                    <a:pt x="776" y="594"/>
                    <a:pt x="1554" y="1187"/>
                    <a:pt x="2329" y="178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3038275" y="1617375"/>
              <a:ext cx="68200" cy="26875"/>
            </a:xfrm>
            <a:custGeom>
              <a:avLst/>
              <a:gdLst/>
              <a:ahLst/>
              <a:cxnLst/>
              <a:rect l="l" t="t" r="r" b="b"/>
              <a:pathLst>
                <a:path w="2728" h="1075" fill="none" extrusionOk="0">
                  <a:moveTo>
                    <a:pt x="0" y="0"/>
                  </a:moveTo>
                  <a:cubicBezTo>
                    <a:pt x="909" y="359"/>
                    <a:pt x="1819" y="717"/>
                    <a:pt x="2727" y="10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3721350" y="2183800"/>
              <a:ext cx="378150" cy="443775"/>
            </a:xfrm>
            <a:custGeom>
              <a:avLst/>
              <a:gdLst/>
              <a:ahLst/>
              <a:cxnLst/>
              <a:rect l="l" t="t" r="r" b="b"/>
              <a:pathLst>
                <a:path w="15126" h="17751" fill="none" extrusionOk="0">
                  <a:moveTo>
                    <a:pt x="0" y="0"/>
                  </a:moveTo>
                  <a:cubicBezTo>
                    <a:pt x="5330" y="5665"/>
                    <a:pt x="10371" y="11580"/>
                    <a:pt x="15126" y="1775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4047200" y="2411150"/>
              <a:ext cx="19625" cy="37150"/>
            </a:xfrm>
            <a:custGeom>
              <a:avLst/>
              <a:gdLst/>
              <a:ahLst/>
              <a:cxnLst/>
              <a:rect l="l" t="t" r="r" b="b"/>
              <a:pathLst>
                <a:path w="785" h="1486" fill="none" extrusionOk="0">
                  <a:moveTo>
                    <a:pt x="1" y="0"/>
                  </a:moveTo>
                  <a:cubicBezTo>
                    <a:pt x="263" y="497"/>
                    <a:pt x="523" y="990"/>
                    <a:pt x="785" y="148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4139175" y="2348800"/>
              <a:ext cx="74250" cy="100875"/>
            </a:xfrm>
            <a:custGeom>
              <a:avLst/>
              <a:gdLst/>
              <a:ahLst/>
              <a:cxnLst/>
              <a:rect l="l" t="t" r="r" b="b"/>
              <a:pathLst>
                <a:path w="2970" h="4035" fill="none" extrusionOk="0">
                  <a:moveTo>
                    <a:pt x="1" y="0"/>
                  </a:moveTo>
                  <a:cubicBezTo>
                    <a:pt x="706" y="1533"/>
                    <a:pt x="1717" y="2905"/>
                    <a:pt x="2969" y="4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4293750" y="2395225"/>
              <a:ext cx="60075" cy="71225"/>
            </a:xfrm>
            <a:custGeom>
              <a:avLst/>
              <a:gdLst/>
              <a:ahLst/>
              <a:cxnLst/>
              <a:rect l="l" t="t" r="r" b="b"/>
              <a:pathLst>
                <a:path w="2403" h="2849" fill="none" extrusionOk="0">
                  <a:moveTo>
                    <a:pt x="0" y="1"/>
                  </a:moveTo>
                  <a:cubicBezTo>
                    <a:pt x="704" y="1028"/>
                    <a:pt x="1510" y="1983"/>
                    <a:pt x="2402" y="284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3923700" y="1453700"/>
              <a:ext cx="411650" cy="420350"/>
            </a:xfrm>
            <a:custGeom>
              <a:avLst/>
              <a:gdLst/>
              <a:ahLst/>
              <a:cxnLst/>
              <a:rect l="l" t="t" r="r" b="b"/>
              <a:pathLst>
                <a:path w="16466" h="16814" fill="none" extrusionOk="0">
                  <a:moveTo>
                    <a:pt x="0" y="1"/>
                  </a:moveTo>
                  <a:cubicBezTo>
                    <a:pt x="5856" y="5236"/>
                    <a:pt x="11353" y="10852"/>
                    <a:pt x="16466" y="16814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3787800" y="1747200"/>
              <a:ext cx="85125" cy="76850"/>
            </a:xfrm>
            <a:custGeom>
              <a:avLst/>
              <a:gdLst/>
              <a:ahLst/>
              <a:cxnLst/>
              <a:rect l="l" t="t" r="r" b="b"/>
              <a:pathLst>
                <a:path w="3405" h="3074" fill="none" extrusionOk="0">
                  <a:moveTo>
                    <a:pt x="0" y="0"/>
                  </a:moveTo>
                  <a:cubicBezTo>
                    <a:pt x="982" y="1181"/>
                    <a:pt x="2128" y="2218"/>
                    <a:pt x="3404" y="307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4752400" y="2179500"/>
              <a:ext cx="48150" cy="79400"/>
            </a:xfrm>
            <a:custGeom>
              <a:avLst/>
              <a:gdLst/>
              <a:ahLst/>
              <a:cxnLst/>
              <a:rect l="l" t="t" r="r" b="b"/>
              <a:pathLst>
                <a:path w="1926" h="3176" fill="none" extrusionOk="0">
                  <a:moveTo>
                    <a:pt x="0" y="0"/>
                  </a:moveTo>
                  <a:cubicBezTo>
                    <a:pt x="640" y="1060"/>
                    <a:pt x="1283" y="2116"/>
                    <a:pt x="1925" y="31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3274475" y="2212700"/>
              <a:ext cx="40325" cy="67825"/>
            </a:xfrm>
            <a:custGeom>
              <a:avLst/>
              <a:gdLst/>
              <a:ahLst/>
              <a:cxnLst/>
              <a:rect l="l" t="t" r="r" b="b"/>
              <a:pathLst>
                <a:path w="1613" h="2713" fill="none" extrusionOk="0">
                  <a:moveTo>
                    <a:pt x="0" y="0"/>
                  </a:moveTo>
                  <a:cubicBezTo>
                    <a:pt x="422" y="970"/>
                    <a:pt x="964" y="1880"/>
                    <a:pt x="1612" y="271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" name="Google Shape;1107;p3"/>
          <p:cNvGrpSpPr/>
          <p:nvPr/>
        </p:nvGrpSpPr>
        <p:grpSpPr>
          <a:xfrm rot="-2206074">
            <a:off x="-239151" y="1719898"/>
            <a:ext cx="967750" cy="774222"/>
            <a:chOff x="152425" y="47525"/>
            <a:chExt cx="7178075" cy="5742625"/>
          </a:xfrm>
        </p:grpSpPr>
        <p:sp>
          <p:nvSpPr>
            <p:cNvPr id="1108" name="Google Shape;1108;p3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" name="Google Shape;1156;p3"/>
          <p:cNvGrpSpPr/>
          <p:nvPr/>
        </p:nvGrpSpPr>
        <p:grpSpPr>
          <a:xfrm rot="-2206074">
            <a:off x="598424" y="4549611"/>
            <a:ext cx="967750" cy="774222"/>
            <a:chOff x="152425" y="47525"/>
            <a:chExt cx="7178075" cy="5742625"/>
          </a:xfrm>
        </p:grpSpPr>
        <p:sp>
          <p:nvSpPr>
            <p:cNvPr id="1157" name="Google Shape;1157;p3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" name="Google Shape;1205;p3"/>
          <p:cNvGrpSpPr/>
          <p:nvPr/>
        </p:nvGrpSpPr>
        <p:grpSpPr>
          <a:xfrm rot="-2700000">
            <a:off x="4524660" y="-28469"/>
            <a:ext cx="967422" cy="773960"/>
            <a:chOff x="152425" y="47525"/>
            <a:chExt cx="7178075" cy="5742625"/>
          </a:xfrm>
        </p:grpSpPr>
        <p:sp>
          <p:nvSpPr>
            <p:cNvPr id="1206" name="Google Shape;1206;p3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" name="Google Shape;1254;p3"/>
          <p:cNvGrpSpPr/>
          <p:nvPr/>
        </p:nvGrpSpPr>
        <p:grpSpPr>
          <a:xfrm rot="2700000" flipH="1">
            <a:off x="527473" y="-120319"/>
            <a:ext cx="967422" cy="773960"/>
            <a:chOff x="152425" y="47525"/>
            <a:chExt cx="7178075" cy="5742625"/>
          </a:xfrm>
        </p:grpSpPr>
        <p:sp>
          <p:nvSpPr>
            <p:cNvPr id="1255" name="Google Shape;1255;p3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" name="Google Shape;1303;p3"/>
          <p:cNvGrpSpPr/>
          <p:nvPr/>
        </p:nvGrpSpPr>
        <p:grpSpPr>
          <a:xfrm rot="2700000" flipH="1">
            <a:off x="3312479" y="4406180"/>
            <a:ext cx="1169433" cy="935574"/>
            <a:chOff x="152425" y="47525"/>
            <a:chExt cx="7178075" cy="5742625"/>
          </a:xfrm>
        </p:grpSpPr>
        <p:sp>
          <p:nvSpPr>
            <p:cNvPr id="1304" name="Google Shape;1304;p3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" name="Google Shape;1352;p3"/>
          <p:cNvGrpSpPr/>
          <p:nvPr/>
        </p:nvGrpSpPr>
        <p:grpSpPr>
          <a:xfrm rot="2700000" flipH="1">
            <a:off x="6951348" y="-157319"/>
            <a:ext cx="967422" cy="773960"/>
            <a:chOff x="152425" y="47525"/>
            <a:chExt cx="7178075" cy="5742625"/>
          </a:xfrm>
        </p:grpSpPr>
        <p:sp>
          <p:nvSpPr>
            <p:cNvPr id="1353" name="Google Shape;1353;p3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1" name="Google Shape;1401;p3"/>
          <p:cNvGrpSpPr/>
          <p:nvPr/>
        </p:nvGrpSpPr>
        <p:grpSpPr>
          <a:xfrm rot="2700000" flipH="1">
            <a:off x="8411923" y="2477618"/>
            <a:ext cx="967422" cy="773960"/>
            <a:chOff x="152425" y="47525"/>
            <a:chExt cx="7178075" cy="5742625"/>
          </a:xfrm>
        </p:grpSpPr>
        <p:sp>
          <p:nvSpPr>
            <p:cNvPr id="1402" name="Google Shape;1402;p3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0" name="Google Shape;1450;p3"/>
          <p:cNvGrpSpPr/>
          <p:nvPr/>
        </p:nvGrpSpPr>
        <p:grpSpPr>
          <a:xfrm rot="-2296576">
            <a:off x="7101862" y="4027327"/>
            <a:ext cx="1222507" cy="978034"/>
            <a:chOff x="152425" y="47525"/>
            <a:chExt cx="7178075" cy="5742625"/>
          </a:xfrm>
        </p:grpSpPr>
        <p:sp>
          <p:nvSpPr>
            <p:cNvPr id="1451" name="Google Shape;1451;p3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9" name="Google Shape;1499;p3"/>
          <p:cNvGrpSpPr/>
          <p:nvPr/>
        </p:nvGrpSpPr>
        <p:grpSpPr>
          <a:xfrm>
            <a:off x="349162" y="845542"/>
            <a:ext cx="1097793" cy="986773"/>
            <a:chOff x="857425" y="178550"/>
            <a:chExt cx="5911650" cy="5313800"/>
          </a:xfrm>
        </p:grpSpPr>
        <p:sp>
          <p:nvSpPr>
            <p:cNvPr id="1500" name="Google Shape;1500;p3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143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143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143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rgbClr val="E83C3B"/>
            </a:solidFill>
            <a:ln w="14325" cap="flat" cmpd="sng">
              <a:solidFill>
                <a:srgbClr val="E83C3B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"/>
            <p:cNvSpPr/>
            <p:nvPr/>
          </p:nvSpPr>
          <p:spPr>
            <a:xfrm>
              <a:off x="1313525" y="2793125"/>
              <a:ext cx="96525" cy="399725"/>
            </a:xfrm>
            <a:custGeom>
              <a:avLst/>
              <a:gdLst/>
              <a:ahLst/>
              <a:cxnLst/>
              <a:rect l="l" t="t" r="r" b="b"/>
              <a:pathLst>
                <a:path w="3861" h="15989" fill="none" extrusionOk="0">
                  <a:moveTo>
                    <a:pt x="0" y="1"/>
                  </a:moveTo>
                  <a:lnTo>
                    <a:pt x="3861" y="15988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"/>
            <p:cNvSpPr/>
            <p:nvPr/>
          </p:nvSpPr>
          <p:spPr>
            <a:xfrm>
              <a:off x="1499150" y="2548675"/>
              <a:ext cx="389925" cy="1235450"/>
            </a:xfrm>
            <a:custGeom>
              <a:avLst/>
              <a:gdLst/>
              <a:ahLst/>
              <a:cxnLst/>
              <a:rect l="l" t="t" r="r" b="b"/>
              <a:pathLst>
                <a:path w="15597" h="49418" fill="none" extrusionOk="0">
                  <a:moveTo>
                    <a:pt x="1" y="1"/>
                  </a:moveTo>
                  <a:cubicBezTo>
                    <a:pt x="3069" y="17072"/>
                    <a:pt x="8311" y="33680"/>
                    <a:pt x="15596" y="4941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"/>
            <p:cNvSpPr/>
            <p:nvPr/>
          </p:nvSpPr>
          <p:spPr>
            <a:xfrm>
              <a:off x="1784975" y="2268025"/>
              <a:ext cx="527475" cy="1885925"/>
            </a:xfrm>
            <a:custGeom>
              <a:avLst/>
              <a:gdLst/>
              <a:ahLst/>
              <a:cxnLst/>
              <a:rect l="l" t="t" r="r" b="b"/>
              <a:pathLst>
                <a:path w="21099" h="75437" fill="none" extrusionOk="0">
                  <a:moveTo>
                    <a:pt x="0" y="0"/>
                  </a:moveTo>
                  <a:cubicBezTo>
                    <a:pt x="4209" y="25853"/>
                    <a:pt x="11284" y="51153"/>
                    <a:pt x="21099" y="7543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"/>
            <p:cNvSpPr/>
            <p:nvPr/>
          </p:nvSpPr>
          <p:spPr>
            <a:xfrm>
              <a:off x="1990075" y="1654525"/>
              <a:ext cx="691075" cy="2751900"/>
            </a:xfrm>
            <a:custGeom>
              <a:avLst/>
              <a:gdLst/>
              <a:ahLst/>
              <a:cxnLst/>
              <a:rect l="l" t="t" r="r" b="b"/>
              <a:pathLst>
                <a:path w="27643" h="110076" fill="none" extrusionOk="0">
                  <a:moveTo>
                    <a:pt x="1" y="0"/>
                  </a:moveTo>
                  <a:cubicBezTo>
                    <a:pt x="4212" y="37712"/>
                    <a:pt x="13536" y="74850"/>
                    <a:pt x="27643" y="11007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"/>
            <p:cNvSpPr/>
            <p:nvPr/>
          </p:nvSpPr>
          <p:spPr>
            <a:xfrm>
              <a:off x="2282475" y="1378550"/>
              <a:ext cx="962750" cy="3204350"/>
            </a:xfrm>
            <a:custGeom>
              <a:avLst/>
              <a:gdLst/>
              <a:ahLst/>
              <a:cxnLst/>
              <a:rect l="l" t="t" r="r" b="b"/>
              <a:pathLst>
                <a:path w="38510" h="128174" fill="none" extrusionOk="0">
                  <a:moveTo>
                    <a:pt x="1" y="1"/>
                  </a:moveTo>
                  <a:cubicBezTo>
                    <a:pt x="9165" y="43793"/>
                    <a:pt x="18522" y="88146"/>
                    <a:pt x="38509" y="128174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"/>
            <p:cNvSpPr/>
            <p:nvPr/>
          </p:nvSpPr>
          <p:spPr>
            <a:xfrm>
              <a:off x="2852550" y="1976825"/>
              <a:ext cx="1012525" cy="3014225"/>
            </a:xfrm>
            <a:custGeom>
              <a:avLst/>
              <a:gdLst/>
              <a:ahLst/>
              <a:cxnLst/>
              <a:rect l="l" t="t" r="r" b="b"/>
              <a:pathLst>
                <a:path w="40501" h="120569" fill="none" extrusionOk="0">
                  <a:moveTo>
                    <a:pt x="1" y="0"/>
                  </a:moveTo>
                  <a:cubicBezTo>
                    <a:pt x="9193" y="41510"/>
                    <a:pt x="22770" y="81927"/>
                    <a:pt x="40500" y="12056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"/>
            <p:cNvSpPr/>
            <p:nvPr/>
          </p:nvSpPr>
          <p:spPr>
            <a:xfrm>
              <a:off x="3360325" y="2308000"/>
              <a:ext cx="1048600" cy="2807800"/>
            </a:xfrm>
            <a:custGeom>
              <a:avLst/>
              <a:gdLst/>
              <a:ahLst/>
              <a:cxnLst/>
              <a:rect l="l" t="t" r="r" b="b"/>
              <a:pathLst>
                <a:path w="41944" h="112312" fill="none" extrusionOk="0">
                  <a:moveTo>
                    <a:pt x="0" y="0"/>
                  </a:moveTo>
                  <a:cubicBezTo>
                    <a:pt x="11250" y="38401"/>
                    <a:pt x="25266" y="75934"/>
                    <a:pt x="41943" y="112312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"/>
            <p:cNvSpPr/>
            <p:nvPr/>
          </p:nvSpPr>
          <p:spPr>
            <a:xfrm>
              <a:off x="3933150" y="2614900"/>
              <a:ext cx="943200" cy="2467625"/>
            </a:xfrm>
            <a:custGeom>
              <a:avLst/>
              <a:gdLst/>
              <a:ahLst/>
              <a:cxnLst/>
              <a:rect l="l" t="t" r="r" b="b"/>
              <a:pathLst>
                <a:path w="37728" h="98705" fill="none" extrusionOk="0">
                  <a:moveTo>
                    <a:pt x="0" y="0"/>
                  </a:moveTo>
                  <a:cubicBezTo>
                    <a:pt x="9875" y="33872"/>
                    <a:pt x="22492" y="66884"/>
                    <a:pt x="37728" y="987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"/>
            <p:cNvSpPr/>
            <p:nvPr/>
          </p:nvSpPr>
          <p:spPr>
            <a:xfrm>
              <a:off x="4510500" y="2944800"/>
              <a:ext cx="849100" cy="2018150"/>
            </a:xfrm>
            <a:custGeom>
              <a:avLst/>
              <a:gdLst/>
              <a:ahLst/>
              <a:cxnLst/>
              <a:rect l="l" t="t" r="r" b="b"/>
              <a:pathLst>
                <a:path w="33964" h="80726" fill="none" extrusionOk="0">
                  <a:moveTo>
                    <a:pt x="1" y="1"/>
                  </a:moveTo>
                  <a:cubicBezTo>
                    <a:pt x="8773" y="27913"/>
                    <a:pt x="20142" y="54939"/>
                    <a:pt x="33964" y="8072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"/>
            <p:cNvSpPr/>
            <p:nvPr/>
          </p:nvSpPr>
          <p:spPr>
            <a:xfrm>
              <a:off x="5064075" y="3186975"/>
              <a:ext cx="486150" cy="1232700"/>
            </a:xfrm>
            <a:custGeom>
              <a:avLst/>
              <a:gdLst/>
              <a:ahLst/>
              <a:cxnLst/>
              <a:rect l="l" t="t" r="r" b="b"/>
              <a:pathLst>
                <a:path w="19446" h="49308" fill="none" extrusionOk="0">
                  <a:moveTo>
                    <a:pt x="1" y="1"/>
                  </a:moveTo>
                  <a:cubicBezTo>
                    <a:pt x="5245" y="16897"/>
                    <a:pt x="11745" y="33379"/>
                    <a:pt x="19445" y="4930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"/>
            <p:cNvSpPr/>
            <p:nvPr/>
          </p:nvSpPr>
          <p:spPr>
            <a:xfrm>
              <a:off x="5591600" y="3317625"/>
              <a:ext cx="207675" cy="625150"/>
            </a:xfrm>
            <a:custGeom>
              <a:avLst/>
              <a:gdLst/>
              <a:ahLst/>
              <a:cxnLst/>
              <a:rect l="l" t="t" r="r" b="b"/>
              <a:pathLst>
                <a:path w="8307" h="25006" fill="none" extrusionOk="0">
                  <a:moveTo>
                    <a:pt x="1" y="0"/>
                  </a:moveTo>
                  <a:cubicBezTo>
                    <a:pt x="3195" y="8189"/>
                    <a:pt x="5967" y="16533"/>
                    <a:pt x="8306" y="250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"/>
            <p:cNvSpPr/>
            <p:nvPr/>
          </p:nvSpPr>
          <p:spPr>
            <a:xfrm>
              <a:off x="3627925" y="991700"/>
              <a:ext cx="274550" cy="65725"/>
            </a:xfrm>
            <a:custGeom>
              <a:avLst/>
              <a:gdLst/>
              <a:ahLst/>
              <a:cxnLst/>
              <a:rect l="l" t="t" r="r" b="b"/>
              <a:pathLst>
                <a:path w="10982" h="2629" fill="none" extrusionOk="0">
                  <a:moveTo>
                    <a:pt x="0" y="2629"/>
                  </a:moveTo>
                  <a:cubicBezTo>
                    <a:pt x="3196" y="539"/>
                    <a:pt x="7357" y="1"/>
                    <a:pt x="10981" y="121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"/>
            <p:cNvSpPr/>
            <p:nvPr/>
          </p:nvSpPr>
          <p:spPr>
            <a:xfrm>
              <a:off x="3821525" y="1124250"/>
              <a:ext cx="60725" cy="18525"/>
            </a:xfrm>
            <a:custGeom>
              <a:avLst/>
              <a:gdLst/>
              <a:ahLst/>
              <a:cxnLst/>
              <a:rect l="l" t="t" r="r" b="b"/>
              <a:pathLst>
                <a:path w="2429" h="741" fill="none" extrusionOk="0">
                  <a:moveTo>
                    <a:pt x="0" y="273"/>
                  </a:moveTo>
                  <a:cubicBezTo>
                    <a:pt x="820" y="0"/>
                    <a:pt x="1771" y="184"/>
                    <a:pt x="2429" y="7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"/>
            <p:cNvSpPr/>
            <p:nvPr/>
          </p:nvSpPr>
          <p:spPr>
            <a:xfrm>
              <a:off x="3866825" y="1242125"/>
              <a:ext cx="65325" cy="20025"/>
            </a:xfrm>
            <a:custGeom>
              <a:avLst/>
              <a:gdLst/>
              <a:ahLst/>
              <a:cxnLst/>
              <a:rect l="l" t="t" r="r" b="b"/>
              <a:pathLst>
                <a:path w="2613" h="801" fill="none" extrusionOk="0">
                  <a:moveTo>
                    <a:pt x="0" y="1"/>
                  </a:moveTo>
                  <a:cubicBezTo>
                    <a:pt x="926" y="35"/>
                    <a:pt x="1826" y="310"/>
                    <a:pt x="2612" y="80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"/>
            <p:cNvSpPr/>
            <p:nvPr/>
          </p:nvSpPr>
          <p:spPr>
            <a:xfrm>
              <a:off x="3982525" y="1389725"/>
              <a:ext cx="24200" cy="7425"/>
            </a:xfrm>
            <a:custGeom>
              <a:avLst/>
              <a:gdLst/>
              <a:ahLst/>
              <a:cxnLst/>
              <a:rect l="l" t="t" r="r" b="b"/>
              <a:pathLst>
                <a:path w="968" h="297" fill="none" extrusionOk="0">
                  <a:moveTo>
                    <a:pt x="0" y="1"/>
                  </a:moveTo>
                  <a:cubicBezTo>
                    <a:pt x="321" y="99"/>
                    <a:pt x="646" y="195"/>
                    <a:pt x="967" y="29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"/>
            <p:cNvSpPr/>
            <p:nvPr/>
          </p:nvSpPr>
          <p:spPr>
            <a:xfrm>
              <a:off x="4870775" y="1653325"/>
              <a:ext cx="180575" cy="397650"/>
            </a:xfrm>
            <a:custGeom>
              <a:avLst/>
              <a:gdLst/>
              <a:ahLst/>
              <a:cxnLst/>
              <a:rect l="l" t="t" r="r" b="b"/>
              <a:pathLst>
                <a:path w="7223" h="15906" fill="none" extrusionOk="0">
                  <a:moveTo>
                    <a:pt x="1" y="0"/>
                  </a:moveTo>
                  <a:cubicBezTo>
                    <a:pt x="1985" y="1893"/>
                    <a:pt x="4037" y="3886"/>
                    <a:pt x="4936" y="6479"/>
                  </a:cubicBezTo>
                  <a:cubicBezTo>
                    <a:pt x="6001" y="9566"/>
                    <a:pt x="5332" y="13247"/>
                    <a:pt x="7222" y="159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"/>
            <p:cNvSpPr/>
            <p:nvPr/>
          </p:nvSpPr>
          <p:spPr>
            <a:xfrm>
              <a:off x="4892200" y="1837925"/>
              <a:ext cx="12400" cy="65250"/>
            </a:xfrm>
            <a:custGeom>
              <a:avLst/>
              <a:gdLst/>
              <a:ahLst/>
              <a:cxnLst/>
              <a:rect l="l" t="t" r="r" b="b"/>
              <a:pathLst>
                <a:path w="496" h="2610" fill="none" extrusionOk="0">
                  <a:moveTo>
                    <a:pt x="0" y="0"/>
                  </a:moveTo>
                  <a:cubicBezTo>
                    <a:pt x="165" y="869"/>
                    <a:pt x="328" y="1739"/>
                    <a:pt x="495" y="261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"/>
            <p:cNvSpPr/>
            <p:nvPr/>
          </p:nvSpPr>
          <p:spPr>
            <a:xfrm>
              <a:off x="4734175" y="1820050"/>
              <a:ext cx="28375" cy="56850"/>
            </a:xfrm>
            <a:custGeom>
              <a:avLst/>
              <a:gdLst/>
              <a:ahLst/>
              <a:cxnLst/>
              <a:rect l="l" t="t" r="r" b="b"/>
              <a:pathLst>
                <a:path w="1135" h="2274" fill="none" extrusionOk="0">
                  <a:moveTo>
                    <a:pt x="0" y="1"/>
                  </a:moveTo>
                  <a:cubicBezTo>
                    <a:pt x="378" y="759"/>
                    <a:pt x="756" y="1515"/>
                    <a:pt x="1134" y="227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"/>
            <p:cNvSpPr/>
            <p:nvPr/>
          </p:nvSpPr>
          <p:spPr>
            <a:xfrm>
              <a:off x="4531700" y="1756700"/>
              <a:ext cx="39600" cy="50025"/>
            </a:xfrm>
            <a:custGeom>
              <a:avLst/>
              <a:gdLst/>
              <a:ahLst/>
              <a:cxnLst/>
              <a:rect l="l" t="t" r="r" b="b"/>
              <a:pathLst>
                <a:path w="1584" h="2001" fill="none" extrusionOk="0">
                  <a:moveTo>
                    <a:pt x="0" y="1"/>
                  </a:moveTo>
                  <a:cubicBezTo>
                    <a:pt x="449" y="727"/>
                    <a:pt x="979" y="1398"/>
                    <a:pt x="1583" y="200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"/>
            <p:cNvSpPr/>
            <p:nvPr/>
          </p:nvSpPr>
          <p:spPr>
            <a:xfrm>
              <a:off x="5262100" y="1735675"/>
              <a:ext cx="190925" cy="341350"/>
            </a:xfrm>
            <a:custGeom>
              <a:avLst/>
              <a:gdLst/>
              <a:ahLst/>
              <a:cxnLst/>
              <a:rect l="l" t="t" r="r" b="b"/>
              <a:pathLst>
                <a:path w="7637" h="13654" fill="none" extrusionOk="0">
                  <a:moveTo>
                    <a:pt x="0" y="1"/>
                  </a:moveTo>
                  <a:cubicBezTo>
                    <a:pt x="2995" y="4287"/>
                    <a:pt x="5552" y="8863"/>
                    <a:pt x="7636" y="1365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"/>
            <p:cNvSpPr/>
            <p:nvPr/>
          </p:nvSpPr>
          <p:spPr>
            <a:xfrm>
              <a:off x="5270625" y="1928425"/>
              <a:ext cx="60050" cy="99000"/>
            </a:xfrm>
            <a:custGeom>
              <a:avLst/>
              <a:gdLst/>
              <a:ahLst/>
              <a:cxnLst/>
              <a:rect l="l" t="t" r="r" b="b"/>
              <a:pathLst>
                <a:path w="2402" h="3960" fill="none" extrusionOk="0">
                  <a:moveTo>
                    <a:pt x="1" y="0"/>
                  </a:moveTo>
                  <a:cubicBezTo>
                    <a:pt x="800" y="1322"/>
                    <a:pt x="1602" y="2642"/>
                    <a:pt x="2402" y="395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" name="Google Shape;1558;p3"/>
          <p:cNvGrpSpPr/>
          <p:nvPr/>
        </p:nvGrpSpPr>
        <p:grpSpPr>
          <a:xfrm>
            <a:off x="1861912" y="4129732"/>
            <a:ext cx="1065279" cy="957547"/>
            <a:chOff x="857425" y="178550"/>
            <a:chExt cx="5911650" cy="5313800"/>
          </a:xfrm>
        </p:grpSpPr>
        <p:sp>
          <p:nvSpPr>
            <p:cNvPr id="1559" name="Google Shape;1559;p3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143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143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143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rgbClr val="E83C3B"/>
            </a:solidFill>
            <a:ln w="14325" cap="flat" cmpd="sng">
              <a:solidFill>
                <a:srgbClr val="E83C3B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"/>
            <p:cNvSpPr/>
            <p:nvPr/>
          </p:nvSpPr>
          <p:spPr>
            <a:xfrm>
              <a:off x="1313525" y="2793125"/>
              <a:ext cx="96525" cy="399725"/>
            </a:xfrm>
            <a:custGeom>
              <a:avLst/>
              <a:gdLst/>
              <a:ahLst/>
              <a:cxnLst/>
              <a:rect l="l" t="t" r="r" b="b"/>
              <a:pathLst>
                <a:path w="3861" h="15989" fill="none" extrusionOk="0">
                  <a:moveTo>
                    <a:pt x="0" y="1"/>
                  </a:moveTo>
                  <a:lnTo>
                    <a:pt x="3861" y="15988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"/>
            <p:cNvSpPr/>
            <p:nvPr/>
          </p:nvSpPr>
          <p:spPr>
            <a:xfrm>
              <a:off x="1499150" y="2548675"/>
              <a:ext cx="389925" cy="1235450"/>
            </a:xfrm>
            <a:custGeom>
              <a:avLst/>
              <a:gdLst/>
              <a:ahLst/>
              <a:cxnLst/>
              <a:rect l="l" t="t" r="r" b="b"/>
              <a:pathLst>
                <a:path w="15597" h="49418" fill="none" extrusionOk="0">
                  <a:moveTo>
                    <a:pt x="1" y="1"/>
                  </a:moveTo>
                  <a:cubicBezTo>
                    <a:pt x="3069" y="17072"/>
                    <a:pt x="8311" y="33680"/>
                    <a:pt x="15596" y="4941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"/>
            <p:cNvSpPr/>
            <p:nvPr/>
          </p:nvSpPr>
          <p:spPr>
            <a:xfrm>
              <a:off x="1784975" y="2268025"/>
              <a:ext cx="527475" cy="1885925"/>
            </a:xfrm>
            <a:custGeom>
              <a:avLst/>
              <a:gdLst/>
              <a:ahLst/>
              <a:cxnLst/>
              <a:rect l="l" t="t" r="r" b="b"/>
              <a:pathLst>
                <a:path w="21099" h="75437" fill="none" extrusionOk="0">
                  <a:moveTo>
                    <a:pt x="0" y="0"/>
                  </a:moveTo>
                  <a:cubicBezTo>
                    <a:pt x="4209" y="25853"/>
                    <a:pt x="11284" y="51153"/>
                    <a:pt x="21099" y="7543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"/>
            <p:cNvSpPr/>
            <p:nvPr/>
          </p:nvSpPr>
          <p:spPr>
            <a:xfrm>
              <a:off x="1990075" y="1654525"/>
              <a:ext cx="691075" cy="2751900"/>
            </a:xfrm>
            <a:custGeom>
              <a:avLst/>
              <a:gdLst/>
              <a:ahLst/>
              <a:cxnLst/>
              <a:rect l="l" t="t" r="r" b="b"/>
              <a:pathLst>
                <a:path w="27643" h="110076" fill="none" extrusionOk="0">
                  <a:moveTo>
                    <a:pt x="1" y="0"/>
                  </a:moveTo>
                  <a:cubicBezTo>
                    <a:pt x="4212" y="37712"/>
                    <a:pt x="13536" y="74850"/>
                    <a:pt x="27643" y="11007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"/>
            <p:cNvSpPr/>
            <p:nvPr/>
          </p:nvSpPr>
          <p:spPr>
            <a:xfrm>
              <a:off x="2282475" y="1378550"/>
              <a:ext cx="962750" cy="3204350"/>
            </a:xfrm>
            <a:custGeom>
              <a:avLst/>
              <a:gdLst/>
              <a:ahLst/>
              <a:cxnLst/>
              <a:rect l="l" t="t" r="r" b="b"/>
              <a:pathLst>
                <a:path w="38510" h="128174" fill="none" extrusionOk="0">
                  <a:moveTo>
                    <a:pt x="1" y="1"/>
                  </a:moveTo>
                  <a:cubicBezTo>
                    <a:pt x="9165" y="43793"/>
                    <a:pt x="18522" y="88146"/>
                    <a:pt x="38509" y="128174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"/>
            <p:cNvSpPr/>
            <p:nvPr/>
          </p:nvSpPr>
          <p:spPr>
            <a:xfrm>
              <a:off x="2852550" y="1976825"/>
              <a:ext cx="1012525" cy="3014225"/>
            </a:xfrm>
            <a:custGeom>
              <a:avLst/>
              <a:gdLst/>
              <a:ahLst/>
              <a:cxnLst/>
              <a:rect l="l" t="t" r="r" b="b"/>
              <a:pathLst>
                <a:path w="40501" h="120569" fill="none" extrusionOk="0">
                  <a:moveTo>
                    <a:pt x="1" y="0"/>
                  </a:moveTo>
                  <a:cubicBezTo>
                    <a:pt x="9193" y="41510"/>
                    <a:pt x="22770" y="81927"/>
                    <a:pt x="40500" y="12056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"/>
            <p:cNvSpPr/>
            <p:nvPr/>
          </p:nvSpPr>
          <p:spPr>
            <a:xfrm>
              <a:off x="3360325" y="2308000"/>
              <a:ext cx="1048600" cy="2807800"/>
            </a:xfrm>
            <a:custGeom>
              <a:avLst/>
              <a:gdLst/>
              <a:ahLst/>
              <a:cxnLst/>
              <a:rect l="l" t="t" r="r" b="b"/>
              <a:pathLst>
                <a:path w="41944" h="112312" fill="none" extrusionOk="0">
                  <a:moveTo>
                    <a:pt x="0" y="0"/>
                  </a:moveTo>
                  <a:cubicBezTo>
                    <a:pt x="11250" y="38401"/>
                    <a:pt x="25266" y="75934"/>
                    <a:pt x="41943" y="112312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"/>
            <p:cNvSpPr/>
            <p:nvPr/>
          </p:nvSpPr>
          <p:spPr>
            <a:xfrm>
              <a:off x="3933150" y="2614900"/>
              <a:ext cx="943200" cy="2467625"/>
            </a:xfrm>
            <a:custGeom>
              <a:avLst/>
              <a:gdLst/>
              <a:ahLst/>
              <a:cxnLst/>
              <a:rect l="l" t="t" r="r" b="b"/>
              <a:pathLst>
                <a:path w="37728" h="98705" fill="none" extrusionOk="0">
                  <a:moveTo>
                    <a:pt x="0" y="0"/>
                  </a:moveTo>
                  <a:cubicBezTo>
                    <a:pt x="9875" y="33872"/>
                    <a:pt x="22492" y="66884"/>
                    <a:pt x="37728" y="987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"/>
            <p:cNvSpPr/>
            <p:nvPr/>
          </p:nvSpPr>
          <p:spPr>
            <a:xfrm>
              <a:off x="4510500" y="2944800"/>
              <a:ext cx="849100" cy="2018150"/>
            </a:xfrm>
            <a:custGeom>
              <a:avLst/>
              <a:gdLst/>
              <a:ahLst/>
              <a:cxnLst/>
              <a:rect l="l" t="t" r="r" b="b"/>
              <a:pathLst>
                <a:path w="33964" h="80726" fill="none" extrusionOk="0">
                  <a:moveTo>
                    <a:pt x="1" y="1"/>
                  </a:moveTo>
                  <a:cubicBezTo>
                    <a:pt x="8773" y="27913"/>
                    <a:pt x="20142" y="54939"/>
                    <a:pt x="33964" y="8072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"/>
            <p:cNvSpPr/>
            <p:nvPr/>
          </p:nvSpPr>
          <p:spPr>
            <a:xfrm>
              <a:off x="5064075" y="3186975"/>
              <a:ext cx="486150" cy="1232700"/>
            </a:xfrm>
            <a:custGeom>
              <a:avLst/>
              <a:gdLst/>
              <a:ahLst/>
              <a:cxnLst/>
              <a:rect l="l" t="t" r="r" b="b"/>
              <a:pathLst>
                <a:path w="19446" h="49308" fill="none" extrusionOk="0">
                  <a:moveTo>
                    <a:pt x="1" y="1"/>
                  </a:moveTo>
                  <a:cubicBezTo>
                    <a:pt x="5245" y="16897"/>
                    <a:pt x="11745" y="33379"/>
                    <a:pt x="19445" y="4930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"/>
            <p:cNvSpPr/>
            <p:nvPr/>
          </p:nvSpPr>
          <p:spPr>
            <a:xfrm>
              <a:off x="5591600" y="3317625"/>
              <a:ext cx="207675" cy="625150"/>
            </a:xfrm>
            <a:custGeom>
              <a:avLst/>
              <a:gdLst/>
              <a:ahLst/>
              <a:cxnLst/>
              <a:rect l="l" t="t" r="r" b="b"/>
              <a:pathLst>
                <a:path w="8307" h="25006" fill="none" extrusionOk="0">
                  <a:moveTo>
                    <a:pt x="1" y="0"/>
                  </a:moveTo>
                  <a:cubicBezTo>
                    <a:pt x="3195" y="8189"/>
                    <a:pt x="5967" y="16533"/>
                    <a:pt x="8306" y="250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"/>
            <p:cNvSpPr/>
            <p:nvPr/>
          </p:nvSpPr>
          <p:spPr>
            <a:xfrm>
              <a:off x="3627925" y="991700"/>
              <a:ext cx="274550" cy="65725"/>
            </a:xfrm>
            <a:custGeom>
              <a:avLst/>
              <a:gdLst/>
              <a:ahLst/>
              <a:cxnLst/>
              <a:rect l="l" t="t" r="r" b="b"/>
              <a:pathLst>
                <a:path w="10982" h="2629" fill="none" extrusionOk="0">
                  <a:moveTo>
                    <a:pt x="0" y="2629"/>
                  </a:moveTo>
                  <a:cubicBezTo>
                    <a:pt x="3196" y="539"/>
                    <a:pt x="7357" y="1"/>
                    <a:pt x="10981" y="121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"/>
            <p:cNvSpPr/>
            <p:nvPr/>
          </p:nvSpPr>
          <p:spPr>
            <a:xfrm>
              <a:off x="3821525" y="1124250"/>
              <a:ext cx="60725" cy="18525"/>
            </a:xfrm>
            <a:custGeom>
              <a:avLst/>
              <a:gdLst/>
              <a:ahLst/>
              <a:cxnLst/>
              <a:rect l="l" t="t" r="r" b="b"/>
              <a:pathLst>
                <a:path w="2429" h="741" fill="none" extrusionOk="0">
                  <a:moveTo>
                    <a:pt x="0" y="273"/>
                  </a:moveTo>
                  <a:cubicBezTo>
                    <a:pt x="820" y="0"/>
                    <a:pt x="1771" y="184"/>
                    <a:pt x="2429" y="7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"/>
            <p:cNvSpPr/>
            <p:nvPr/>
          </p:nvSpPr>
          <p:spPr>
            <a:xfrm>
              <a:off x="3866825" y="1242125"/>
              <a:ext cx="65325" cy="20025"/>
            </a:xfrm>
            <a:custGeom>
              <a:avLst/>
              <a:gdLst/>
              <a:ahLst/>
              <a:cxnLst/>
              <a:rect l="l" t="t" r="r" b="b"/>
              <a:pathLst>
                <a:path w="2613" h="801" fill="none" extrusionOk="0">
                  <a:moveTo>
                    <a:pt x="0" y="1"/>
                  </a:moveTo>
                  <a:cubicBezTo>
                    <a:pt x="926" y="35"/>
                    <a:pt x="1826" y="310"/>
                    <a:pt x="2612" y="80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"/>
            <p:cNvSpPr/>
            <p:nvPr/>
          </p:nvSpPr>
          <p:spPr>
            <a:xfrm>
              <a:off x="3982525" y="1389725"/>
              <a:ext cx="24200" cy="7425"/>
            </a:xfrm>
            <a:custGeom>
              <a:avLst/>
              <a:gdLst/>
              <a:ahLst/>
              <a:cxnLst/>
              <a:rect l="l" t="t" r="r" b="b"/>
              <a:pathLst>
                <a:path w="968" h="297" fill="none" extrusionOk="0">
                  <a:moveTo>
                    <a:pt x="0" y="1"/>
                  </a:moveTo>
                  <a:cubicBezTo>
                    <a:pt x="321" y="99"/>
                    <a:pt x="646" y="195"/>
                    <a:pt x="967" y="29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"/>
            <p:cNvSpPr/>
            <p:nvPr/>
          </p:nvSpPr>
          <p:spPr>
            <a:xfrm>
              <a:off x="4870775" y="1653325"/>
              <a:ext cx="180575" cy="397650"/>
            </a:xfrm>
            <a:custGeom>
              <a:avLst/>
              <a:gdLst/>
              <a:ahLst/>
              <a:cxnLst/>
              <a:rect l="l" t="t" r="r" b="b"/>
              <a:pathLst>
                <a:path w="7223" h="15906" fill="none" extrusionOk="0">
                  <a:moveTo>
                    <a:pt x="1" y="0"/>
                  </a:moveTo>
                  <a:cubicBezTo>
                    <a:pt x="1985" y="1893"/>
                    <a:pt x="4037" y="3886"/>
                    <a:pt x="4936" y="6479"/>
                  </a:cubicBezTo>
                  <a:cubicBezTo>
                    <a:pt x="6001" y="9566"/>
                    <a:pt x="5332" y="13247"/>
                    <a:pt x="7222" y="159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"/>
            <p:cNvSpPr/>
            <p:nvPr/>
          </p:nvSpPr>
          <p:spPr>
            <a:xfrm>
              <a:off x="4892200" y="1837925"/>
              <a:ext cx="12400" cy="65250"/>
            </a:xfrm>
            <a:custGeom>
              <a:avLst/>
              <a:gdLst/>
              <a:ahLst/>
              <a:cxnLst/>
              <a:rect l="l" t="t" r="r" b="b"/>
              <a:pathLst>
                <a:path w="496" h="2610" fill="none" extrusionOk="0">
                  <a:moveTo>
                    <a:pt x="0" y="0"/>
                  </a:moveTo>
                  <a:cubicBezTo>
                    <a:pt x="165" y="869"/>
                    <a:pt x="328" y="1739"/>
                    <a:pt x="495" y="261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"/>
            <p:cNvSpPr/>
            <p:nvPr/>
          </p:nvSpPr>
          <p:spPr>
            <a:xfrm>
              <a:off x="4734175" y="1820050"/>
              <a:ext cx="28375" cy="56850"/>
            </a:xfrm>
            <a:custGeom>
              <a:avLst/>
              <a:gdLst/>
              <a:ahLst/>
              <a:cxnLst/>
              <a:rect l="l" t="t" r="r" b="b"/>
              <a:pathLst>
                <a:path w="1135" h="2274" fill="none" extrusionOk="0">
                  <a:moveTo>
                    <a:pt x="0" y="1"/>
                  </a:moveTo>
                  <a:cubicBezTo>
                    <a:pt x="378" y="759"/>
                    <a:pt x="756" y="1515"/>
                    <a:pt x="1134" y="227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"/>
            <p:cNvSpPr/>
            <p:nvPr/>
          </p:nvSpPr>
          <p:spPr>
            <a:xfrm>
              <a:off x="4531700" y="1756700"/>
              <a:ext cx="39600" cy="50025"/>
            </a:xfrm>
            <a:custGeom>
              <a:avLst/>
              <a:gdLst/>
              <a:ahLst/>
              <a:cxnLst/>
              <a:rect l="l" t="t" r="r" b="b"/>
              <a:pathLst>
                <a:path w="1584" h="2001" fill="none" extrusionOk="0">
                  <a:moveTo>
                    <a:pt x="0" y="1"/>
                  </a:moveTo>
                  <a:cubicBezTo>
                    <a:pt x="449" y="727"/>
                    <a:pt x="979" y="1398"/>
                    <a:pt x="1583" y="200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"/>
            <p:cNvSpPr/>
            <p:nvPr/>
          </p:nvSpPr>
          <p:spPr>
            <a:xfrm>
              <a:off x="5262100" y="1735675"/>
              <a:ext cx="190925" cy="341350"/>
            </a:xfrm>
            <a:custGeom>
              <a:avLst/>
              <a:gdLst/>
              <a:ahLst/>
              <a:cxnLst/>
              <a:rect l="l" t="t" r="r" b="b"/>
              <a:pathLst>
                <a:path w="7637" h="13654" fill="none" extrusionOk="0">
                  <a:moveTo>
                    <a:pt x="0" y="1"/>
                  </a:moveTo>
                  <a:cubicBezTo>
                    <a:pt x="2995" y="4287"/>
                    <a:pt x="5552" y="8863"/>
                    <a:pt x="7636" y="1365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"/>
            <p:cNvSpPr/>
            <p:nvPr/>
          </p:nvSpPr>
          <p:spPr>
            <a:xfrm>
              <a:off x="5270625" y="1928425"/>
              <a:ext cx="60050" cy="99000"/>
            </a:xfrm>
            <a:custGeom>
              <a:avLst/>
              <a:gdLst/>
              <a:ahLst/>
              <a:cxnLst/>
              <a:rect l="l" t="t" r="r" b="b"/>
              <a:pathLst>
                <a:path w="2402" h="3960" fill="none" extrusionOk="0">
                  <a:moveTo>
                    <a:pt x="1" y="0"/>
                  </a:moveTo>
                  <a:cubicBezTo>
                    <a:pt x="800" y="1322"/>
                    <a:pt x="1602" y="2642"/>
                    <a:pt x="2402" y="395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7" name="Google Shape;1617;p3"/>
          <p:cNvGrpSpPr/>
          <p:nvPr/>
        </p:nvGrpSpPr>
        <p:grpSpPr>
          <a:xfrm>
            <a:off x="8389864" y="3618458"/>
            <a:ext cx="1165777" cy="1047881"/>
            <a:chOff x="857425" y="178550"/>
            <a:chExt cx="5911650" cy="5313800"/>
          </a:xfrm>
        </p:grpSpPr>
        <p:sp>
          <p:nvSpPr>
            <p:cNvPr id="1618" name="Google Shape;1618;p3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143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143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143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rgbClr val="E83C3B"/>
            </a:solidFill>
            <a:ln w="14325" cap="flat" cmpd="sng">
              <a:solidFill>
                <a:srgbClr val="E83C3B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"/>
            <p:cNvSpPr/>
            <p:nvPr/>
          </p:nvSpPr>
          <p:spPr>
            <a:xfrm>
              <a:off x="1313525" y="2793125"/>
              <a:ext cx="96525" cy="399725"/>
            </a:xfrm>
            <a:custGeom>
              <a:avLst/>
              <a:gdLst/>
              <a:ahLst/>
              <a:cxnLst/>
              <a:rect l="l" t="t" r="r" b="b"/>
              <a:pathLst>
                <a:path w="3861" h="15989" fill="none" extrusionOk="0">
                  <a:moveTo>
                    <a:pt x="0" y="1"/>
                  </a:moveTo>
                  <a:lnTo>
                    <a:pt x="3861" y="15988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"/>
            <p:cNvSpPr/>
            <p:nvPr/>
          </p:nvSpPr>
          <p:spPr>
            <a:xfrm>
              <a:off x="1499150" y="2548675"/>
              <a:ext cx="389925" cy="1235450"/>
            </a:xfrm>
            <a:custGeom>
              <a:avLst/>
              <a:gdLst/>
              <a:ahLst/>
              <a:cxnLst/>
              <a:rect l="l" t="t" r="r" b="b"/>
              <a:pathLst>
                <a:path w="15597" h="49418" fill="none" extrusionOk="0">
                  <a:moveTo>
                    <a:pt x="1" y="1"/>
                  </a:moveTo>
                  <a:cubicBezTo>
                    <a:pt x="3069" y="17072"/>
                    <a:pt x="8311" y="33680"/>
                    <a:pt x="15596" y="4941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"/>
            <p:cNvSpPr/>
            <p:nvPr/>
          </p:nvSpPr>
          <p:spPr>
            <a:xfrm>
              <a:off x="1784975" y="2268025"/>
              <a:ext cx="527475" cy="1885925"/>
            </a:xfrm>
            <a:custGeom>
              <a:avLst/>
              <a:gdLst/>
              <a:ahLst/>
              <a:cxnLst/>
              <a:rect l="l" t="t" r="r" b="b"/>
              <a:pathLst>
                <a:path w="21099" h="75437" fill="none" extrusionOk="0">
                  <a:moveTo>
                    <a:pt x="0" y="0"/>
                  </a:moveTo>
                  <a:cubicBezTo>
                    <a:pt x="4209" y="25853"/>
                    <a:pt x="11284" y="51153"/>
                    <a:pt x="21099" y="7543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"/>
            <p:cNvSpPr/>
            <p:nvPr/>
          </p:nvSpPr>
          <p:spPr>
            <a:xfrm>
              <a:off x="1990075" y="1654525"/>
              <a:ext cx="691075" cy="2751900"/>
            </a:xfrm>
            <a:custGeom>
              <a:avLst/>
              <a:gdLst/>
              <a:ahLst/>
              <a:cxnLst/>
              <a:rect l="l" t="t" r="r" b="b"/>
              <a:pathLst>
                <a:path w="27643" h="110076" fill="none" extrusionOk="0">
                  <a:moveTo>
                    <a:pt x="1" y="0"/>
                  </a:moveTo>
                  <a:cubicBezTo>
                    <a:pt x="4212" y="37712"/>
                    <a:pt x="13536" y="74850"/>
                    <a:pt x="27643" y="11007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"/>
            <p:cNvSpPr/>
            <p:nvPr/>
          </p:nvSpPr>
          <p:spPr>
            <a:xfrm>
              <a:off x="2282475" y="1378550"/>
              <a:ext cx="962750" cy="3204350"/>
            </a:xfrm>
            <a:custGeom>
              <a:avLst/>
              <a:gdLst/>
              <a:ahLst/>
              <a:cxnLst/>
              <a:rect l="l" t="t" r="r" b="b"/>
              <a:pathLst>
                <a:path w="38510" h="128174" fill="none" extrusionOk="0">
                  <a:moveTo>
                    <a:pt x="1" y="1"/>
                  </a:moveTo>
                  <a:cubicBezTo>
                    <a:pt x="9165" y="43793"/>
                    <a:pt x="18522" y="88146"/>
                    <a:pt x="38509" y="128174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"/>
            <p:cNvSpPr/>
            <p:nvPr/>
          </p:nvSpPr>
          <p:spPr>
            <a:xfrm>
              <a:off x="2852550" y="1976825"/>
              <a:ext cx="1012525" cy="3014225"/>
            </a:xfrm>
            <a:custGeom>
              <a:avLst/>
              <a:gdLst/>
              <a:ahLst/>
              <a:cxnLst/>
              <a:rect l="l" t="t" r="r" b="b"/>
              <a:pathLst>
                <a:path w="40501" h="120569" fill="none" extrusionOk="0">
                  <a:moveTo>
                    <a:pt x="1" y="0"/>
                  </a:moveTo>
                  <a:cubicBezTo>
                    <a:pt x="9193" y="41510"/>
                    <a:pt x="22770" y="81927"/>
                    <a:pt x="40500" y="12056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"/>
            <p:cNvSpPr/>
            <p:nvPr/>
          </p:nvSpPr>
          <p:spPr>
            <a:xfrm>
              <a:off x="3360325" y="2308000"/>
              <a:ext cx="1048600" cy="2807800"/>
            </a:xfrm>
            <a:custGeom>
              <a:avLst/>
              <a:gdLst/>
              <a:ahLst/>
              <a:cxnLst/>
              <a:rect l="l" t="t" r="r" b="b"/>
              <a:pathLst>
                <a:path w="41944" h="112312" fill="none" extrusionOk="0">
                  <a:moveTo>
                    <a:pt x="0" y="0"/>
                  </a:moveTo>
                  <a:cubicBezTo>
                    <a:pt x="11250" y="38401"/>
                    <a:pt x="25266" y="75934"/>
                    <a:pt x="41943" y="112312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"/>
            <p:cNvSpPr/>
            <p:nvPr/>
          </p:nvSpPr>
          <p:spPr>
            <a:xfrm>
              <a:off x="3933150" y="2614900"/>
              <a:ext cx="943200" cy="2467625"/>
            </a:xfrm>
            <a:custGeom>
              <a:avLst/>
              <a:gdLst/>
              <a:ahLst/>
              <a:cxnLst/>
              <a:rect l="l" t="t" r="r" b="b"/>
              <a:pathLst>
                <a:path w="37728" h="98705" fill="none" extrusionOk="0">
                  <a:moveTo>
                    <a:pt x="0" y="0"/>
                  </a:moveTo>
                  <a:cubicBezTo>
                    <a:pt x="9875" y="33872"/>
                    <a:pt x="22492" y="66884"/>
                    <a:pt x="37728" y="987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"/>
            <p:cNvSpPr/>
            <p:nvPr/>
          </p:nvSpPr>
          <p:spPr>
            <a:xfrm>
              <a:off x="4510500" y="2944800"/>
              <a:ext cx="849100" cy="2018150"/>
            </a:xfrm>
            <a:custGeom>
              <a:avLst/>
              <a:gdLst/>
              <a:ahLst/>
              <a:cxnLst/>
              <a:rect l="l" t="t" r="r" b="b"/>
              <a:pathLst>
                <a:path w="33964" h="80726" fill="none" extrusionOk="0">
                  <a:moveTo>
                    <a:pt x="1" y="1"/>
                  </a:moveTo>
                  <a:cubicBezTo>
                    <a:pt x="8773" y="27913"/>
                    <a:pt x="20142" y="54939"/>
                    <a:pt x="33964" y="8072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"/>
            <p:cNvSpPr/>
            <p:nvPr/>
          </p:nvSpPr>
          <p:spPr>
            <a:xfrm>
              <a:off x="5064075" y="3186975"/>
              <a:ext cx="486150" cy="1232700"/>
            </a:xfrm>
            <a:custGeom>
              <a:avLst/>
              <a:gdLst/>
              <a:ahLst/>
              <a:cxnLst/>
              <a:rect l="l" t="t" r="r" b="b"/>
              <a:pathLst>
                <a:path w="19446" h="49308" fill="none" extrusionOk="0">
                  <a:moveTo>
                    <a:pt x="1" y="1"/>
                  </a:moveTo>
                  <a:cubicBezTo>
                    <a:pt x="5245" y="16897"/>
                    <a:pt x="11745" y="33379"/>
                    <a:pt x="19445" y="4930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"/>
            <p:cNvSpPr/>
            <p:nvPr/>
          </p:nvSpPr>
          <p:spPr>
            <a:xfrm>
              <a:off x="5591600" y="3317625"/>
              <a:ext cx="207675" cy="625150"/>
            </a:xfrm>
            <a:custGeom>
              <a:avLst/>
              <a:gdLst/>
              <a:ahLst/>
              <a:cxnLst/>
              <a:rect l="l" t="t" r="r" b="b"/>
              <a:pathLst>
                <a:path w="8307" h="25006" fill="none" extrusionOk="0">
                  <a:moveTo>
                    <a:pt x="1" y="0"/>
                  </a:moveTo>
                  <a:cubicBezTo>
                    <a:pt x="3195" y="8189"/>
                    <a:pt x="5967" y="16533"/>
                    <a:pt x="8306" y="250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"/>
            <p:cNvSpPr/>
            <p:nvPr/>
          </p:nvSpPr>
          <p:spPr>
            <a:xfrm>
              <a:off x="3627925" y="991700"/>
              <a:ext cx="274550" cy="65725"/>
            </a:xfrm>
            <a:custGeom>
              <a:avLst/>
              <a:gdLst/>
              <a:ahLst/>
              <a:cxnLst/>
              <a:rect l="l" t="t" r="r" b="b"/>
              <a:pathLst>
                <a:path w="10982" h="2629" fill="none" extrusionOk="0">
                  <a:moveTo>
                    <a:pt x="0" y="2629"/>
                  </a:moveTo>
                  <a:cubicBezTo>
                    <a:pt x="3196" y="539"/>
                    <a:pt x="7357" y="1"/>
                    <a:pt x="10981" y="121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"/>
            <p:cNvSpPr/>
            <p:nvPr/>
          </p:nvSpPr>
          <p:spPr>
            <a:xfrm>
              <a:off x="3821525" y="1124250"/>
              <a:ext cx="60725" cy="18525"/>
            </a:xfrm>
            <a:custGeom>
              <a:avLst/>
              <a:gdLst/>
              <a:ahLst/>
              <a:cxnLst/>
              <a:rect l="l" t="t" r="r" b="b"/>
              <a:pathLst>
                <a:path w="2429" h="741" fill="none" extrusionOk="0">
                  <a:moveTo>
                    <a:pt x="0" y="273"/>
                  </a:moveTo>
                  <a:cubicBezTo>
                    <a:pt x="820" y="0"/>
                    <a:pt x="1771" y="184"/>
                    <a:pt x="2429" y="7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"/>
            <p:cNvSpPr/>
            <p:nvPr/>
          </p:nvSpPr>
          <p:spPr>
            <a:xfrm>
              <a:off x="3866825" y="1242125"/>
              <a:ext cx="65325" cy="20025"/>
            </a:xfrm>
            <a:custGeom>
              <a:avLst/>
              <a:gdLst/>
              <a:ahLst/>
              <a:cxnLst/>
              <a:rect l="l" t="t" r="r" b="b"/>
              <a:pathLst>
                <a:path w="2613" h="801" fill="none" extrusionOk="0">
                  <a:moveTo>
                    <a:pt x="0" y="1"/>
                  </a:moveTo>
                  <a:cubicBezTo>
                    <a:pt x="926" y="35"/>
                    <a:pt x="1826" y="310"/>
                    <a:pt x="2612" y="80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"/>
            <p:cNvSpPr/>
            <p:nvPr/>
          </p:nvSpPr>
          <p:spPr>
            <a:xfrm>
              <a:off x="3982525" y="1389725"/>
              <a:ext cx="24200" cy="7425"/>
            </a:xfrm>
            <a:custGeom>
              <a:avLst/>
              <a:gdLst/>
              <a:ahLst/>
              <a:cxnLst/>
              <a:rect l="l" t="t" r="r" b="b"/>
              <a:pathLst>
                <a:path w="968" h="297" fill="none" extrusionOk="0">
                  <a:moveTo>
                    <a:pt x="0" y="1"/>
                  </a:moveTo>
                  <a:cubicBezTo>
                    <a:pt x="321" y="99"/>
                    <a:pt x="646" y="195"/>
                    <a:pt x="967" y="29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"/>
            <p:cNvSpPr/>
            <p:nvPr/>
          </p:nvSpPr>
          <p:spPr>
            <a:xfrm>
              <a:off x="4870775" y="1653325"/>
              <a:ext cx="180575" cy="397650"/>
            </a:xfrm>
            <a:custGeom>
              <a:avLst/>
              <a:gdLst/>
              <a:ahLst/>
              <a:cxnLst/>
              <a:rect l="l" t="t" r="r" b="b"/>
              <a:pathLst>
                <a:path w="7223" h="15906" fill="none" extrusionOk="0">
                  <a:moveTo>
                    <a:pt x="1" y="0"/>
                  </a:moveTo>
                  <a:cubicBezTo>
                    <a:pt x="1985" y="1893"/>
                    <a:pt x="4037" y="3886"/>
                    <a:pt x="4936" y="6479"/>
                  </a:cubicBezTo>
                  <a:cubicBezTo>
                    <a:pt x="6001" y="9566"/>
                    <a:pt x="5332" y="13247"/>
                    <a:pt x="7222" y="159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"/>
            <p:cNvSpPr/>
            <p:nvPr/>
          </p:nvSpPr>
          <p:spPr>
            <a:xfrm>
              <a:off x="4892200" y="1837925"/>
              <a:ext cx="12400" cy="65250"/>
            </a:xfrm>
            <a:custGeom>
              <a:avLst/>
              <a:gdLst/>
              <a:ahLst/>
              <a:cxnLst/>
              <a:rect l="l" t="t" r="r" b="b"/>
              <a:pathLst>
                <a:path w="496" h="2610" fill="none" extrusionOk="0">
                  <a:moveTo>
                    <a:pt x="0" y="0"/>
                  </a:moveTo>
                  <a:cubicBezTo>
                    <a:pt x="165" y="869"/>
                    <a:pt x="328" y="1739"/>
                    <a:pt x="495" y="261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"/>
            <p:cNvSpPr/>
            <p:nvPr/>
          </p:nvSpPr>
          <p:spPr>
            <a:xfrm>
              <a:off x="4734175" y="1820050"/>
              <a:ext cx="28375" cy="56850"/>
            </a:xfrm>
            <a:custGeom>
              <a:avLst/>
              <a:gdLst/>
              <a:ahLst/>
              <a:cxnLst/>
              <a:rect l="l" t="t" r="r" b="b"/>
              <a:pathLst>
                <a:path w="1135" h="2274" fill="none" extrusionOk="0">
                  <a:moveTo>
                    <a:pt x="0" y="1"/>
                  </a:moveTo>
                  <a:cubicBezTo>
                    <a:pt x="378" y="759"/>
                    <a:pt x="756" y="1515"/>
                    <a:pt x="1134" y="227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"/>
            <p:cNvSpPr/>
            <p:nvPr/>
          </p:nvSpPr>
          <p:spPr>
            <a:xfrm>
              <a:off x="4531700" y="1756700"/>
              <a:ext cx="39600" cy="50025"/>
            </a:xfrm>
            <a:custGeom>
              <a:avLst/>
              <a:gdLst/>
              <a:ahLst/>
              <a:cxnLst/>
              <a:rect l="l" t="t" r="r" b="b"/>
              <a:pathLst>
                <a:path w="1584" h="2001" fill="none" extrusionOk="0">
                  <a:moveTo>
                    <a:pt x="0" y="1"/>
                  </a:moveTo>
                  <a:cubicBezTo>
                    <a:pt x="449" y="727"/>
                    <a:pt x="979" y="1398"/>
                    <a:pt x="1583" y="200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"/>
            <p:cNvSpPr/>
            <p:nvPr/>
          </p:nvSpPr>
          <p:spPr>
            <a:xfrm>
              <a:off x="5262100" y="1735675"/>
              <a:ext cx="190925" cy="341350"/>
            </a:xfrm>
            <a:custGeom>
              <a:avLst/>
              <a:gdLst/>
              <a:ahLst/>
              <a:cxnLst/>
              <a:rect l="l" t="t" r="r" b="b"/>
              <a:pathLst>
                <a:path w="7637" h="13654" fill="none" extrusionOk="0">
                  <a:moveTo>
                    <a:pt x="0" y="1"/>
                  </a:moveTo>
                  <a:cubicBezTo>
                    <a:pt x="2995" y="4287"/>
                    <a:pt x="5552" y="8863"/>
                    <a:pt x="7636" y="1365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"/>
            <p:cNvSpPr/>
            <p:nvPr/>
          </p:nvSpPr>
          <p:spPr>
            <a:xfrm>
              <a:off x="5270625" y="1928425"/>
              <a:ext cx="60050" cy="99000"/>
            </a:xfrm>
            <a:custGeom>
              <a:avLst/>
              <a:gdLst/>
              <a:ahLst/>
              <a:cxnLst/>
              <a:rect l="l" t="t" r="r" b="b"/>
              <a:pathLst>
                <a:path w="2402" h="3960" fill="none" extrusionOk="0">
                  <a:moveTo>
                    <a:pt x="1" y="0"/>
                  </a:moveTo>
                  <a:cubicBezTo>
                    <a:pt x="800" y="1322"/>
                    <a:pt x="1602" y="2642"/>
                    <a:pt x="2402" y="395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6" name="Google Shape;1676;p3"/>
          <p:cNvGrpSpPr/>
          <p:nvPr/>
        </p:nvGrpSpPr>
        <p:grpSpPr>
          <a:xfrm rot="-460631">
            <a:off x="3024084" y="145076"/>
            <a:ext cx="1121721" cy="950233"/>
            <a:chOff x="652525" y="176550"/>
            <a:chExt cx="6269975" cy="5311425"/>
          </a:xfrm>
        </p:grpSpPr>
        <p:sp>
          <p:nvSpPr>
            <p:cNvPr id="1677" name="Google Shape;1677;p3"/>
            <p:cNvSpPr/>
            <p:nvPr/>
          </p:nvSpPr>
          <p:spPr>
            <a:xfrm>
              <a:off x="2949375" y="1608750"/>
              <a:ext cx="494175" cy="348600"/>
            </a:xfrm>
            <a:custGeom>
              <a:avLst/>
              <a:gdLst/>
              <a:ahLst/>
              <a:cxnLst/>
              <a:rect l="l" t="t" r="r" b="b"/>
              <a:pathLst>
                <a:path w="19767" h="13944" extrusionOk="0">
                  <a:moveTo>
                    <a:pt x="19386" y="1"/>
                  </a:moveTo>
                  <a:cubicBezTo>
                    <a:pt x="18953" y="1"/>
                    <a:pt x="17673" y="244"/>
                    <a:pt x="17511" y="244"/>
                  </a:cubicBezTo>
                  <a:cubicBezTo>
                    <a:pt x="17509" y="244"/>
                    <a:pt x="17507" y="244"/>
                    <a:pt x="17505" y="244"/>
                  </a:cubicBezTo>
                  <a:cubicBezTo>
                    <a:pt x="17228" y="234"/>
                    <a:pt x="16953" y="229"/>
                    <a:pt x="16680" y="229"/>
                  </a:cubicBezTo>
                  <a:cubicBezTo>
                    <a:pt x="14665" y="229"/>
                    <a:pt x="12769" y="496"/>
                    <a:pt x="11036" y="1019"/>
                  </a:cubicBezTo>
                  <a:cubicBezTo>
                    <a:pt x="4877" y="2874"/>
                    <a:pt x="2036" y="7501"/>
                    <a:pt x="892" y="10087"/>
                  </a:cubicBezTo>
                  <a:cubicBezTo>
                    <a:pt x="810" y="10276"/>
                    <a:pt x="0" y="11129"/>
                    <a:pt x="105" y="11306"/>
                  </a:cubicBezTo>
                  <a:cubicBezTo>
                    <a:pt x="119" y="11331"/>
                    <a:pt x="152" y="11342"/>
                    <a:pt x="198" y="11342"/>
                  </a:cubicBezTo>
                  <a:cubicBezTo>
                    <a:pt x="474" y="11342"/>
                    <a:pt x="1223" y="10967"/>
                    <a:pt x="1411" y="10967"/>
                  </a:cubicBezTo>
                  <a:cubicBezTo>
                    <a:pt x="1414" y="10967"/>
                    <a:pt x="1416" y="10967"/>
                    <a:pt x="1418" y="10967"/>
                  </a:cubicBezTo>
                  <a:cubicBezTo>
                    <a:pt x="4564" y="11195"/>
                    <a:pt x="7524" y="11953"/>
                    <a:pt x="10367" y="13294"/>
                  </a:cubicBezTo>
                  <a:lnTo>
                    <a:pt x="10731" y="12765"/>
                  </a:lnTo>
                  <a:lnTo>
                    <a:pt x="10466" y="13335"/>
                  </a:lnTo>
                  <a:cubicBezTo>
                    <a:pt x="10599" y="13398"/>
                    <a:pt x="11103" y="13943"/>
                    <a:pt x="11270" y="13943"/>
                  </a:cubicBezTo>
                  <a:cubicBezTo>
                    <a:pt x="11277" y="13943"/>
                    <a:pt x="11283" y="13942"/>
                    <a:pt x="11288" y="13941"/>
                  </a:cubicBezTo>
                  <a:cubicBezTo>
                    <a:pt x="11317" y="13933"/>
                    <a:pt x="11441" y="13359"/>
                    <a:pt x="11470" y="13344"/>
                  </a:cubicBezTo>
                  <a:cubicBezTo>
                    <a:pt x="11640" y="13267"/>
                    <a:pt x="11288" y="13105"/>
                    <a:pt x="11337" y="12928"/>
                  </a:cubicBezTo>
                  <a:cubicBezTo>
                    <a:pt x="12010" y="10390"/>
                    <a:pt x="13760" y="5513"/>
                    <a:pt x="17929" y="1310"/>
                  </a:cubicBezTo>
                  <a:cubicBezTo>
                    <a:pt x="18172" y="1066"/>
                    <a:pt x="19767" y="268"/>
                    <a:pt x="19522" y="23"/>
                  </a:cubicBezTo>
                  <a:cubicBezTo>
                    <a:pt x="19506" y="8"/>
                    <a:pt x="19458" y="1"/>
                    <a:pt x="19386" y="1"/>
                  </a:cubicBezTo>
                  <a:close/>
                </a:path>
              </a:pathLst>
            </a:custGeom>
            <a:solidFill>
              <a:srgbClr val="F4942E"/>
            </a:solidFill>
            <a:ln w="1817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"/>
            <p:cNvSpPr/>
            <p:nvPr/>
          </p:nvSpPr>
          <p:spPr>
            <a:xfrm>
              <a:off x="3793275" y="1326150"/>
              <a:ext cx="753300" cy="364725"/>
            </a:xfrm>
            <a:custGeom>
              <a:avLst/>
              <a:gdLst/>
              <a:ahLst/>
              <a:cxnLst/>
              <a:rect l="l" t="t" r="r" b="b"/>
              <a:pathLst>
                <a:path w="30132" h="14589" extrusionOk="0">
                  <a:moveTo>
                    <a:pt x="20169" y="0"/>
                  </a:moveTo>
                  <a:cubicBezTo>
                    <a:pt x="17522" y="0"/>
                    <a:pt x="15063" y="327"/>
                    <a:pt x="12992" y="951"/>
                  </a:cubicBezTo>
                  <a:cubicBezTo>
                    <a:pt x="11686" y="1341"/>
                    <a:pt x="10426" y="1877"/>
                    <a:pt x="9240" y="2551"/>
                  </a:cubicBezTo>
                  <a:cubicBezTo>
                    <a:pt x="4393" y="5307"/>
                    <a:pt x="2000" y="9725"/>
                    <a:pt x="1007" y="12117"/>
                  </a:cubicBezTo>
                  <a:cubicBezTo>
                    <a:pt x="873" y="12437"/>
                    <a:pt x="1" y="13278"/>
                    <a:pt x="321" y="13412"/>
                  </a:cubicBezTo>
                  <a:cubicBezTo>
                    <a:pt x="325" y="13413"/>
                    <a:pt x="330" y="13414"/>
                    <a:pt x="337" y="13414"/>
                  </a:cubicBezTo>
                  <a:cubicBezTo>
                    <a:pt x="505" y="13414"/>
                    <a:pt x="1546" y="12992"/>
                    <a:pt x="1644" y="12985"/>
                  </a:cubicBezTo>
                  <a:cubicBezTo>
                    <a:pt x="2082" y="12944"/>
                    <a:pt x="2525" y="12914"/>
                    <a:pt x="2990" y="12914"/>
                  </a:cubicBezTo>
                  <a:cubicBezTo>
                    <a:pt x="3187" y="12914"/>
                    <a:pt x="3387" y="12920"/>
                    <a:pt x="3593" y="12932"/>
                  </a:cubicBezTo>
                  <a:cubicBezTo>
                    <a:pt x="7713" y="13162"/>
                    <a:pt x="10804" y="13642"/>
                    <a:pt x="13315" y="14030"/>
                  </a:cubicBezTo>
                  <a:cubicBezTo>
                    <a:pt x="15396" y="14347"/>
                    <a:pt x="16974" y="14589"/>
                    <a:pt x="18360" y="14589"/>
                  </a:cubicBezTo>
                  <a:cubicBezTo>
                    <a:pt x="19250" y="14589"/>
                    <a:pt x="20060" y="14489"/>
                    <a:pt x="20872" y="14246"/>
                  </a:cubicBezTo>
                  <a:cubicBezTo>
                    <a:pt x="22159" y="13858"/>
                    <a:pt x="23393" y="13118"/>
                    <a:pt x="24874" y="11841"/>
                  </a:cubicBezTo>
                  <a:cubicBezTo>
                    <a:pt x="26689" y="10278"/>
                    <a:pt x="27501" y="7716"/>
                    <a:pt x="28364" y="4991"/>
                  </a:cubicBezTo>
                  <a:cubicBezTo>
                    <a:pt x="28640" y="4119"/>
                    <a:pt x="29675" y="2665"/>
                    <a:pt x="30010" y="1758"/>
                  </a:cubicBezTo>
                  <a:cubicBezTo>
                    <a:pt x="30131" y="1436"/>
                    <a:pt x="29217" y="1625"/>
                    <a:pt x="28895" y="1508"/>
                  </a:cubicBezTo>
                  <a:cubicBezTo>
                    <a:pt x="28880" y="1501"/>
                    <a:pt x="29777" y="1351"/>
                    <a:pt x="29760" y="1344"/>
                  </a:cubicBezTo>
                  <a:cubicBezTo>
                    <a:pt x="26515" y="433"/>
                    <a:pt x="23217" y="0"/>
                    <a:pt x="20169" y="0"/>
                  </a:cubicBezTo>
                  <a:close/>
                </a:path>
              </a:pathLst>
            </a:custGeom>
            <a:solidFill>
              <a:schemeClr val="accent4"/>
            </a:solidFill>
            <a:ln w="18975" cap="flat" cmpd="sng">
              <a:solidFill>
                <a:schemeClr val="accent4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"/>
            <p:cNvSpPr/>
            <p:nvPr/>
          </p:nvSpPr>
          <p:spPr>
            <a:xfrm>
              <a:off x="744075" y="1071650"/>
              <a:ext cx="6160475" cy="4388750"/>
            </a:xfrm>
            <a:custGeom>
              <a:avLst/>
              <a:gdLst/>
              <a:ahLst/>
              <a:cxnLst/>
              <a:rect l="l" t="t" r="r" b="b"/>
              <a:pathLst>
                <a:path w="246419" h="175550" extrusionOk="0">
                  <a:moveTo>
                    <a:pt x="216780" y="1"/>
                  </a:moveTo>
                  <a:cubicBezTo>
                    <a:pt x="216726" y="1"/>
                    <a:pt x="216233" y="2437"/>
                    <a:pt x="216184" y="2454"/>
                  </a:cubicBezTo>
                  <a:cubicBezTo>
                    <a:pt x="215983" y="2517"/>
                    <a:pt x="216524" y="3455"/>
                    <a:pt x="216456" y="3654"/>
                  </a:cubicBezTo>
                  <a:cubicBezTo>
                    <a:pt x="216087" y="4943"/>
                    <a:pt x="215642" y="5992"/>
                    <a:pt x="215060" y="6928"/>
                  </a:cubicBezTo>
                  <a:cubicBezTo>
                    <a:pt x="212086" y="11829"/>
                    <a:pt x="206404" y="18439"/>
                    <a:pt x="196254" y="22045"/>
                  </a:cubicBezTo>
                  <a:cubicBezTo>
                    <a:pt x="192157" y="23488"/>
                    <a:pt x="188371" y="24733"/>
                    <a:pt x="184605" y="25972"/>
                  </a:cubicBezTo>
                  <a:cubicBezTo>
                    <a:pt x="182363" y="26699"/>
                    <a:pt x="180191" y="27404"/>
                    <a:pt x="178036" y="28161"/>
                  </a:cubicBezTo>
                  <a:cubicBezTo>
                    <a:pt x="168222" y="31484"/>
                    <a:pt x="158789" y="35110"/>
                    <a:pt x="146197" y="42255"/>
                  </a:cubicBezTo>
                  <a:cubicBezTo>
                    <a:pt x="137525" y="47197"/>
                    <a:pt x="128746" y="50913"/>
                    <a:pt x="118566" y="53979"/>
                  </a:cubicBezTo>
                  <a:cubicBezTo>
                    <a:pt x="112538" y="55794"/>
                    <a:pt x="106653" y="57200"/>
                    <a:pt x="100908" y="58565"/>
                  </a:cubicBezTo>
                  <a:cubicBezTo>
                    <a:pt x="97951" y="59270"/>
                    <a:pt x="95021" y="59971"/>
                    <a:pt x="92103" y="60717"/>
                  </a:cubicBezTo>
                  <a:cubicBezTo>
                    <a:pt x="91249" y="60923"/>
                    <a:pt x="90408" y="61175"/>
                    <a:pt x="89567" y="61430"/>
                  </a:cubicBezTo>
                  <a:cubicBezTo>
                    <a:pt x="82844" y="63454"/>
                    <a:pt x="76913" y="66447"/>
                    <a:pt x="71636" y="69108"/>
                  </a:cubicBezTo>
                  <a:cubicBezTo>
                    <a:pt x="71088" y="69377"/>
                    <a:pt x="70543" y="69646"/>
                    <a:pt x="70019" y="69911"/>
                  </a:cubicBezTo>
                  <a:cubicBezTo>
                    <a:pt x="66018" y="71927"/>
                    <a:pt x="62220" y="73752"/>
                    <a:pt x="58523" y="74865"/>
                  </a:cubicBezTo>
                  <a:cubicBezTo>
                    <a:pt x="56364" y="75514"/>
                    <a:pt x="54352" y="75885"/>
                    <a:pt x="52408" y="76023"/>
                  </a:cubicBezTo>
                  <a:cubicBezTo>
                    <a:pt x="51522" y="76075"/>
                    <a:pt x="50660" y="76099"/>
                    <a:pt x="49816" y="76099"/>
                  </a:cubicBezTo>
                  <a:cubicBezTo>
                    <a:pt x="44603" y="76099"/>
                    <a:pt x="40085" y="75176"/>
                    <a:pt x="34961" y="74104"/>
                  </a:cubicBezTo>
                  <a:cubicBezTo>
                    <a:pt x="29964" y="73071"/>
                    <a:pt x="24287" y="71872"/>
                    <a:pt x="16892" y="71401"/>
                  </a:cubicBezTo>
                  <a:cubicBezTo>
                    <a:pt x="10699" y="71013"/>
                    <a:pt x="5643" y="69266"/>
                    <a:pt x="2262" y="66302"/>
                  </a:cubicBezTo>
                  <a:cubicBezTo>
                    <a:pt x="2092" y="66155"/>
                    <a:pt x="1998" y="65674"/>
                    <a:pt x="1825" y="65674"/>
                  </a:cubicBezTo>
                  <a:cubicBezTo>
                    <a:pt x="1815" y="65674"/>
                    <a:pt x="1805" y="65675"/>
                    <a:pt x="1794" y="65679"/>
                  </a:cubicBezTo>
                  <a:cubicBezTo>
                    <a:pt x="1794" y="65679"/>
                    <a:pt x="1794" y="65679"/>
                    <a:pt x="1794" y="65679"/>
                  </a:cubicBezTo>
                  <a:cubicBezTo>
                    <a:pt x="1731" y="65679"/>
                    <a:pt x="284" y="63044"/>
                    <a:pt x="220" y="63044"/>
                  </a:cubicBezTo>
                  <a:cubicBezTo>
                    <a:pt x="219" y="63044"/>
                    <a:pt x="219" y="63044"/>
                    <a:pt x="219" y="63044"/>
                  </a:cubicBezTo>
                  <a:cubicBezTo>
                    <a:pt x="0" y="63189"/>
                    <a:pt x="1164" y="66660"/>
                    <a:pt x="1244" y="66922"/>
                  </a:cubicBezTo>
                  <a:cubicBezTo>
                    <a:pt x="13419" y="117517"/>
                    <a:pt x="20957" y="148713"/>
                    <a:pt x="23048" y="157143"/>
                  </a:cubicBezTo>
                  <a:cubicBezTo>
                    <a:pt x="25484" y="167144"/>
                    <a:pt x="51921" y="173797"/>
                    <a:pt x="64847" y="174983"/>
                  </a:cubicBezTo>
                  <a:cubicBezTo>
                    <a:pt x="69024" y="175359"/>
                    <a:pt x="72971" y="175550"/>
                    <a:pt x="76796" y="175550"/>
                  </a:cubicBezTo>
                  <a:cubicBezTo>
                    <a:pt x="83818" y="175550"/>
                    <a:pt x="90423" y="174905"/>
                    <a:pt x="97263" y="173574"/>
                  </a:cubicBezTo>
                  <a:cubicBezTo>
                    <a:pt x="97464" y="173540"/>
                    <a:pt x="97685" y="173497"/>
                    <a:pt x="97903" y="173434"/>
                  </a:cubicBezTo>
                  <a:cubicBezTo>
                    <a:pt x="100647" y="172896"/>
                    <a:pt x="103725" y="172074"/>
                    <a:pt x="107588" y="170911"/>
                  </a:cubicBezTo>
                  <a:cubicBezTo>
                    <a:pt x="109845" y="170232"/>
                    <a:pt x="112121" y="169519"/>
                    <a:pt x="114411" y="168778"/>
                  </a:cubicBezTo>
                  <a:cubicBezTo>
                    <a:pt x="116678" y="168041"/>
                    <a:pt x="118997" y="167316"/>
                    <a:pt x="121280" y="166630"/>
                  </a:cubicBezTo>
                  <a:cubicBezTo>
                    <a:pt x="126443" y="165074"/>
                    <a:pt x="130316" y="164117"/>
                    <a:pt x="133841" y="163554"/>
                  </a:cubicBezTo>
                  <a:cubicBezTo>
                    <a:pt x="141047" y="162352"/>
                    <a:pt x="148260" y="160651"/>
                    <a:pt x="155943" y="158336"/>
                  </a:cubicBezTo>
                  <a:cubicBezTo>
                    <a:pt x="171286" y="153716"/>
                    <a:pt x="185901" y="147378"/>
                    <a:pt x="199557" y="141248"/>
                  </a:cubicBezTo>
                  <a:cubicBezTo>
                    <a:pt x="204565" y="139006"/>
                    <a:pt x="209109" y="136616"/>
                    <a:pt x="213232" y="134224"/>
                  </a:cubicBezTo>
                  <a:cubicBezTo>
                    <a:pt x="225943" y="126783"/>
                    <a:pt x="234525" y="118932"/>
                    <a:pt x="239855" y="113059"/>
                  </a:cubicBezTo>
                  <a:cubicBezTo>
                    <a:pt x="240369" y="112511"/>
                    <a:pt x="240864" y="111973"/>
                    <a:pt x="241385" y="111447"/>
                  </a:cubicBezTo>
                  <a:cubicBezTo>
                    <a:pt x="244095" y="108616"/>
                    <a:pt x="246419" y="106161"/>
                    <a:pt x="246038" y="102899"/>
                  </a:cubicBezTo>
                  <a:cubicBezTo>
                    <a:pt x="245217" y="98172"/>
                    <a:pt x="243392" y="91415"/>
                    <a:pt x="241768" y="85411"/>
                  </a:cubicBezTo>
                  <a:cubicBezTo>
                    <a:pt x="240970" y="82507"/>
                    <a:pt x="240219" y="79749"/>
                    <a:pt x="239659" y="77458"/>
                  </a:cubicBezTo>
                  <a:cubicBezTo>
                    <a:pt x="238719" y="73733"/>
                    <a:pt x="238290" y="71350"/>
                    <a:pt x="237858" y="69043"/>
                  </a:cubicBezTo>
                  <a:cubicBezTo>
                    <a:pt x="237293" y="65940"/>
                    <a:pt x="236767" y="62983"/>
                    <a:pt x="235107" y="57040"/>
                  </a:cubicBezTo>
                  <a:cubicBezTo>
                    <a:pt x="232489" y="47767"/>
                    <a:pt x="231362" y="46196"/>
                    <a:pt x="230373" y="44817"/>
                  </a:cubicBezTo>
                  <a:cubicBezTo>
                    <a:pt x="229212" y="43229"/>
                    <a:pt x="228192" y="41833"/>
                    <a:pt x="225758" y="32014"/>
                  </a:cubicBezTo>
                  <a:cubicBezTo>
                    <a:pt x="223121" y="21522"/>
                    <a:pt x="220569" y="12525"/>
                    <a:pt x="217663" y="3656"/>
                  </a:cubicBezTo>
                  <a:cubicBezTo>
                    <a:pt x="217583" y="3392"/>
                    <a:pt x="217042" y="1"/>
                    <a:pt x="216781" y="1"/>
                  </a:cubicBezTo>
                  <a:cubicBezTo>
                    <a:pt x="216781" y="1"/>
                    <a:pt x="216781" y="1"/>
                    <a:pt x="216780" y="1"/>
                  </a:cubicBezTo>
                  <a:close/>
                </a:path>
              </a:pathLst>
            </a:custGeom>
            <a:solidFill>
              <a:schemeClr val="dk1"/>
            </a:solidFill>
            <a:ln w="18175" cap="flat" cmpd="sng">
              <a:solidFill>
                <a:schemeClr val="dk1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"/>
            <p:cNvSpPr/>
            <p:nvPr/>
          </p:nvSpPr>
          <p:spPr>
            <a:xfrm>
              <a:off x="787400" y="2088450"/>
              <a:ext cx="222600" cy="195150"/>
            </a:xfrm>
            <a:custGeom>
              <a:avLst/>
              <a:gdLst/>
              <a:ahLst/>
              <a:cxnLst/>
              <a:rect l="l" t="t" r="r" b="b"/>
              <a:pathLst>
                <a:path w="8904" h="7806" extrusionOk="0">
                  <a:moveTo>
                    <a:pt x="8240" y="0"/>
                  </a:moveTo>
                  <a:cubicBezTo>
                    <a:pt x="8181" y="0"/>
                    <a:pt x="8121" y="9"/>
                    <a:pt x="8062" y="27"/>
                  </a:cubicBezTo>
                  <a:cubicBezTo>
                    <a:pt x="8011" y="44"/>
                    <a:pt x="7968" y="56"/>
                    <a:pt x="7924" y="95"/>
                  </a:cubicBezTo>
                  <a:cubicBezTo>
                    <a:pt x="4737" y="1947"/>
                    <a:pt x="2928" y="3328"/>
                    <a:pt x="2296" y="3832"/>
                  </a:cubicBezTo>
                  <a:cubicBezTo>
                    <a:pt x="1537" y="4455"/>
                    <a:pt x="820" y="5456"/>
                    <a:pt x="127" y="6896"/>
                  </a:cubicBezTo>
                  <a:cubicBezTo>
                    <a:pt x="1" y="7170"/>
                    <a:pt x="78" y="7512"/>
                    <a:pt x="311" y="7679"/>
                  </a:cubicBezTo>
                  <a:cubicBezTo>
                    <a:pt x="423" y="7767"/>
                    <a:pt x="544" y="7805"/>
                    <a:pt x="668" y="7805"/>
                  </a:cubicBezTo>
                  <a:cubicBezTo>
                    <a:pt x="732" y="7805"/>
                    <a:pt x="796" y="7795"/>
                    <a:pt x="861" y="7776"/>
                  </a:cubicBezTo>
                  <a:cubicBezTo>
                    <a:pt x="953" y="7744"/>
                    <a:pt x="1038" y="7703"/>
                    <a:pt x="1113" y="7647"/>
                  </a:cubicBezTo>
                  <a:cubicBezTo>
                    <a:pt x="2206" y="6588"/>
                    <a:pt x="3311" y="5730"/>
                    <a:pt x="4489" y="4773"/>
                  </a:cubicBezTo>
                  <a:cubicBezTo>
                    <a:pt x="5934" y="3658"/>
                    <a:pt x="7396" y="2509"/>
                    <a:pt x="8707" y="1040"/>
                  </a:cubicBezTo>
                  <a:cubicBezTo>
                    <a:pt x="8903" y="822"/>
                    <a:pt x="8903" y="483"/>
                    <a:pt x="8721" y="221"/>
                  </a:cubicBezTo>
                  <a:cubicBezTo>
                    <a:pt x="8597" y="80"/>
                    <a:pt x="8421" y="0"/>
                    <a:pt x="8240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"/>
            <p:cNvSpPr/>
            <p:nvPr/>
          </p:nvSpPr>
          <p:spPr>
            <a:xfrm>
              <a:off x="1972275" y="1326250"/>
              <a:ext cx="1152425" cy="764100"/>
            </a:xfrm>
            <a:custGeom>
              <a:avLst/>
              <a:gdLst/>
              <a:ahLst/>
              <a:cxnLst/>
              <a:rect l="l" t="t" r="r" b="b"/>
              <a:pathLst>
                <a:path w="46097" h="30564" extrusionOk="0">
                  <a:moveTo>
                    <a:pt x="45752" y="0"/>
                  </a:moveTo>
                  <a:cubicBezTo>
                    <a:pt x="44860" y="0"/>
                    <a:pt x="41888" y="643"/>
                    <a:pt x="41634" y="680"/>
                  </a:cubicBezTo>
                  <a:cubicBezTo>
                    <a:pt x="39392" y="1003"/>
                    <a:pt x="37179" y="1495"/>
                    <a:pt x="35010" y="2147"/>
                  </a:cubicBezTo>
                  <a:cubicBezTo>
                    <a:pt x="18458" y="7130"/>
                    <a:pt x="7325" y="20354"/>
                    <a:pt x="2163" y="27793"/>
                  </a:cubicBezTo>
                  <a:cubicBezTo>
                    <a:pt x="1964" y="28077"/>
                    <a:pt x="1" y="30362"/>
                    <a:pt x="287" y="30559"/>
                  </a:cubicBezTo>
                  <a:cubicBezTo>
                    <a:pt x="291" y="30562"/>
                    <a:pt x="297" y="30563"/>
                    <a:pt x="305" y="30563"/>
                  </a:cubicBezTo>
                  <a:cubicBezTo>
                    <a:pt x="569" y="30563"/>
                    <a:pt x="2682" y="28802"/>
                    <a:pt x="2858" y="28750"/>
                  </a:cubicBezTo>
                  <a:lnTo>
                    <a:pt x="2895" y="28738"/>
                  </a:lnTo>
                  <a:cubicBezTo>
                    <a:pt x="3246" y="28607"/>
                    <a:pt x="3612" y="28484"/>
                    <a:pt x="3988" y="28372"/>
                  </a:cubicBezTo>
                  <a:cubicBezTo>
                    <a:pt x="5665" y="27868"/>
                    <a:pt x="7353" y="27614"/>
                    <a:pt x="9036" y="27614"/>
                  </a:cubicBezTo>
                  <a:cubicBezTo>
                    <a:pt x="10183" y="27614"/>
                    <a:pt x="11326" y="27732"/>
                    <a:pt x="12461" y="27968"/>
                  </a:cubicBezTo>
                  <a:cubicBezTo>
                    <a:pt x="12564" y="27989"/>
                    <a:pt x="13092" y="28763"/>
                    <a:pt x="13205" y="28763"/>
                  </a:cubicBezTo>
                  <a:cubicBezTo>
                    <a:pt x="13207" y="28763"/>
                    <a:pt x="13209" y="28763"/>
                    <a:pt x="13210" y="28763"/>
                  </a:cubicBezTo>
                  <a:cubicBezTo>
                    <a:pt x="13356" y="28716"/>
                    <a:pt x="13041" y="27817"/>
                    <a:pt x="13123" y="27686"/>
                  </a:cubicBezTo>
                  <a:cubicBezTo>
                    <a:pt x="15244" y="24247"/>
                    <a:pt x="23599" y="12220"/>
                    <a:pt x="42034" y="1846"/>
                  </a:cubicBezTo>
                  <a:cubicBezTo>
                    <a:pt x="42291" y="1698"/>
                    <a:pt x="46096" y="343"/>
                    <a:pt x="46002" y="57"/>
                  </a:cubicBezTo>
                  <a:cubicBezTo>
                    <a:pt x="45988" y="18"/>
                    <a:pt x="45898" y="0"/>
                    <a:pt x="45752" y="0"/>
                  </a:cubicBezTo>
                  <a:close/>
                </a:path>
              </a:pathLst>
            </a:custGeom>
            <a:solidFill>
              <a:srgbClr val="E83C3B"/>
            </a:solidFill>
            <a:ln w="18175" cap="flat" cmpd="sng">
              <a:solidFill>
                <a:srgbClr val="E83C3B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"/>
            <p:cNvSpPr/>
            <p:nvPr/>
          </p:nvSpPr>
          <p:spPr>
            <a:xfrm>
              <a:off x="715000" y="253900"/>
              <a:ext cx="5437325" cy="2688725"/>
            </a:xfrm>
            <a:custGeom>
              <a:avLst/>
              <a:gdLst/>
              <a:ahLst/>
              <a:cxnLst/>
              <a:rect l="l" t="t" r="r" b="b"/>
              <a:pathLst>
                <a:path w="217493" h="107549" extrusionOk="0">
                  <a:moveTo>
                    <a:pt x="93165" y="28874"/>
                  </a:moveTo>
                  <a:cubicBezTo>
                    <a:pt x="95107" y="28874"/>
                    <a:pt x="97145" y="29258"/>
                    <a:pt x="99262" y="30030"/>
                  </a:cubicBezTo>
                  <a:cubicBezTo>
                    <a:pt x="99434" y="30081"/>
                    <a:pt x="99551" y="30205"/>
                    <a:pt x="99616" y="30343"/>
                  </a:cubicBezTo>
                  <a:cubicBezTo>
                    <a:pt x="99694" y="30503"/>
                    <a:pt x="99711" y="30653"/>
                    <a:pt x="99660" y="30828"/>
                  </a:cubicBezTo>
                  <a:cubicBezTo>
                    <a:pt x="99584" y="31004"/>
                    <a:pt x="99444" y="31155"/>
                    <a:pt x="99250" y="31211"/>
                  </a:cubicBezTo>
                  <a:cubicBezTo>
                    <a:pt x="99191" y="31229"/>
                    <a:pt x="99130" y="31238"/>
                    <a:pt x="99069" y="31238"/>
                  </a:cubicBezTo>
                  <a:cubicBezTo>
                    <a:pt x="98996" y="31238"/>
                    <a:pt x="98923" y="31225"/>
                    <a:pt x="98852" y="31198"/>
                  </a:cubicBezTo>
                  <a:cubicBezTo>
                    <a:pt x="96863" y="30487"/>
                    <a:pt x="94942" y="30125"/>
                    <a:pt x="93115" y="30125"/>
                  </a:cubicBezTo>
                  <a:cubicBezTo>
                    <a:pt x="91844" y="30125"/>
                    <a:pt x="90618" y="30300"/>
                    <a:pt x="89446" y="30653"/>
                  </a:cubicBezTo>
                  <a:cubicBezTo>
                    <a:pt x="84717" y="32078"/>
                    <a:pt x="82477" y="35947"/>
                    <a:pt x="82368" y="36111"/>
                  </a:cubicBezTo>
                  <a:cubicBezTo>
                    <a:pt x="82303" y="36235"/>
                    <a:pt x="82157" y="36359"/>
                    <a:pt x="82012" y="36402"/>
                  </a:cubicBezTo>
                  <a:cubicBezTo>
                    <a:pt x="81953" y="36420"/>
                    <a:pt x="81892" y="36429"/>
                    <a:pt x="81831" y="36429"/>
                  </a:cubicBezTo>
                  <a:cubicBezTo>
                    <a:pt x="81718" y="36429"/>
                    <a:pt x="81607" y="36398"/>
                    <a:pt x="81520" y="36337"/>
                  </a:cubicBezTo>
                  <a:cubicBezTo>
                    <a:pt x="81207" y="36174"/>
                    <a:pt x="81118" y="35784"/>
                    <a:pt x="81268" y="35501"/>
                  </a:cubicBezTo>
                  <a:cubicBezTo>
                    <a:pt x="81309" y="35462"/>
                    <a:pt x="83881" y="31048"/>
                    <a:pt x="89189" y="29451"/>
                  </a:cubicBezTo>
                  <a:cubicBezTo>
                    <a:pt x="90462" y="29067"/>
                    <a:pt x="91790" y="28874"/>
                    <a:pt x="93165" y="28874"/>
                  </a:cubicBezTo>
                  <a:close/>
                  <a:moveTo>
                    <a:pt x="195931" y="26887"/>
                  </a:moveTo>
                  <a:cubicBezTo>
                    <a:pt x="196065" y="26887"/>
                    <a:pt x="196207" y="26938"/>
                    <a:pt x="196321" y="27015"/>
                  </a:cubicBezTo>
                  <a:cubicBezTo>
                    <a:pt x="196454" y="27107"/>
                    <a:pt x="196551" y="27262"/>
                    <a:pt x="196568" y="27412"/>
                  </a:cubicBezTo>
                  <a:cubicBezTo>
                    <a:pt x="196612" y="27737"/>
                    <a:pt x="196415" y="28033"/>
                    <a:pt x="196054" y="28142"/>
                  </a:cubicBezTo>
                  <a:cubicBezTo>
                    <a:pt x="195705" y="28195"/>
                    <a:pt x="195361" y="28273"/>
                    <a:pt x="195024" y="28372"/>
                  </a:cubicBezTo>
                  <a:cubicBezTo>
                    <a:pt x="190821" y="29640"/>
                    <a:pt x="188950" y="34286"/>
                    <a:pt x="188327" y="36230"/>
                  </a:cubicBezTo>
                  <a:cubicBezTo>
                    <a:pt x="188230" y="36521"/>
                    <a:pt x="188383" y="36841"/>
                    <a:pt x="188662" y="36994"/>
                  </a:cubicBezTo>
                  <a:cubicBezTo>
                    <a:pt x="190768" y="37983"/>
                    <a:pt x="192772" y="39340"/>
                    <a:pt x="194629" y="40983"/>
                  </a:cubicBezTo>
                  <a:cubicBezTo>
                    <a:pt x="194743" y="41104"/>
                    <a:pt x="194816" y="41255"/>
                    <a:pt x="194838" y="41417"/>
                  </a:cubicBezTo>
                  <a:cubicBezTo>
                    <a:pt x="194842" y="41599"/>
                    <a:pt x="194782" y="41747"/>
                    <a:pt x="194665" y="41885"/>
                  </a:cubicBezTo>
                  <a:cubicBezTo>
                    <a:pt x="194610" y="41955"/>
                    <a:pt x="194496" y="42016"/>
                    <a:pt x="194399" y="42043"/>
                  </a:cubicBezTo>
                  <a:cubicBezTo>
                    <a:pt x="194332" y="42063"/>
                    <a:pt x="194264" y="42073"/>
                    <a:pt x="194197" y="42073"/>
                  </a:cubicBezTo>
                  <a:cubicBezTo>
                    <a:pt x="194049" y="42073"/>
                    <a:pt x="193907" y="42022"/>
                    <a:pt x="193783" y="41914"/>
                  </a:cubicBezTo>
                  <a:cubicBezTo>
                    <a:pt x="188139" y="36902"/>
                    <a:pt x="182655" y="36075"/>
                    <a:pt x="179647" y="36075"/>
                  </a:cubicBezTo>
                  <a:cubicBezTo>
                    <a:pt x="178255" y="36075"/>
                    <a:pt x="177393" y="36252"/>
                    <a:pt x="177292" y="36274"/>
                  </a:cubicBezTo>
                  <a:cubicBezTo>
                    <a:pt x="177243" y="36285"/>
                    <a:pt x="177195" y="36290"/>
                    <a:pt x="177148" y="36290"/>
                  </a:cubicBezTo>
                  <a:cubicBezTo>
                    <a:pt x="176861" y="36290"/>
                    <a:pt x="176611" y="36091"/>
                    <a:pt x="176552" y="35818"/>
                  </a:cubicBezTo>
                  <a:cubicBezTo>
                    <a:pt x="176482" y="35498"/>
                    <a:pt x="176642" y="35164"/>
                    <a:pt x="176955" y="35067"/>
                  </a:cubicBezTo>
                  <a:lnTo>
                    <a:pt x="176783" y="34490"/>
                  </a:lnTo>
                  <a:lnTo>
                    <a:pt x="177003" y="35050"/>
                  </a:lnTo>
                  <a:cubicBezTo>
                    <a:pt x="177088" y="35037"/>
                    <a:pt x="178071" y="34822"/>
                    <a:pt x="179668" y="34822"/>
                  </a:cubicBezTo>
                  <a:cubicBezTo>
                    <a:pt x="181346" y="34822"/>
                    <a:pt x="183702" y="35059"/>
                    <a:pt x="186408" y="36017"/>
                  </a:cubicBezTo>
                  <a:cubicBezTo>
                    <a:pt x="186476" y="36043"/>
                    <a:pt x="186548" y="36056"/>
                    <a:pt x="186621" y="36056"/>
                  </a:cubicBezTo>
                  <a:cubicBezTo>
                    <a:pt x="186683" y="36056"/>
                    <a:pt x="186745" y="36047"/>
                    <a:pt x="186805" y="36029"/>
                  </a:cubicBezTo>
                  <a:lnTo>
                    <a:pt x="186902" y="36002"/>
                  </a:lnTo>
                  <a:cubicBezTo>
                    <a:pt x="187038" y="35935"/>
                    <a:pt x="187152" y="35796"/>
                    <a:pt x="187207" y="35624"/>
                  </a:cubicBezTo>
                  <a:cubicBezTo>
                    <a:pt x="188058" y="33062"/>
                    <a:pt x="190128" y="28537"/>
                    <a:pt x="194641" y="27180"/>
                  </a:cubicBezTo>
                  <a:cubicBezTo>
                    <a:pt x="195046" y="27061"/>
                    <a:pt x="195451" y="26964"/>
                    <a:pt x="195863" y="26891"/>
                  </a:cubicBezTo>
                  <a:cubicBezTo>
                    <a:pt x="195885" y="26888"/>
                    <a:pt x="195908" y="26887"/>
                    <a:pt x="195931" y="26887"/>
                  </a:cubicBezTo>
                  <a:close/>
                  <a:moveTo>
                    <a:pt x="167151" y="25976"/>
                  </a:moveTo>
                  <a:cubicBezTo>
                    <a:pt x="167355" y="25976"/>
                    <a:pt x="167571" y="26088"/>
                    <a:pt x="167686" y="26264"/>
                  </a:cubicBezTo>
                  <a:cubicBezTo>
                    <a:pt x="167771" y="26394"/>
                    <a:pt x="167819" y="26564"/>
                    <a:pt x="167793" y="26729"/>
                  </a:cubicBezTo>
                  <a:cubicBezTo>
                    <a:pt x="167742" y="26901"/>
                    <a:pt x="167647" y="27034"/>
                    <a:pt x="167519" y="27124"/>
                  </a:cubicBezTo>
                  <a:cubicBezTo>
                    <a:pt x="164193" y="29383"/>
                    <a:pt x="163636" y="33009"/>
                    <a:pt x="163602" y="34982"/>
                  </a:cubicBezTo>
                  <a:cubicBezTo>
                    <a:pt x="163604" y="35164"/>
                    <a:pt x="162887" y="36344"/>
                    <a:pt x="163028" y="36460"/>
                  </a:cubicBezTo>
                  <a:cubicBezTo>
                    <a:pt x="163036" y="36467"/>
                    <a:pt x="163047" y="36470"/>
                    <a:pt x="163060" y="36470"/>
                  </a:cubicBezTo>
                  <a:cubicBezTo>
                    <a:pt x="163278" y="36470"/>
                    <a:pt x="164143" y="35637"/>
                    <a:pt x="164315" y="35605"/>
                  </a:cubicBezTo>
                  <a:cubicBezTo>
                    <a:pt x="165498" y="35455"/>
                    <a:pt x="166791" y="35390"/>
                    <a:pt x="168146" y="35390"/>
                  </a:cubicBezTo>
                  <a:cubicBezTo>
                    <a:pt x="168348" y="35390"/>
                    <a:pt x="168551" y="35391"/>
                    <a:pt x="168755" y="35394"/>
                  </a:cubicBezTo>
                  <a:cubicBezTo>
                    <a:pt x="169104" y="35421"/>
                    <a:pt x="169373" y="35704"/>
                    <a:pt x="169371" y="36044"/>
                  </a:cubicBezTo>
                  <a:cubicBezTo>
                    <a:pt x="169371" y="36305"/>
                    <a:pt x="169199" y="36516"/>
                    <a:pt x="168813" y="36633"/>
                  </a:cubicBezTo>
                  <a:lnTo>
                    <a:pt x="168716" y="36662"/>
                  </a:lnTo>
                  <a:cubicBezTo>
                    <a:pt x="168423" y="36653"/>
                    <a:pt x="168134" y="36649"/>
                    <a:pt x="167850" y="36649"/>
                  </a:cubicBezTo>
                  <a:cubicBezTo>
                    <a:pt x="166139" y="36649"/>
                    <a:pt x="164586" y="36803"/>
                    <a:pt x="163057" y="37083"/>
                  </a:cubicBezTo>
                  <a:cubicBezTo>
                    <a:pt x="162514" y="37195"/>
                    <a:pt x="162002" y="37323"/>
                    <a:pt x="161525" y="37469"/>
                  </a:cubicBezTo>
                  <a:cubicBezTo>
                    <a:pt x="155545" y="39267"/>
                    <a:pt x="154096" y="43843"/>
                    <a:pt x="152705" y="48269"/>
                  </a:cubicBezTo>
                  <a:cubicBezTo>
                    <a:pt x="151771" y="51168"/>
                    <a:pt x="150913" y="53890"/>
                    <a:pt x="148831" y="55669"/>
                  </a:cubicBezTo>
                  <a:cubicBezTo>
                    <a:pt x="147229" y="57041"/>
                    <a:pt x="145809" y="57889"/>
                    <a:pt x="144345" y="58328"/>
                  </a:cubicBezTo>
                  <a:cubicBezTo>
                    <a:pt x="143426" y="58604"/>
                    <a:pt x="142493" y="58714"/>
                    <a:pt x="141495" y="58714"/>
                  </a:cubicBezTo>
                  <a:cubicBezTo>
                    <a:pt x="139964" y="58714"/>
                    <a:pt x="138278" y="58456"/>
                    <a:pt x="136252" y="58146"/>
                  </a:cubicBezTo>
                  <a:cubicBezTo>
                    <a:pt x="133780" y="57766"/>
                    <a:pt x="130733" y="57296"/>
                    <a:pt x="126654" y="57056"/>
                  </a:cubicBezTo>
                  <a:cubicBezTo>
                    <a:pt x="126445" y="57044"/>
                    <a:pt x="126240" y="57038"/>
                    <a:pt x="126036" y="57038"/>
                  </a:cubicBezTo>
                  <a:cubicBezTo>
                    <a:pt x="125096" y="57038"/>
                    <a:pt x="124196" y="57167"/>
                    <a:pt x="123190" y="57470"/>
                  </a:cubicBezTo>
                  <a:cubicBezTo>
                    <a:pt x="123171" y="57469"/>
                    <a:pt x="123151" y="57469"/>
                    <a:pt x="123131" y="57469"/>
                  </a:cubicBezTo>
                  <a:cubicBezTo>
                    <a:pt x="123073" y="57469"/>
                    <a:pt x="123014" y="57473"/>
                    <a:pt x="122960" y="57489"/>
                  </a:cubicBezTo>
                  <a:cubicBezTo>
                    <a:pt x="119680" y="58505"/>
                    <a:pt x="117564" y="61052"/>
                    <a:pt x="115313" y="63745"/>
                  </a:cubicBezTo>
                  <a:cubicBezTo>
                    <a:pt x="113216" y="66264"/>
                    <a:pt x="111071" y="68872"/>
                    <a:pt x="107927" y="69819"/>
                  </a:cubicBezTo>
                  <a:cubicBezTo>
                    <a:pt x="107100" y="70069"/>
                    <a:pt x="106236" y="70194"/>
                    <a:pt x="105328" y="70194"/>
                  </a:cubicBezTo>
                  <a:cubicBezTo>
                    <a:pt x="103443" y="70194"/>
                    <a:pt x="101371" y="69653"/>
                    <a:pt x="99061" y="68564"/>
                  </a:cubicBezTo>
                  <a:cubicBezTo>
                    <a:pt x="95974" y="67092"/>
                    <a:pt x="92585" y="66358"/>
                    <a:pt x="88925" y="66358"/>
                  </a:cubicBezTo>
                  <a:cubicBezTo>
                    <a:pt x="85843" y="66358"/>
                    <a:pt x="82569" y="66878"/>
                    <a:pt x="79123" y="67917"/>
                  </a:cubicBezTo>
                  <a:cubicBezTo>
                    <a:pt x="74779" y="69225"/>
                    <a:pt x="71219" y="71058"/>
                    <a:pt x="68957" y="72340"/>
                  </a:cubicBezTo>
                  <a:cubicBezTo>
                    <a:pt x="68788" y="72471"/>
                    <a:pt x="67411" y="72357"/>
                    <a:pt x="67394" y="72568"/>
                  </a:cubicBezTo>
                  <a:cubicBezTo>
                    <a:pt x="67413" y="72798"/>
                    <a:pt x="68776" y="73310"/>
                    <a:pt x="68965" y="73411"/>
                  </a:cubicBezTo>
                  <a:cubicBezTo>
                    <a:pt x="70225" y="74211"/>
                    <a:pt x="71257" y="74946"/>
                    <a:pt x="72249" y="75799"/>
                  </a:cubicBezTo>
                  <a:cubicBezTo>
                    <a:pt x="72358" y="75898"/>
                    <a:pt x="72431" y="76058"/>
                    <a:pt x="72457" y="76230"/>
                  </a:cubicBezTo>
                  <a:cubicBezTo>
                    <a:pt x="72477" y="76395"/>
                    <a:pt x="72418" y="76555"/>
                    <a:pt x="72302" y="76671"/>
                  </a:cubicBezTo>
                  <a:cubicBezTo>
                    <a:pt x="72229" y="76771"/>
                    <a:pt x="72116" y="76831"/>
                    <a:pt x="72021" y="76860"/>
                  </a:cubicBezTo>
                  <a:cubicBezTo>
                    <a:pt x="71952" y="76881"/>
                    <a:pt x="71882" y="76892"/>
                    <a:pt x="71815" y="76892"/>
                  </a:cubicBezTo>
                  <a:cubicBezTo>
                    <a:pt x="71671" y="76892"/>
                    <a:pt x="71537" y="76845"/>
                    <a:pt x="71437" y="76749"/>
                  </a:cubicBezTo>
                  <a:cubicBezTo>
                    <a:pt x="66945" y="72896"/>
                    <a:pt x="62696" y="71715"/>
                    <a:pt x="59183" y="71715"/>
                  </a:cubicBezTo>
                  <a:cubicBezTo>
                    <a:pt x="57447" y="71715"/>
                    <a:pt x="55890" y="72004"/>
                    <a:pt x="54572" y="72401"/>
                  </a:cubicBezTo>
                  <a:cubicBezTo>
                    <a:pt x="53014" y="72871"/>
                    <a:pt x="51467" y="73571"/>
                    <a:pt x="49887" y="74575"/>
                  </a:cubicBezTo>
                  <a:cubicBezTo>
                    <a:pt x="48173" y="75666"/>
                    <a:pt x="47160" y="76652"/>
                    <a:pt x="47039" y="76768"/>
                  </a:cubicBezTo>
                  <a:cubicBezTo>
                    <a:pt x="46973" y="76856"/>
                    <a:pt x="46884" y="76919"/>
                    <a:pt x="46777" y="76950"/>
                  </a:cubicBezTo>
                  <a:cubicBezTo>
                    <a:pt x="46722" y="76966"/>
                    <a:pt x="46666" y="76974"/>
                    <a:pt x="46610" y="76974"/>
                  </a:cubicBezTo>
                  <a:cubicBezTo>
                    <a:pt x="46447" y="76974"/>
                    <a:pt x="46284" y="76906"/>
                    <a:pt x="46147" y="76771"/>
                  </a:cubicBezTo>
                  <a:cubicBezTo>
                    <a:pt x="45917" y="76526"/>
                    <a:pt x="45904" y="76138"/>
                    <a:pt x="46149" y="75908"/>
                  </a:cubicBezTo>
                  <a:cubicBezTo>
                    <a:pt x="46166" y="75876"/>
                    <a:pt x="47162" y="74921"/>
                    <a:pt x="48910" y="73768"/>
                  </a:cubicBezTo>
                  <a:cubicBezTo>
                    <a:pt x="48985" y="73714"/>
                    <a:pt x="49053" y="73646"/>
                    <a:pt x="49114" y="73574"/>
                  </a:cubicBezTo>
                  <a:cubicBezTo>
                    <a:pt x="50473" y="71225"/>
                    <a:pt x="63111" y="50400"/>
                    <a:pt x="84959" y="43819"/>
                  </a:cubicBezTo>
                  <a:cubicBezTo>
                    <a:pt x="89087" y="42576"/>
                    <a:pt x="93346" y="41921"/>
                    <a:pt x="97517" y="41870"/>
                  </a:cubicBezTo>
                  <a:cubicBezTo>
                    <a:pt x="97619" y="41866"/>
                    <a:pt x="97723" y="41861"/>
                    <a:pt x="97820" y="41832"/>
                  </a:cubicBezTo>
                  <a:lnTo>
                    <a:pt x="97917" y="41805"/>
                  </a:lnTo>
                  <a:cubicBezTo>
                    <a:pt x="103397" y="39132"/>
                    <a:pt x="109302" y="36829"/>
                    <a:pt x="115451" y="34977"/>
                  </a:cubicBezTo>
                  <a:cubicBezTo>
                    <a:pt x="129065" y="30876"/>
                    <a:pt x="144287" y="28802"/>
                    <a:pt x="160742" y="28802"/>
                  </a:cubicBezTo>
                  <a:cubicBezTo>
                    <a:pt x="161755" y="28802"/>
                    <a:pt x="162773" y="28810"/>
                    <a:pt x="163796" y="28825"/>
                  </a:cubicBezTo>
                  <a:cubicBezTo>
                    <a:pt x="163804" y="28827"/>
                    <a:pt x="163812" y="28827"/>
                    <a:pt x="163821" y="28827"/>
                  </a:cubicBezTo>
                  <a:cubicBezTo>
                    <a:pt x="163870" y="28827"/>
                    <a:pt x="163929" y="28811"/>
                    <a:pt x="163970" y="28796"/>
                  </a:cubicBezTo>
                  <a:cubicBezTo>
                    <a:pt x="164113" y="28755"/>
                    <a:pt x="164220" y="28670"/>
                    <a:pt x="164319" y="28561"/>
                  </a:cubicBezTo>
                  <a:cubicBezTo>
                    <a:pt x="164998" y="27597"/>
                    <a:pt x="165846" y="26765"/>
                    <a:pt x="167005" y="25997"/>
                  </a:cubicBezTo>
                  <a:cubicBezTo>
                    <a:pt x="167052" y="25983"/>
                    <a:pt x="167101" y="25976"/>
                    <a:pt x="167151" y="25976"/>
                  </a:cubicBezTo>
                  <a:close/>
                  <a:moveTo>
                    <a:pt x="32178" y="86553"/>
                  </a:moveTo>
                  <a:cubicBezTo>
                    <a:pt x="32448" y="86553"/>
                    <a:pt x="32698" y="86729"/>
                    <a:pt x="32780" y="86999"/>
                  </a:cubicBezTo>
                  <a:cubicBezTo>
                    <a:pt x="32877" y="87336"/>
                    <a:pt x="32690" y="87683"/>
                    <a:pt x="32360" y="87785"/>
                  </a:cubicBezTo>
                  <a:cubicBezTo>
                    <a:pt x="29980" y="88500"/>
                    <a:pt x="27828" y="90640"/>
                    <a:pt x="26412" y="92298"/>
                  </a:cubicBezTo>
                  <a:cubicBezTo>
                    <a:pt x="26296" y="92438"/>
                    <a:pt x="25399" y="92942"/>
                    <a:pt x="25423" y="93117"/>
                  </a:cubicBezTo>
                  <a:cubicBezTo>
                    <a:pt x="25434" y="93196"/>
                    <a:pt x="25649" y="93210"/>
                    <a:pt x="25893" y="93210"/>
                  </a:cubicBezTo>
                  <a:cubicBezTo>
                    <a:pt x="26020" y="93210"/>
                    <a:pt x="26154" y="93206"/>
                    <a:pt x="26272" y="93206"/>
                  </a:cubicBezTo>
                  <a:cubicBezTo>
                    <a:pt x="26421" y="93206"/>
                    <a:pt x="26544" y="93212"/>
                    <a:pt x="26592" y="93238"/>
                  </a:cubicBezTo>
                  <a:cubicBezTo>
                    <a:pt x="27585" y="93815"/>
                    <a:pt x="28511" y="94503"/>
                    <a:pt x="29355" y="95286"/>
                  </a:cubicBezTo>
                  <a:cubicBezTo>
                    <a:pt x="29609" y="95521"/>
                    <a:pt x="29646" y="95904"/>
                    <a:pt x="29408" y="96159"/>
                  </a:cubicBezTo>
                  <a:cubicBezTo>
                    <a:pt x="29333" y="96258"/>
                    <a:pt x="29246" y="96311"/>
                    <a:pt x="29127" y="96348"/>
                  </a:cubicBezTo>
                  <a:cubicBezTo>
                    <a:pt x="29060" y="96368"/>
                    <a:pt x="28993" y="96379"/>
                    <a:pt x="28928" y="96379"/>
                  </a:cubicBezTo>
                  <a:cubicBezTo>
                    <a:pt x="28781" y="96379"/>
                    <a:pt x="28643" y="96326"/>
                    <a:pt x="28536" y="96212"/>
                  </a:cubicBezTo>
                  <a:cubicBezTo>
                    <a:pt x="25486" y="93466"/>
                    <a:pt x="22521" y="92716"/>
                    <a:pt x="20191" y="92716"/>
                  </a:cubicBezTo>
                  <a:cubicBezTo>
                    <a:pt x="18925" y="92716"/>
                    <a:pt x="17847" y="92938"/>
                    <a:pt x="17044" y="93180"/>
                  </a:cubicBezTo>
                  <a:cubicBezTo>
                    <a:pt x="16036" y="93483"/>
                    <a:pt x="15360" y="93844"/>
                    <a:pt x="15045" y="94016"/>
                  </a:cubicBezTo>
                  <a:cubicBezTo>
                    <a:pt x="14982" y="94035"/>
                    <a:pt x="14918" y="94044"/>
                    <a:pt x="14856" y="94044"/>
                  </a:cubicBezTo>
                  <a:cubicBezTo>
                    <a:pt x="14635" y="94044"/>
                    <a:pt x="14432" y="93928"/>
                    <a:pt x="14330" y="93735"/>
                  </a:cubicBezTo>
                  <a:cubicBezTo>
                    <a:pt x="14138" y="93451"/>
                    <a:pt x="14230" y="93056"/>
                    <a:pt x="14545" y="92882"/>
                  </a:cubicBezTo>
                  <a:cubicBezTo>
                    <a:pt x="14545" y="92882"/>
                    <a:pt x="15302" y="92443"/>
                    <a:pt x="16574" y="92063"/>
                  </a:cubicBezTo>
                  <a:cubicBezTo>
                    <a:pt x="17545" y="91770"/>
                    <a:pt x="18799" y="91513"/>
                    <a:pt x="20246" y="91513"/>
                  </a:cubicBezTo>
                  <a:cubicBezTo>
                    <a:pt x="21483" y="91513"/>
                    <a:pt x="22861" y="91701"/>
                    <a:pt x="24321" y="92215"/>
                  </a:cubicBezTo>
                  <a:cubicBezTo>
                    <a:pt x="24445" y="92257"/>
                    <a:pt x="24635" y="92738"/>
                    <a:pt x="24766" y="92738"/>
                  </a:cubicBezTo>
                  <a:cubicBezTo>
                    <a:pt x="24770" y="92738"/>
                    <a:pt x="24774" y="92737"/>
                    <a:pt x="24779" y="92736"/>
                  </a:cubicBezTo>
                  <a:cubicBezTo>
                    <a:pt x="24897" y="92700"/>
                    <a:pt x="24946" y="92106"/>
                    <a:pt x="25019" y="92007"/>
                  </a:cubicBezTo>
                  <a:cubicBezTo>
                    <a:pt x="26063" y="90698"/>
                    <a:pt x="28829" y="87535"/>
                    <a:pt x="31999" y="86580"/>
                  </a:cubicBezTo>
                  <a:cubicBezTo>
                    <a:pt x="32059" y="86562"/>
                    <a:pt x="32119" y="86553"/>
                    <a:pt x="32178" y="86553"/>
                  </a:cubicBezTo>
                  <a:close/>
                  <a:moveTo>
                    <a:pt x="157213" y="1"/>
                  </a:moveTo>
                  <a:cubicBezTo>
                    <a:pt x="156779" y="1"/>
                    <a:pt x="156378" y="51"/>
                    <a:pt x="156018" y="159"/>
                  </a:cubicBezTo>
                  <a:cubicBezTo>
                    <a:pt x="155809" y="225"/>
                    <a:pt x="155606" y="312"/>
                    <a:pt x="155417" y="421"/>
                  </a:cubicBezTo>
                  <a:cubicBezTo>
                    <a:pt x="154115" y="1153"/>
                    <a:pt x="152993" y="1674"/>
                    <a:pt x="151837" y="2021"/>
                  </a:cubicBezTo>
                  <a:cubicBezTo>
                    <a:pt x="150589" y="2396"/>
                    <a:pt x="149401" y="2544"/>
                    <a:pt x="148017" y="2726"/>
                  </a:cubicBezTo>
                  <a:cubicBezTo>
                    <a:pt x="146774" y="2867"/>
                    <a:pt x="145288" y="3051"/>
                    <a:pt x="143349" y="3477"/>
                  </a:cubicBezTo>
                  <a:cubicBezTo>
                    <a:pt x="143331" y="3474"/>
                    <a:pt x="143317" y="3473"/>
                    <a:pt x="143304" y="3473"/>
                  </a:cubicBezTo>
                  <a:cubicBezTo>
                    <a:pt x="143275" y="3473"/>
                    <a:pt x="143254" y="3479"/>
                    <a:pt x="143220" y="3489"/>
                  </a:cubicBezTo>
                  <a:cubicBezTo>
                    <a:pt x="142336" y="3676"/>
                    <a:pt x="141337" y="3926"/>
                    <a:pt x="140195" y="4217"/>
                  </a:cubicBezTo>
                  <a:lnTo>
                    <a:pt x="140169" y="4221"/>
                  </a:lnTo>
                  <a:cubicBezTo>
                    <a:pt x="139907" y="4301"/>
                    <a:pt x="132587" y="4469"/>
                    <a:pt x="136196" y="4823"/>
                  </a:cubicBezTo>
                  <a:cubicBezTo>
                    <a:pt x="136465" y="4849"/>
                    <a:pt x="139875" y="5332"/>
                    <a:pt x="140137" y="5414"/>
                  </a:cubicBezTo>
                  <a:cubicBezTo>
                    <a:pt x="140748" y="5622"/>
                    <a:pt x="141172" y="5811"/>
                    <a:pt x="141431" y="5969"/>
                  </a:cubicBezTo>
                  <a:cubicBezTo>
                    <a:pt x="141562" y="6059"/>
                    <a:pt x="141662" y="6214"/>
                    <a:pt x="141703" y="6359"/>
                  </a:cubicBezTo>
                  <a:cubicBezTo>
                    <a:pt x="141730" y="6534"/>
                    <a:pt x="141701" y="6701"/>
                    <a:pt x="141608" y="6832"/>
                  </a:cubicBezTo>
                  <a:cubicBezTo>
                    <a:pt x="141499" y="6994"/>
                    <a:pt x="141373" y="7086"/>
                    <a:pt x="141276" y="7115"/>
                  </a:cubicBezTo>
                  <a:cubicBezTo>
                    <a:pt x="141219" y="7133"/>
                    <a:pt x="141163" y="7140"/>
                    <a:pt x="141109" y="7140"/>
                  </a:cubicBezTo>
                  <a:cubicBezTo>
                    <a:pt x="140981" y="7140"/>
                    <a:pt x="140863" y="7098"/>
                    <a:pt x="140755" y="7038"/>
                  </a:cubicBezTo>
                  <a:cubicBezTo>
                    <a:pt x="139228" y="6056"/>
                    <a:pt x="133416" y="5189"/>
                    <a:pt x="132759" y="5099"/>
                  </a:cubicBezTo>
                  <a:lnTo>
                    <a:pt x="132454" y="5036"/>
                  </a:lnTo>
                  <a:lnTo>
                    <a:pt x="132357" y="5666"/>
                  </a:lnTo>
                  <a:lnTo>
                    <a:pt x="132153" y="4992"/>
                  </a:lnTo>
                  <a:cubicBezTo>
                    <a:pt x="131702" y="4920"/>
                    <a:pt x="131272" y="4849"/>
                    <a:pt x="130774" y="4849"/>
                  </a:cubicBezTo>
                  <a:cubicBezTo>
                    <a:pt x="130267" y="4849"/>
                    <a:pt x="129691" y="4923"/>
                    <a:pt x="128951" y="5145"/>
                  </a:cubicBezTo>
                  <a:cubicBezTo>
                    <a:pt x="127991" y="5431"/>
                    <a:pt x="126794" y="5976"/>
                    <a:pt x="125158" y="6810"/>
                  </a:cubicBezTo>
                  <a:cubicBezTo>
                    <a:pt x="123934" y="7440"/>
                    <a:pt x="122722" y="7937"/>
                    <a:pt x="121450" y="8320"/>
                  </a:cubicBezTo>
                  <a:cubicBezTo>
                    <a:pt x="119120" y="9018"/>
                    <a:pt x="116956" y="9229"/>
                    <a:pt x="115024" y="9416"/>
                  </a:cubicBezTo>
                  <a:cubicBezTo>
                    <a:pt x="113344" y="9580"/>
                    <a:pt x="111922" y="9721"/>
                    <a:pt x="110576" y="10126"/>
                  </a:cubicBezTo>
                  <a:cubicBezTo>
                    <a:pt x="108919" y="10625"/>
                    <a:pt x="107610" y="11490"/>
                    <a:pt x="106424" y="12867"/>
                  </a:cubicBezTo>
                  <a:cubicBezTo>
                    <a:pt x="106328" y="12976"/>
                    <a:pt x="106252" y="13076"/>
                    <a:pt x="106146" y="13160"/>
                  </a:cubicBezTo>
                  <a:lnTo>
                    <a:pt x="105966" y="13345"/>
                  </a:lnTo>
                  <a:cubicBezTo>
                    <a:pt x="105789" y="13531"/>
                    <a:pt x="102956" y="14588"/>
                    <a:pt x="103053" y="14821"/>
                  </a:cubicBezTo>
                  <a:cubicBezTo>
                    <a:pt x="103068" y="14857"/>
                    <a:pt x="103153" y="14872"/>
                    <a:pt x="103286" y="14872"/>
                  </a:cubicBezTo>
                  <a:cubicBezTo>
                    <a:pt x="104011" y="14872"/>
                    <a:pt x="106175" y="14420"/>
                    <a:pt x="106398" y="14418"/>
                  </a:cubicBezTo>
                  <a:cubicBezTo>
                    <a:pt x="106904" y="14424"/>
                    <a:pt x="107389" y="14427"/>
                    <a:pt x="107854" y="14427"/>
                  </a:cubicBezTo>
                  <a:cubicBezTo>
                    <a:pt x="110240" y="14427"/>
                    <a:pt x="112088" y="14349"/>
                    <a:pt x="113403" y="14193"/>
                  </a:cubicBezTo>
                  <a:cubicBezTo>
                    <a:pt x="113428" y="14190"/>
                    <a:pt x="113453" y="14188"/>
                    <a:pt x="113478" y="14188"/>
                  </a:cubicBezTo>
                  <a:cubicBezTo>
                    <a:pt x="113776" y="14188"/>
                    <a:pt x="114042" y="14421"/>
                    <a:pt x="114093" y="14746"/>
                  </a:cubicBezTo>
                  <a:cubicBezTo>
                    <a:pt x="114132" y="15049"/>
                    <a:pt x="113950" y="15313"/>
                    <a:pt x="113565" y="15427"/>
                  </a:cubicBezTo>
                  <a:lnTo>
                    <a:pt x="113541" y="15434"/>
                  </a:lnTo>
                  <a:cubicBezTo>
                    <a:pt x="111994" y="15610"/>
                    <a:pt x="109824" y="15668"/>
                    <a:pt x="107636" y="15668"/>
                  </a:cubicBezTo>
                  <a:cubicBezTo>
                    <a:pt x="104094" y="15668"/>
                    <a:pt x="100504" y="15516"/>
                    <a:pt x="99439" y="15463"/>
                  </a:cubicBezTo>
                  <a:cubicBezTo>
                    <a:pt x="98828" y="15439"/>
                    <a:pt x="98193" y="15417"/>
                    <a:pt x="97585" y="15393"/>
                  </a:cubicBezTo>
                  <a:cubicBezTo>
                    <a:pt x="96676" y="15336"/>
                    <a:pt x="95757" y="15283"/>
                    <a:pt x="94821" y="15283"/>
                  </a:cubicBezTo>
                  <a:cubicBezTo>
                    <a:pt x="93309" y="15283"/>
                    <a:pt x="91752" y="15422"/>
                    <a:pt x="90122" y="15911"/>
                  </a:cubicBezTo>
                  <a:cubicBezTo>
                    <a:pt x="88513" y="16396"/>
                    <a:pt x="86969" y="17174"/>
                    <a:pt x="85473" y="18306"/>
                  </a:cubicBezTo>
                  <a:cubicBezTo>
                    <a:pt x="82053" y="20854"/>
                    <a:pt x="79494" y="21835"/>
                    <a:pt x="77475" y="22444"/>
                  </a:cubicBezTo>
                  <a:cubicBezTo>
                    <a:pt x="76803" y="22647"/>
                    <a:pt x="76173" y="22810"/>
                    <a:pt x="75538" y="22974"/>
                  </a:cubicBezTo>
                  <a:cubicBezTo>
                    <a:pt x="74932" y="23132"/>
                    <a:pt x="74355" y="23304"/>
                    <a:pt x="73778" y="23476"/>
                  </a:cubicBezTo>
                  <a:cubicBezTo>
                    <a:pt x="71161" y="24264"/>
                    <a:pt x="68691" y="25456"/>
                    <a:pt x="65203" y="28651"/>
                  </a:cubicBezTo>
                  <a:cubicBezTo>
                    <a:pt x="62086" y="31528"/>
                    <a:pt x="59584" y="32517"/>
                    <a:pt x="57951" y="33009"/>
                  </a:cubicBezTo>
                  <a:cubicBezTo>
                    <a:pt x="56991" y="33300"/>
                    <a:pt x="56097" y="33462"/>
                    <a:pt x="55260" y="33637"/>
                  </a:cubicBezTo>
                  <a:cubicBezTo>
                    <a:pt x="54494" y="33787"/>
                    <a:pt x="53801" y="33918"/>
                    <a:pt x="53127" y="34122"/>
                  </a:cubicBezTo>
                  <a:cubicBezTo>
                    <a:pt x="51111" y="34727"/>
                    <a:pt x="49356" y="35859"/>
                    <a:pt x="47356" y="39393"/>
                  </a:cubicBezTo>
                  <a:cubicBezTo>
                    <a:pt x="47024" y="39939"/>
                    <a:pt x="46700" y="40428"/>
                    <a:pt x="46387" y="40862"/>
                  </a:cubicBezTo>
                  <a:cubicBezTo>
                    <a:pt x="46220" y="41095"/>
                    <a:pt x="42969" y="43140"/>
                    <a:pt x="43139" y="43351"/>
                  </a:cubicBezTo>
                  <a:cubicBezTo>
                    <a:pt x="43148" y="43365"/>
                    <a:pt x="43170" y="43371"/>
                    <a:pt x="43203" y="43371"/>
                  </a:cubicBezTo>
                  <a:cubicBezTo>
                    <a:pt x="43708" y="43371"/>
                    <a:pt x="46825" y="41911"/>
                    <a:pt x="47073" y="41834"/>
                  </a:cubicBezTo>
                  <a:cubicBezTo>
                    <a:pt x="49152" y="41182"/>
                    <a:pt x="50885" y="40501"/>
                    <a:pt x="52313" y="39759"/>
                  </a:cubicBezTo>
                  <a:cubicBezTo>
                    <a:pt x="52374" y="39741"/>
                    <a:pt x="52435" y="39732"/>
                    <a:pt x="52494" y="39732"/>
                  </a:cubicBezTo>
                  <a:cubicBezTo>
                    <a:pt x="52713" y="39732"/>
                    <a:pt x="52909" y="39855"/>
                    <a:pt x="53035" y="40065"/>
                  </a:cubicBezTo>
                  <a:cubicBezTo>
                    <a:pt x="53110" y="40225"/>
                    <a:pt x="53127" y="40377"/>
                    <a:pt x="53077" y="40549"/>
                  </a:cubicBezTo>
                  <a:cubicBezTo>
                    <a:pt x="53016" y="40697"/>
                    <a:pt x="52926" y="40831"/>
                    <a:pt x="52764" y="40903"/>
                  </a:cubicBezTo>
                  <a:cubicBezTo>
                    <a:pt x="51259" y="41725"/>
                    <a:pt x="49244" y="42515"/>
                    <a:pt x="46772" y="43259"/>
                  </a:cubicBezTo>
                  <a:cubicBezTo>
                    <a:pt x="42809" y="44452"/>
                    <a:pt x="38982" y="45133"/>
                    <a:pt x="38536" y="45215"/>
                  </a:cubicBezTo>
                  <a:cubicBezTo>
                    <a:pt x="37780" y="45392"/>
                    <a:pt x="37038" y="45538"/>
                    <a:pt x="36340" y="45746"/>
                  </a:cubicBezTo>
                  <a:cubicBezTo>
                    <a:pt x="33771" y="46522"/>
                    <a:pt x="31078" y="48012"/>
                    <a:pt x="28812" y="53621"/>
                  </a:cubicBezTo>
                  <a:cubicBezTo>
                    <a:pt x="28441" y="54569"/>
                    <a:pt x="28046" y="55422"/>
                    <a:pt x="27532" y="56413"/>
                  </a:cubicBezTo>
                  <a:cubicBezTo>
                    <a:pt x="27520" y="56416"/>
                    <a:pt x="27513" y="56433"/>
                    <a:pt x="27515" y="56445"/>
                  </a:cubicBezTo>
                  <a:cubicBezTo>
                    <a:pt x="27440" y="56622"/>
                    <a:pt x="27338" y="56811"/>
                    <a:pt x="27236" y="56997"/>
                  </a:cubicBezTo>
                  <a:cubicBezTo>
                    <a:pt x="27202" y="57063"/>
                    <a:pt x="24352" y="64989"/>
                    <a:pt x="23152" y="67524"/>
                  </a:cubicBezTo>
                  <a:cubicBezTo>
                    <a:pt x="23067" y="67682"/>
                    <a:pt x="22924" y="67800"/>
                    <a:pt x="22755" y="67854"/>
                  </a:cubicBezTo>
                  <a:cubicBezTo>
                    <a:pt x="22696" y="67872"/>
                    <a:pt x="22636" y="67881"/>
                    <a:pt x="22576" y="67881"/>
                  </a:cubicBezTo>
                  <a:cubicBezTo>
                    <a:pt x="22479" y="67881"/>
                    <a:pt x="22383" y="67857"/>
                    <a:pt x="22294" y="67808"/>
                  </a:cubicBezTo>
                  <a:cubicBezTo>
                    <a:pt x="22146" y="67747"/>
                    <a:pt x="22054" y="67621"/>
                    <a:pt x="21979" y="67456"/>
                  </a:cubicBezTo>
                  <a:cubicBezTo>
                    <a:pt x="21928" y="67291"/>
                    <a:pt x="21933" y="67129"/>
                    <a:pt x="22015" y="66976"/>
                  </a:cubicBezTo>
                  <a:cubicBezTo>
                    <a:pt x="22379" y="66184"/>
                    <a:pt x="23237" y="65018"/>
                    <a:pt x="24037" y="62892"/>
                  </a:cubicBezTo>
                  <a:cubicBezTo>
                    <a:pt x="24137" y="62671"/>
                    <a:pt x="26325" y="59109"/>
                    <a:pt x="25627" y="59109"/>
                  </a:cubicBezTo>
                  <a:cubicBezTo>
                    <a:pt x="25561" y="59109"/>
                    <a:pt x="25470" y="59141"/>
                    <a:pt x="25348" y="59210"/>
                  </a:cubicBezTo>
                  <a:cubicBezTo>
                    <a:pt x="25747" y="58607"/>
                    <a:pt x="25886" y="58369"/>
                    <a:pt x="25855" y="58369"/>
                  </a:cubicBezTo>
                  <a:cubicBezTo>
                    <a:pt x="25735" y="58369"/>
                    <a:pt x="23180" y="61780"/>
                    <a:pt x="23026" y="61826"/>
                  </a:cubicBezTo>
                  <a:cubicBezTo>
                    <a:pt x="22978" y="61840"/>
                    <a:pt x="22929" y="61855"/>
                    <a:pt x="22890" y="61891"/>
                  </a:cubicBezTo>
                  <a:cubicBezTo>
                    <a:pt x="22285" y="62230"/>
                    <a:pt x="21700" y="62458"/>
                    <a:pt x="21140" y="62681"/>
                  </a:cubicBezTo>
                  <a:cubicBezTo>
                    <a:pt x="19085" y="63510"/>
                    <a:pt x="17754" y="64225"/>
                    <a:pt x="16353" y="68523"/>
                  </a:cubicBezTo>
                  <a:cubicBezTo>
                    <a:pt x="14490" y="74165"/>
                    <a:pt x="11276" y="76703"/>
                    <a:pt x="8180" y="79127"/>
                  </a:cubicBezTo>
                  <a:cubicBezTo>
                    <a:pt x="5706" y="81078"/>
                    <a:pt x="2904" y="83257"/>
                    <a:pt x="591" y="87489"/>
                  </a:cubicBezTo>
                  <a:cubicBezTo>
                    <a:pt x="0" y="90574"/>
                    <a:pt x="553" y="93447"/>
                    <a:pt x="2174" y="95786"/>
                  </a:cubicBezTo>
                  <a:cubicBezTo>
                    <a:pt x="5000" y="99896"/>
                    <a:pt x="10658" y="102412"/>
                    <a:pt x="18128" y="102885"/>
                  </a:cubicBezTo>
                  <a:cubicBezTo>
                    <a:pt x="25627" y="103348"/>
                    <a:pt x="31330" y="104538"/>
                    <a:pt x="36384" y="105583"/>
                  </a:cubicBezTo>
                  <a:cubicBezTo>
                    <a:pt x="41423" y="106630"/>
                    <a:pt x="45860" y="107548"/>
                    <a:pt x="50942" y="107548"/>
                  </a:cubicBezTo>
                  <a:cubicBezTo>
                    <a:pt x="51776" y="107548"/>
                    <a:pt x="52627" y="107524"/>
                    <a:pt x="53501" y="107471"/>
                  </a:cubicBezTo>
                  <a:cubicBezTo>
                    <a:pt x="55328" y="107364"/>
                    <a:pt x="57236" y="107000"/>
                    <a:pt x="59301" y="106380"/>
                  </a:cubicBezTo>
                  <a:cubicBezTo>
                    <a:pt x="60682" y="105965"/>
                    <a:pt x="62035" y="105471"/>
                    <a:pt x="63356" y="104897"/>
                  </a:cubicBezTo>
                  <a:lnTo>
                    <a:pt x="63453" y="104868"/>
                  </a:lnTo>
                  <a:cubicBezTo>
                    <a:pt x="66296" y="103699"/>
                    <a:pt x="69205" y="102221"/>
                    <a:pt x="72229" y="100706"/>
                  </a:cubicBezTo>
                  <a:cubicBezTo>
                    <a:pt x="77521" y="98013"/>
                    <a:pt x="83500" y="95007"/>
                    <a:pt x="90442" y="92916"/>
                  </a:cubicBezTo>
                  <a:cubicBezTo>
                    <a:pt x="91256" y="92671"/>
                    <a:pt x="92100" y="92416"/>
                    <a:pt x="92953" y="92213"/>
                  </a:cubicBezTo>
                  <a:cubicBezTo>
                    <a:pt x="95799" y="91486"/>
                    <a:pt x="98634" y="90817"/>
                    <a:pt x="101485" y="90114"/>
                  </a:cubicBezTo>
                  <a:lnTo>
                    <a:pt x="101780" y="90051"/>
                  </a:lnTo>
                  <a:cubicBezTo>
                    <a:pt x="107428" y="88718"/>
                    <a:pt x="113289" y="87317"/>
                    <a:pt x="119317" y="85501"/>
                  </a:cubicBezTo>
                  <a:cubicBezTo>
                    <a:pt x="129448" y="82452"/>
                    <a:pt x="138154" y="78756"/>
                    <a:pt x="146744" y="73889"/>
                  </a:cubicBezTo>
                  <a:cubicBezTo>
                    <a:pt x="160473" y="66087"/>
                    <a:pt x="170881" y="62301"/>
                    <a:pt x="181376" y="58798"/>
                  </a:cubicBezTo>
                  <a:cubicBezTo>
                    <a:pt x="182711" y="58372"/>
                    <a:pt x="184042" y="57916"/>
                    <a:pt x="185380" y="57487"/>
                  </a:cubicBezTo>
                  <a:cubicBezTo>
                    <a:pt x="189098" y="56263"/>
                    <a:pt x="192908" y="55010"/>
                    <a:pt x="197004" y="53565"/>
                  </a:cubicBezTo>
                  <a:cubicBezTo>
                    <a:pt x="206775" y="50099"/>
                    <a:pt x="212270" y="43732"/>
                    <a:pt x="215135" y="38993"/>
                  </a:cubicBezTo>
                  <a:cubicBezTo>
                    <a:pt x="217011" y="35915"/>
                    <a:pt x="217493" y="32468"/>
                    <a:pt x="216451" y="29274"/>
                  </a:cubicBezTo>
                  <a:cubicBezTo>
                    <a:pt x="215774" y="27282"/>
                    <a:pt x="214533" y="25510"/>
                    <a:pt x="212776" y="24102"/>
                  </a:cubicBezTo>
                  <a:cubicBezTo>
                    <a:pt x="211654" y="23338"/>
                    <a:pt x="210563" y="23277"/>
                    <a:pt x="209264" y="23222"/>
                  </a:cubicBezTo>
                  <a:cubicBezTo>
                    <a:pt x="206719" y="23125"/>
                    <a:pt x="203827" y="23001"/>
                    <a:pt x="200366" y="16973"/>
                  </a:cubicBezTo>
                  <a:lnTo>
                    <a:pt x="199959" y="16229"/>
                  </a:lnTo>
                  <a:cubicBezTo>
                    <a:pt x="197702" y="11996"/>
                    <a:pt x="189784" y="6656"/>
                    <a:pt x="183460" y="6656"/>
                  </a:cubicBezTo>
                  <a:cubicBezTo>
                    <a:pt x="182538" y="6656"/>
                    <a:pt x="181650" y="6769"/>
                    <a:pt x="180818" y="7016"/>
                  </a:cubicBezTo>
                  <a:lnTo>
                    <a:pt x="181000" y="7617"/>
                  </a:lnTo>
                  <a:lnTo>
                    <a:pt x="180421" y="7084"/>
                  </a:lnTo>
                  <a:lnTo>
                    <a:pt x="180397" y="7089"/>
                  </a:lnTo>
                  <a:cubicBezTo>
                    <a:pt x="180157" y="7162"/>
                    <a:pt x="179975" y="7346"/>
                    <a:pt x="179946" y="7591"/>
                  </a:cubicBezTo>
                  <a:cubicBezTo>
                    <a:pt x="179914" y="7838"/>
                    <a:pt x="180018" y="8095"/>
                    <a:pt x="180237" y="8209"/>
                  </a:cubicBezTo>
                  <a:cubicBezTo>
                    <a:pt x="183225" y="10138"/>
                    <a:pt x="185593" y="12254"/>
                    <a:pt x="187261" y="14501"/>
                  </a:cubicBezTo>
                  <a:cubicBezTo>
                    <a:pt x="187476" y="14775"/>
                    <a:pt x="187411" y="15163"/>
                    <a:pt x="186955" y="15480"/>
                  </a:cubicBezTo>
                  <a:cubicBezTo>
                    <a:pt x="186894" y="15498"/>
                    <a:pt x="186833" y="15507"/>
                    <a:pt x="186773" y="15507"/>
                  </a:cubicBezTo>
                  <a:cubicBezTo>
                    <a:pt x="186573" y="15507"/>
                    <a:pt x="186385" y="15410"/>
                    <a:pt x="186255" y="15247"/>
                  </a:cubicBezTo>
                  <a:cubicBezTo>
                    <a:pt x="181727" y="9176"/>
                    <a:pt x="173244" y="6049"/>
                    <a:pt x="173115" y="5984"/>
                  </a:cubicBezTo>
                  <a:cubicBezTo>
                    <a:pt x="171113" y="5249"/>
                    <a:pt x="169017" y="4284"/>
                    <a:pt x="167039" y="3363"/>
                  </a:cubicBezTo>
                  <a:cubicBezTo>
                    <a:pt x="163453" y="1711"/>
                    <a:pt x="159756" y="1"/>
                    <a:pt x="15721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"/>
            <p:cNvSpPr/>
            <p:nvPr/>
          </p:nvSpPr>
          <p:spPr>
            <a:xfrm>
              <a:off x="5816600" y="731475"/>
              <a:ext cx="97225" cy="65700"/>
            </a:xfrm>
            <a:custGeom>
              <a:avLst/>
              <a:gdLst/>
              <a:ahLst/>
              <a:cxnLst/>
              <a:rect l="l" t="t" r="r" b="b"/>
              <a:pathLst>
                <a:path w="3889" h="2628" extrusionOk="0">
                  <a:moveTo>
                    <a:pt x="697" y="0"/>
                  </a:moveTo>
                  <a:cubicBezTo>
                    <a:pt x="630" y="0"/>
                    <a:pt x="563" y="12"/>
                    <a:pt x="503" y="30"/>
                  </a:cubicBezTo>
                  <a:cubicBezTo>
                    <a:pt x="386" y="66"/>
                    <a:pt x="255" y="156"/>
                    <a:pt x="163" y="289"/>
                  </a:cubicBezTo>
                  <a:cubicBezTo>
                    <a:pt x="1" y="524"/>
                    <a:pt x="28" y="880"/>
                    <a:pt x="277" y="1096"/>
                  </a:cubicBezTo>
                  <a:cubicBezTo>
                    <a:pt x="1114" y="1865"/>
                    <a:pt x="1984" y="2335"/>
                    <a:pt x="3033" y="2597"/>
                  </a:cubicBezTo>
                  <a:cubicBezTo>
                    <a:pt x="3087" y="2617"/>
                    <a:pt x="3145" y="2628"/>
                    <a:pt x="3203" y="2628"/>
                  </a:cubicBezTo>
                  <a:cubicBezTo>
                    <a:pt x="3253" y="2628"/>
                    <a:pt x="3303" y="2620"/>
                    <a:pt x="3351" y="2604"/>
                  </a:cubicBezTo>
                  <a:cubicBezTo>
                    <a:pt x="3545" y="2548"/>
                    <a:pt x="3685" y="2403"/>
                    <a:pt x="3760" y="2221"/>
                  </a:cubicBezTo>
                  <a:cubicBezTo>
                    <a:pt x="3889" y="1947"/>
                    <a:pt x="3763" y="1617"/>
                    <a:pt x="3501" y="1460"/>
                  </a:cubicBezTo>
                  <a:cubicBezTo>
                    <a:pt x="2704" y="990"/>
                    <a:pt x="1877" y="505"/>
                    <a:pt x="961" y="76"/>
                  </a:cubicBezTo>
                  <a:cubicBezTo>
                    <a:pt x="885" y="22"/>
                    <a:pt x="791" y="0"/>
                    <a:pt x="697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"/>
            <p:cNvSpPr/>
            <p:nvPr/>
          </p:nvSpPr>
          <p:spPr>
            <a:xfrm>
              <a:off x="2307675" y="997850"/>
              <a:ext cx="2508525" cy="1059725"/>
            </a:xfrm>
            <a:custGeom>
              <a:avLst/>
              <a:gdLst/>
              <a:ahLst/>
              <a:cxnLst/>
              <a:rect l="l" t="t" r="r" b="b"/>
              <a:pathLst>
                <a:path w="100341" h="42389" extrusionOk="0">
                  <a:moveTo>
                    <a:pt x="100084" y="0"/>
                  </a:moveTo>
                  <a:cubicBezTo>
                    <a:pt x="99756" y="0"/>
                    <a:pt x="98934" y="321"/>
                    <a:pt x="98780" y="323"/>
                  </a:cubicBezTo>
                  <a:cubicBezTo>
                    <a:pt x="98246" y="319"/>
                    <a:pt x="97713" y="317"/>
                    <a:pt x="97181" y="317"/>
                  </a:cubicBezTo>
                  <a:cubicBezTo>
                    <a:pt x="80782" y="317"/>
                    <a:pt x="65610" y="2380"/>
                    <a:pt x="52052" y="6463"/>
                  </a:cubicBezTo>
                  <a:cubicBezTo>
                    <a:pt x="19015" y="16412"/>
                    <a:pt x="4732" y="35328"/>
                    <a:pt x="1144" y="40883"/>
                  </a:cubicBezTo>
                  <a:cubicBezTo>
                    <a:pt x="1035" y="41048"/>
                    <a:pt x="0" y="41232"/>
                    <a:pt x="59" y="41423"/>
                  </a:cubicBezTo>
                  <a:cubicBezTo>
                    <a:pt x="134" y="41583"/>
                    <a:pt x="1270" y="41734"/>
                    <a:pt x="1450" y="41811"/>
                  </a:cubicBezTo>
                  <a:cubicBezTo>
                    <a:pt x="1888" y="41964"/>
                    <a:pt x="2303" y="42129"/>
                    <a:pt x="2759" y="42332"/>
                  </a:cubicBezTo>
                  <a:cubicBezTo>
                    <a:pt x="2830" y="42370"/>
                    <a:pt x="2913" y="42389"/>
                    <a:pt x="2998" y="42389"/>
                  </a:cubicBezTo>
                  <a:cubicBezTo>
                    <a:pt x="3061" y="42389"/>
                    <a:pt x="3125" y="42379"/>
                    <a:pt x="3185" y="42359"/>
                  </a:cubicBezTo>
                  <a:cubicBezTo>
                    <a:pt x="3234" y="42345"/>
                    <a:pt x="3272" y="42308"/>
                    <a:pt x="3345" y="42284"/>
                  </a:cubicBezTo>
                  <a:cubicBezTo>
                    <a:pt x="4940" y="41225"/>
                    <a:pt x="9315" y="38626"/>
                    <a:pt x="15028" y="36906"/>
                  </a:cubicBezTo>
                  <a:cubicBezTo>
                    <a:pt x="18295" y="35921"/>
                    <a:pt x="21458" y="35388"/>
                    <a:pt x="24481" y="35342"/>
                  </a:cubicBezTo>
                  <a:cubicBezTo>
                    <a:pt x="24553" y="35320"/>
                    <a:pt x="24609" y="35330"/>
                    <a:pt x="24658" y="35315"/>
                  </a:cubicBezTo>
                  <a:cubicBezTo>
                    <a:pt x="24843" y="35492"/>
                    <a:pt x="24953" y="35559"/>
                    <a:pt x="25016" y="35559"/>
                  </a:cubicBezTo>
                  <a:cubicBezTo>
                    <a:pt x="25186" y="35559"/>
                    <a:pt x="25009" y="35063"/>
                    <a:pt x="25067" y="34930"/>
                  </a:cubicBezTo>
                  <a:cubicBezTo>
                    <a:pt x="26027" y="32468"/>
                    <a:pt x="29096" y="26488"/>
                    <a:pt x="36442" y="24275"/>
                  </a:cubicBezTo>
                  <a:cubicBezTo>
                    <a:pt x="38301" y="23715"/>
                    <a:pt x="40315" y="23429"/>
                    <a:pt x="42470" y="23429"/>
                  </a:cubicBezTo>
                  <a:cubicBezTo>
                    <a:pt x="43516" y="23429"/>
                    <a:pt x="44595" y="23497"/>
                    <a:pt x="45706" y="23633"/>
                  </a:cubicBezTo>
                  <a:cubicBezTo>
                    <a:pt x="45729" y="23640"/>
                    <a:pt x="45754" y="23643"/>
                    <a:pt x="45778" y="23643"/>
                  </a:cubicBezTo>
                  <a:cubicBezTo>
                    <a:pt x="45842" y="23643"/>
                    <a:pt x="45908" y="23623"/>
                    <a:pt x="45961" y="23609"/>
                  </a:cubicBezTo>
                  <a:cubicBezTo>
                    <a:pt x="46033" y="23587"/>
                    <a:pt x="46106" y="23565"/>
                    <a:pt x="46169" y="23519"/>
                  </a:cubicBezTo>
                  <a:cubicBezTo>
                    <a:pt x="48389" y="21856"/>
                    <a:pt x="50934" y="20567"/>
                    <a:pt x="53743" y="19721"/>
                  </a:cubicBezTo>
                  <a:cubicBezTo>
                    <a:pt x="56553" y="18875"/>
                    <a:pt x="59643" y="18441"/>
                    <a:pt x="62966" y="18436"/>
                  </a:cubicBezTo>
                  <a:cubicBezTo>
                    <a:pt x="62972" y="18436"/>
                    <a:pt x="62977" y="18436"/>
                    <a:pt x="62982" y="18436"/>
                  </a:cubicBezTo>
                  <a:cubicBezTo>
                    <a:pt x="63051" y="18436"/>
                    <a:pt x="63097" y="18422"/>
                    <a:pt x="63165" y="18402"/>
                  </a:cubicBezTo>
                  <a:cubicBezTo>
                    <a:pt x="63266" y="18373"/>
                    <a:pt x="63356" y="18317"/>
                    <a:pt x="63431" y="18245"/>
                  </a:cubicBezTo>
                  <a:cubicBezTo>
                    <a:pt x="64798" y="16786"/>
                    <a:pt x="66345" y="15561"/>
                    <a:pt x="68044" y="14604"/>
                  </a:cubicBezTo>
                  <a:cubicBezTo>
                    <a:pt x="69309" y="13877"/>
                    <a:pt x="70654" y="13295"/>
                    <a:pt x="72053" y="12873"/>
                  </a:cubicBezTo>
                  <a:cubicBezTo>
                    <a:pt x="74128" y="12249"/>
                    <a:pt x="76378" y="11936"/>
                    <a:pt x="78791" y="11936"/>
                  </a:cubicBezTo>
                  <a:cubicBezTo>
                    <a:pt x="81903" y="11936"/>
                    <a:pt x="85288" y="12457"/>
                    <a:pt x="88922" y="13501"/>
                  </a:cubicBezTo>
                  <a:cubicBezTo>
                    <a:pt x="89036" y="13541"/>
                    <a:pt x="89421" y="13977"/>
                    <a:pt x="89532" y="13977"/>
                  </a:cubicBezTo>
                  <a:cubicBezTo>
                    <a:pt x="89535" y="13977"/>
                    <a:pt x="89538" y="13977"/>
                    <a:pt x="89541" y="13976"/>
                  </a:cubicBezTo>
                  <a:cubicBezTo>
                    <a:pt x="89710" y="13925"/>
                    <a:pt x="89579" y="13332"/>
                    <a:pt x="89637" y="13181"/>
                  </a:cubicBezTo>
                  <a:cubicBezTo>
                    <a:pt x="91349" y="9735"/>
                    <a:pt x="93828" y="7626"/>
                    <a:pt x="97503" y="6521"/>
                  </a:cubicBezTo>
                  <a:cubicBezTo>
                    <a:pt x="97692" y="6463"/>
                    <a:pt x="98157" y="6346"/>
                    <a:pt x="98181" y="6341"/>
                  </a:cubicBezTo>
                  <a:cubicBezTo>
                    <a:pt x="99066" y="6266"/>
                    <a:pt x="98625" y="6000"/>
                    <a:pt x="98620" y="5711"/>
                  </a:cubicBezTo>
                  <a:cubicBezTo>
                    <a:pt x="98606" y="4618"/>
                    <a:pt x="98702" y="2936"/>
                    <a:pt x="99347" y="1169"/>
                  </a:cubicBezTo>
                  <a:cubicBezTo>
                    <a:pt x="99422" y="965"/>
                    <a:pt x="100341" y="212"/>
                    <a:pt x="100210" y="42"/>
                  </a:cubicBezTo>
                  <a:cubicBezTo>
                    <a:pt x="100193" y="13"/>
                    <a:pt x="100148" y="0"/>
                    <a:pt x="100084" y="0"/>
                  </a:cubicBezTo>
                  <a:close/>
                </a:path>
              </a:pathLst>
            </a:custGeom>
            <a:solidFill>
              <a:schemeClr val="accent5"/>
            </a:solidFill>
            <a:ln w="19050" cap="flat" cmpd="sng">
              <a:solidFill>
                <a:schemeClr val="accent5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"/>
            <p:cNvSpPr/>
            <p:nvPr/>
          </p:nvSpPr>
          <p:spPr>
            <a:xfrm>
              <a:off x="3249200" y="1479900"/>
              <a:ext cx="632875" cy="497450"/>
            </a:xfrm>
            <a:custGeom>
              <a:avLst/>
              <a:gdLst/>
              <a:ahLst/>
              <a:cxnLst/>
              <a:rect l="l" t="t" r="r" b="b"/>
              <a:pathLst>
                <a:path w="25315" h="19898" extrusionOk="0">
                  <a:moveTo>
                    <a:pt x="24988" y="0"/>
                  </a:moveTo>
                  <a:cubicBezTo>
                    <a:pt x="24720" y="0"/>
                    <a:pt x="23336" y="512"/>
                    <a:pt x="23208" y="521"/>
                  </a:cubicBezTo>
                  <a:cubicBezTo>
                    <a:pt x="20782" y="671"/>
                    <a:pt x="18482" y="1066"/>
                    <a:pt x="16376" y="1702"/>
                  </a:cubicBezTo>
                  <a:cubicBezTo>
                    <a:pt x="4441" y="5296"/>
                    <a:pt x="791" y="16089"/>
                    <a:pt x="76" y="19163"/>
                  </a:cubicBezTo>
                  <a:cubicBezTo>
                    <a:pt x="0" y="19487"/>
                    <a:pt x="580" y="19323"/>
                    <a:pt x="897" y="19417"/>
                  </a:cubicBezTo>
                  <a:cubicBezTo>
                    <a:pt x="1985" y="19738"/>
                    <a:pt x="2997" y="19898"/>
                    <a:pt x="3953" y="19898"/>
                  </a:cubicBezTo>
                  <a:cubicBezTo>
                    <a:pt x="4738" y="19898"/>
                    <a:pt x="5485" y="19790"/>
                    <a:pt x="6203" y="19575"/>
                  </a:cubicBezTo>
                  <a:cubicBezTo>
                    <a:pt x="8956" y="18743"/>
                    <a:pt x="10910" y="16397"/>
                    <a:pt x="12982" y="13913"/>
                  </a:cubicBezTo>
                  <a:cubicBezTo>
                    <a:pt x="14994" y="11491"/>
                    <a:pt x="17275" y="8752"/>
                    <a:pt x="20642" y="7485"/>
                  </a:cubicBezTo>
                  <a:cubicBezTo>
                    <a:pt x="20823" y="7419"/>
                    <a:pt x="21027" y="7485"/>
                    <a:pt x="21085" y="7301"/>
                  </a:cubicBezTo>
                  <a:cubicBezTo>
                    <a:pt x="21352" y="6440"/>
                    <a:pt x="22091" y="3965"/>
                    <a:pt x="23766" y="1496"/>
                  </a:cubicBezTo>
                  <a:cubicBezTo>
                    <a:pt x="23960" y="1207"/>
                    <a:pt x="25315" y="201"/>
                    <a:pt x="25026" y="7"/>
                  </a:cubicBezTo>
                  <a:cubicBezTo>
                    <a:pt x="25019" y="2"/>
                    <a:pt x="25006" y="0"/>
                    <a:pt x="24988" y="0"/>
                  </a:cubicBezTo>
                  <a:close/>
                </a:path>
              </a:pathLst>
            </a:custGeom>
            <a:solidFill>
              <a:srgbClr val="F4942E"/>
            </a:solidFill>
            <a:ln w="1817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"/>
            <p:cNvSpPr/>
            <p:nvPr/>
          </p:nvSpPr>
          <p:spPr>
            <a:xfrm>
              <a:off x="787350" y="2088500"/>
              <a:ext cx="222575" cy="195100"/>
            </a:xfrm>
            <a:custGeom>
              <a:avLst/>
              <a:gdLst/>
              <a:ahLst/>
              <a:cxnLst/>
              <a:rect l="l" t="t" r="r" b="b"/>
              <a:pathLst>
                <a:path w="8903" h="7804" extrusionOk="0">
                  <a:moveTo>
                    <a:pt x="8241" y="0"/>
                  </a:moveTo>
                  <a:cubicBezTo>
                    <a:pt x="8180" y="0"/>
                    <a:pt x="8119" y="9"/>
                    <a:pt x="8059" y="27"/>
                  </a:cubicBezTo>
                  <a:cubicBezTo>
                    <a:pt x="8011" y="42"/>
                    <a:pt x="7967" y="54"/>
                    <a:pt x="7924" y="93"/>
                  </a:cubicBezTo>
                  <a:cubicBezTo>
                    <a:pt x="4736" y="1945"/>
                    <a:pt x="2928" y="3326"/>
                    <a:pt x="2295" y="3833"/>
                  </a:cubicBezTo>
                  <a:cubicBezTo>
                    <a:pt x="1537" y="4453"/>
                    <a:pt x="819" y="5457"/>
                    <a:pt x="126" y="6894"/>
                  </a:cubicBezTo>
                  <a:cubicBezTo>
                    <a:pt x="0" y="7168"/>
                    <a:pt x="78" y="7510"/>
                    <a:pt x="310" y="7677"/>
                  </a:cubicBezTo>
                  <a:cubicBezTo>
                    <a:pt x="423" y="7764"/>
                    <a:pt x="543" y="7804"/>
                    <a:pt x="665" y="7804"/>
                  </a:cubicBezTo>
                  <a:cubicBezTo>
                    <a:pt x="730" y="7804"/>
                    <a:pt x="795" y="7792"/>
                    <a:pt x="861" y="7771"/>
                  </a:cubicBezTo>
                  <a:cubicBezTo>
                    <a:pt x="953" y="7740"/>
                    <a:pt x="1037" y="7699"/>
                    <a:pt x="1113" y="7643"/>
                  </a:cubicBezTo>
                  <a:cubicBezTo>
                    <a:pt x="2206" y="6584"/>
                    <a:pt x="3309" y="5726"/>
                    <a:pt x="4489" y="4768"/>
                  </a:cubicBezTo>
                  <a:cubicBezTo>
                    <a:pt x="5934" y="3653"/>
                    <a:pt x="7393" y="2505"/>
                    <a:pt x="8706" y="1036"/>
                  </a:cubicBezTo>
                  <a:cubicBezTo>
                    <a:pt x="8903" y="820"/>
                    <a:pt x="8903" y="481"/>
                    <a:pt x="8721" y="221"/>
                  </a:cubicBezTo>
                  <a:cubicBezTo>
                    <a:pt x="8597" y="79"/>
                    <a:pt x="8422" y="0"/>
                    <a:pt x="8241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"/>
            <p:cNvSpPr/>
            <p:nvPr/>
          </p:nvSpPr>
          <p:spPr>
            <a:xfrm>
              <a:off x="5816675" y="731475"/>
              <a:ext cx="97025" cy="65700"/>
            </a:xfrm>
            <a:custGeom>
              <a:avLst/>
              <a:gdLst/>
              <a:ahLst/>
              <a:cxnLst/>
              <a:rect l="l" t="t" r="r" b="b"/>
              <a:pathLst>
                <a:path w="3881" h="2628" extrusionOk="0">
                  <a:moveTo>
                    <a:pt x="701" y="0"/>
                  </a:moveTo>
                  <a:cubicBezTo>
                    <a:pt x="633" y="0"/>
                    <a:pt x="566" y="11"/>
                    <a:pt x="505" y="30"/>
                  </a:cubicBezTo>
                  <a:cubicBezTo>
                    <a:pt x="386" y="66"/>
                    <a:pt x="255" y="156"/>
                    <a:pt x="165" y="289"/>
                  </a:cubicBezTo>
                  <a:cubicBezTo>
                    <a:pt x="0" y="524"/>
                    <a:pt x="27" y="880"/>
                    <a:pt x="277" y="1096"/>
                  </a:cubicBezTo>
                  <a:cubicBezTo>
                    <a:pt x="1113" y="1865"/>
                    <a:pt x="1988" y="2335"/>
                    <a:pt x="3028" y="2597"/>
                  </a:cubicBezTo>
                  <a:cubicBezTo>
                    <a:pt x="3082" y="2617"/>
                    <a:pt x="3140" y="2628"/>
                    <a:pt x="3197" y="2628"/>
                  </a:cubicBezTo>
                  <a:cubicBezTo>
                    <a:pt x="3248" y="2628"/>
                    <a:pt x="3298" y="2620"/>
                    <a:pt x="3345" y="2604"/>
                  </a:cubicBezTo>
                  <a:cubicBezTo>
                    <a:pt x="3539" y="2548"/>
                    <a:pt x="3680" y="2403"/>
                    <a:pt x="3755" y="2221"/>
                  </a:cubicBezTo>
                  <a:cubicBezTo>
                    <a:pt x="3881" y="1947"/>
                    <a:pt x="3757" y="1617"/>
                    <a:pt x="3500" y="1460"/>
                  </a:cubicBezTo>
                  <a:cubicBezTo>
                    <a:pt x="2703" y="990"/>
                    <a:pt x="1876" y="505"/>
                    <a:pt x="960" y="73"/>
                  </a:cubicBezTo>
                  <a:cubicBezTo>
                    <a:pt x="886" y="21"/>
                    <a:pt x="793" y="0"/>
                    <a:pt x="701" y="0"/>
                  </a:cubicBezTo>
                  <a:close/>
                </a:path>
              </a:pathLst>
            </a:custGeom>
            <a:solidFill>
              <a:srgbClr val="0E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"/>
            <p:cNvSpPr/>
            <p:nvPr/>
          </p:nvSpPr>
          <p:spPr>
            <a:xfrm>
              <a:off x="4295500" y="253900"/>
              <a:ext cx="1856825" cy="1470200"/>
            </a:xfrm>
            <a:custGeom>
              <a:avLst/>
              <a:gdLst/>
              <a:ahLst/>
              <a:cxnLst/>
              <a:rect l="l" t="t" r="r" b="b"/>
              <a:pathLst>
                <a:path w="74273" h="58808" extrusionOk="0">
                  <a:moveTo>
                    <a:pt x="13993" y="1"/>
                  </a:moveTo>
                  <a:cubicBezTo>
                    <a:pt x="13559" y="1"/>
                    <a:pt x="13158" y="51"/>
                    <a:pt x="12798" y="159"/>
                  </a:cubicBezTo>
                  <a:cubicBezTo>
                    <a:pt x="12589" y="225"/>
                    <a:pt x="12386" y="312"/>
                    <a:pt x="12197" y="421"/>
                  </a:cubicBezTo>
                  <a:cubicBezTo>
                    <a:pt x="10895" y="1150"/>
                    <a:pt x="9768" y="1674"/>
                    <a:pt x="8617" y="2021"/>
                  </a:cubicBezTo>
                  <a:cubicBezTo>
                    <a:pt x="7369" y="2396"/>
                    <a:pt x="6186" y="2544"/>
                    <a:pt x="4797" y="2726"/>
                  </a:cubicBezTo>
                  <a:cubicBezTo>
                    <a:pt x="3534" y="2871"/>
                    <a:pt x="2022" y="3065"/>
                    <a:pt x="0" y="3489"/>
                  </a:cubicBezTo>
                  <a:cubicBezTo>
                    <a:pt x="0" y="3489"/>
                    <a:pt x="904" y="3457"/>
                    <a:pt x="2318" y="3457"/>
                  </a:cubicBezTo>
                  <a:cubicBezTo>
                    <a:pt x="5808" y="3457"/>
                    <a:pt x="12406" y="3656"/>
                    <a:pt x="16177" y="5036"/>
                  </a:cubicBezTo>
                  <a:cubicBezTo>
                    <a:pt x="21475" y="6975"/>
                    <a:pt x="17512" y="18852"/>
                    <a:pt x="26706" y="18890"/>
                  </a:cubicBezTo>
                  <a:cubicBezTo>
                    <a:pt x="35902" y="18895"/>
                    <a:pt x="42354" y="25803"/>
                    <a:pt x="37152" y="28707"/>
                  </a:cubicBezTo>
                  <a:cubicBezTo>
                    <a:pt x="31958" y="31632"/>
                    <a:pt x="26837" y="36526"/>
                    <a:pt x="30901" y="39859"/>
                  </a:cubicBezTo>
                  <a:cubicBezTo>
                    <a:pt x="34661" y="42944"/>
                    <a:pt x="45660" y="52858"/>
                    <a:pt x="38156" y="58808"/>
                  </a:cubicBezTo>
                  <a:cubicBezTo>
                    <a:pt x="39494" y="58377"/>
                    <a:pt x="40824" y="57926"/>
                    <a:pt x="42160" y="57494"/>
                  </a:cubicBezTo>
                  <a:cubicBezTo>
                    <a:pt x="45878" y="56270"/>
                    <a:pt x="49688" y="55017"/>
                    <a:pt x="53784" y="53575"/>
                  </a:cubicBezTo>
                  <a:cubicBezTo>
                    <a:pt x="63557" y="50109"/>
                    <a:pt x="69050" y="43739"/>
                    <a:pt x="71915" y="39001"/>
                  </a:cubicBezTo>
                  <a:cubicBezTo>
                    <a:pt x="73791" y="35922"/>
                    <a:pt x="74273" y="32478"/>
                    <a:pt x="73231" y="29281"/>
                  </a:cubicBezTo>
                  <a:cubicBezTo>
                    <a:pt x="72550" y="27286"/>
                    <a:pt x="71309" y="25512"/>
                    <a:pt x="69549" y="24104"/>
                  </a:cubicBezTo>
                  <a:cubicBezTo>
                    <a:pt x="68432" y="23343"/>
                    <a:pt x="67338" y="23280"/>
                    <a:pt x="66037" y="23227"/>
                  </a:cubicBezTo>
                  <a:cubicBezTo>
                    <a:pt x="63497" y="23125"/>
                    <a:pt x="60605" y="23001"/>
                    <a:pt x="57139" y="16976"/>
                  </a:cubicBezTo>
                  <a:lnTo>
                    <a:pt x="56734" y="16234"/>
                  </a:lnTo>
                  <a:cubicBezTo>
                    <a:pt x="54475" y="11999"/>
                    <a:pt x="46559" y="6658"/>
                    <a:pt x="40234" y="6658"/>
                  </a:cubicBezTo>
                  <a:cubicBezTo>
                    <a:pt x="39312" y="6658"/>
                    <a:pt x="38423" y="6771"/>
                    <a:pt x="37591" y="7019"/>
                  </a:cubicBezTo>
                  <a:lnTo>
                    <a:pt x="37773" y="7620"/>
                  </a:lnTo>
                  <a:lnTo>
                    <a:pt x="37194" y="7086"/>
                  </a:lnTo>
                  <a:lnTo>
                    <a:pt x="37169" y="7091"/>
                  </a:lnTo>
                  <a:cubicBezTo>
                    <a:pt x="36932" y="7164"/>
                    <a:pt x="36750" y="7351"/>
                    <a:pt x="36718" y="7595"/>
                  </a:cubicBezTo>
                  <a:cubicBezTo>
                    <a:pt x="36689" y="7840"/>
                    <a:pt x="36791" y="8095"/>
                    <a:pt x="37009" y="8213"/>
                  </a:cubicBezTo>
                  <a:cubicBezTo>
                    <a:pt x="40000" y="10140"/>
                    <a:pt x="42363" y="12259"/>
                    <a:pt x="44036" y="14503"/>
                  </a:cubicBezTo>
                  <a:cubicBezTo>
                    <a:pt x="44252" y="14780"/>
                    <a:pt x="44184" y="15163"/>
                    <a:pt x="43731" y="15485"/>
                  </a:cubicBezTo>
                  <a:cubicBezTo>
                    <a:pt x="43669" y="15504"/>
                    <a:pt x="43608" y="15513"/>
                    <a:pt x="43547" y="15513"/>
                  </a:cubicBezTo>
                  <a:cubicBezTo>
                    <a:pt x="43348" y="15513"/>
                    <a:pt x="43160" y="15414"/>
                    <a:pt x="43030" y="15252"/>
                  </a:cubicBezTo>
                  <a:cubicBezTo>
                    <a:pt x="38502" y="9176"/>
                    <a:pt x="30019" y="6049"/>
                    <a:pt x="29895" y="5984"/>
                  </a:cubicBezTo>
                  <a:cubicBezTo>
                    <a:pt x="27896" y="5249"/>
                    <a:pt x="25797" y="4284"/>
                    <a:pt x="23819" y="3363"/>
                  </a:cubicBezTo>
                  <a:cubicBezTo>
                    <a:pt x="20237" y="1711"/>
                    <a:pt x="16537" y="1"/>
                    <a:pt x="1399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"/>
            <p:cNvSpPr/>
            <p:nvPr/>
          </p:nvSpPr>
          <p:spPr>
            <a:xfrm>
              <a:off x="652525" y="672325"/>
              <a:ext cx="5536525" cy="2301750"/>
            </a:xfrm>
            <a:custGeom>
              <a:avLst/>
              <a:gdLst/>
              <a:ahLst/>
              <a:cxnLst/>
              <a:rect l="l" t="t" r="r" b="b"/>
              <a:pathLst>
                <a:path w="221461" h="92070" fill="none" extrusionOk="0">
                  <a:moveTo>
                    <a:pt x="203452" y="1"/>
                  </a:moveTo>
                  <a:cubicBezTo>
                    <a:pt x="208561" y="1792"/>
                    <a:pt x="213210" y="4919"/>
                    <a:pt x="215668" y="6877"/>
                  </a:cubicBezTo>
                  <a:cubicBezTo>
                    <a:pt x="220518" y="10743"/>
                    <a:pt x="221461" y="17174"/>
                    <a:pt x="218176" y="22588"/>
                  </a:cubicBezTo>
                  <a:cubicBezTo>
                    <a:pt x="215198" y="27497"/>
                    <a:pt x="209618" y="33915"/>
                    <a:pt x="199702" y="37422"/>
                  </a:cubicBezTo>
                  <a:cubicBezTo>
                    <a:pt x="182181" y="43625"/>
                    <a:pt x="169676" y="46259"/>
                    <a:pt x="149544" y="57695"/>
                  </a:cubicBezTo>
                  <a:cubicBezTo>
                    <a:pt x="129412" y="69128"/>
                    <a:pt x="112305" y="71804"/>
                    <a:pt x="95607" y="76082"/>
                  </a:cubicBezTo>
                  <a:cubicBezTo>
                    <a:pt x="78912" y="80360"/>
                    <a:pt x="67709" y="90646"/>
                    <a:pt x="56034" y="91359"/>
                  </a:cubicBezTo>
                  <a:cubicBezTo>
                    <a:pt x="44353" y="92069"/>
                    <a:pt x="36660" y="87772"/>
                    <a:pt x="20588" y="86759"/>
                  </a:cubicBezTo>
                  <a:cubicBezTo>
                    <a:pt x="6811" y="85893"/>
                    <a:pt x="0" y="78212"/>
                    <a:pt x="2795" y="69142"/>
                  </a:cubicBezTo>
                  <a:cubicBezTo>
                    <a:pt x="3692" y="66234"/>
                    <a:pt x="5054" y="61798"/>
                    <a:pt x="7303" y="59993"/>
                  </a:cubicBezTo>
                  <a:cubicBezTo>
                    <a:pt x="9143" y="58519"/>
                    <a:pt x="12505" y="56279"/>
                    <a:pt x="17391" y="537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"/>
            <p:cNvSpPr/>
            <p:nvPr/>
          </p:nvSpPr>
          <p:spPr>
            <a:xfrm>
              <a:off x="710325" y="981000"/>
              <a:ext cx="6212175" cy="4506975"/>
            </a:xfrm>
            <a:custGeom>
              <a:avLst/>
              <a:gdLst/>
              <a:ahLst/>
              <a:cxnLst/>
              <a:rect l="l" t="t" r="r" b="b"/>
              <a:pathLst>
                <a:path w="248487" h="180279" fill="none" extrusionOk="0">
                  <a:moveTo>
                    <a:pt x="217222" y="1"/>
                  </a:moveTo>
                  <a:cubicBezTo>
                    <a:pt x="221405" y="12001"/>
                    <a:pt x="224646" y="23272"/>
                    <a:pt x="227702" y="35480"/>
                  </a:cubicBezTo>
                  <a:cubicBezTo>
                    <a:pt x="232489" y="54607"/>
                    <a:pt x="231714" y="41399"/>
                    <a:pt x="237044" y="60499"/>
                  </a:cubicBezTo>
                  <a:cubicBezTo>
                    <a:pt x="239943" y="70892"/>
                    <a:pt x="239463" y="72288"/>
                    <a:pt x="241603" y="80932"/>
                  </a:cubicBezTo>
                  <a:cubicBezTo>
                    <a:pt x="243350" y="87992"/>
                    <a:pt x="246766" y="99338"/>
                    <a:pt x="247999" y="106500"/>
                  </a:cubicBezTo>
                  <a:lnTo>
                    <a:pt x="247999" y="106500"/>
                  </a:lnTo>
                  <a:cubicBezTo>
                    <a:pt x="248486" y="110667"/>
                    <a:pt x="244763" y="113692"/>
                    <a:pt x="241668" y="117105"/>
                  </a:cubicBezTo>
                  <a:cubicBezTo>
                    <a:pt x="234610" y="124887"/>
                    <a:pt x="221985" y="136122"/>
                    <a:pt x="201147" y="145456"/>
                  </a:cubicBezTo>
                  <a:cubicBezTo>
                    <a:pt x="179507" y="155149"/>
                    <a:pt x="158541" y="163971"/>
                    <a:pt x="135285" y="167786"/>
                  </a:cubicBezTo>
                  <a:cubicBezTo>
                    <a:pt x="123564" y="169711"/>
                    <a:pt x="110393" y="175545"/>
                    <a:pt x="98734" y="177814"/>
                  </a:cubicBezTo>
                  <a:cubicBezTo>
                    <a:pt x="87648" y="179971"/>
                    <a:pt x="77635" y="180279"/>
                    <a:pt x="66127" y="179227"/>
                  </a:cubicBezTo>
                  <a:cubicBezTo>
                    <a:pt x="54657" y="178175"/>
                    <a:pt x="26408" y="171650"/>
                    <a:pt x="23776" y="160917"/>
                  </a:cubicBezTo>
                  <a:cubicBezTo>
                    <a:pt x="20043" y="145705"/>
                    <a:pt x="0" y="62482"/>
                    <a:pt x="0" y="62482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"/>
            <p:cNvSpPr/>
            <p:nvPr/>
          </p:nvSpPr>
          <p:spPr>
            <a:xfrm>
              <a:off x="713100" y="176550"/>
              <a:ext cx="5331200" cy="2261125"/>
            </a:xfrm>
            <a:custGeom>
              <a:avLst/>
              <a:gdLst/>
              <a:ahLst/>
              <a:cxnLst/>
              <a:rect l="l" t="t" r="r" b="b"/>
              <a:pathLst>
                <a:path w="213248" h="90445" fill="none" extrusionOk="0">
                  <a:moveTo>
                    <a:pt x="213247" y="26708"/>
                  </a:moveTo>
                  <a:cubicBezTo>
                    <a:pt x="209473" y="24032"/>
                    <a:pt x="205804" y="28798"/>
                    <a:pt x="200578" y="19020"/>
                  </a:cubicBezTo>
                  <a:cubicBezTo>
                    <a:pt x="197844" y="13906"/>
                    <a:pt x="187494" y="7505"/>
                    <a:pt x="180720" y="9514"/>
                  </a:cubicBezTo>
                  <a:cubicBezTo>
                    <a:pt x="173945" y="11523"/>
                    <a:pt x="160367" y="0"/>
                    <a:pt x="155195" y="2960"/>
                  </a:cubicBezTo>
                  <a:cubicBezTo>
                    <a:pt x="150020" y="5924"/>
                    <a:pt x="148871" y="4332"/>
                    <a:pt x="139624" y="6826"/>
                  </a:cubicBezTo>
                  <a:cubicBezTo>
                    <a:pt x="130377" y="9320"/>
                    <a:pt x="133235" y="5042"/>
                    <a:pt x="124950" y="9349"/>
                  </a:cubicBezTo>
                  <a:cubicBezTo>
                    <a:pt x="116668" y="13659"/>
                    <a:pt x="110778" y="9979"/>
                    <a:pt x="106033" y="15564"/>
                  </a:cubicBezTo>
                  <a:cubicBezTo>
                    <a:pt x="101287" y="21148"/>
                    <a:pt x="94083" y="14262"/>
                    <a:pt x="85164" y="20915"/>
                  </a:cubicBezTo>
                  <a:cubicBezTo>
                    <a:pt x="76247" y="27569"/>
                    <a:pt x="73440" y="23376"/>
                    <a:pt x="64847" y="31306"/>
                  </a:cubicBezTo>
                  <a:cubicBezTo>
                    <a:pt x="56255" y="39239"/>
                    <a:pt x="52164" y="32921"/>
                    <a:pt x="46877" y="42189"/>
                  </a:cubicBezTo>
                  <a:cubicBezTo>
                    <a:pt x="41591" y="51458"/>
                    <a:pt x="33597" y="43411"/>
                    <a:pt x="28306" y="56499"/>
                  </a:cubicBezTo>
                  <a:cubicBezTo>
                    <a:pt x="23013" y="69588"/>
                    <a:pt x="19156" y="61301"/>
                    <a:pt x="15824" y="71430"/>
                  </a:cubicBezTo>
                  <a:cubicBezTo>
                    <a:pt x="12491" y="81559"/>
                    <a:pt x="5059" y="81009"/>
                    <a:pt x="1" y="9044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"/>
            <p:cNvSpPr/>
            <p:nvPr/>
          </p:nvSpPr>
          <p:spPr>
            <a:xfrm>
              <a:off x="1879750" y="1868475"/>
              <a:ext cx="630950" cy="293850"/>
            </a:xfrm>
            <a:custGeom>
              <a:avLst/>
              <a:gdLst/>
              <a:ahLst/>
              <a:cxnLst/>
              <a:rect l="l" t="t" r="r" b="b"/>
              <a:pathLst>
                <a:path w="25238" h="11754" fill="none" extrusionOk="0">
                  <a:moveTo>
                    <a:pt x="0" y="11754"/>
                  </a:moveTo>
                  <a:cubicBezTo>
                    <a:pt x="0" y="11754"/>
                    <a:pt x="11615" y="1"/>
                    <a:pt x="25237" y="1168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"/>
            <p:cNvSpPr/>
            <p:nvPr/>
          </p:nvSpPr>
          <p:spPr>
            <a:xfrm>
              <a:off x="2386150" y="1144075"/>
              <a:ext cx="2547375" cy="987900"/>
            </a:xfrm>
            <a:custGeom>
              <a:avLst/>
              <a:gdLst/>
              <a:ahLst/>
              <a:cxnLst/>
              <a:rect l="l" t="t" r="r" b="b"/>
              <a:pathLst>
                <a:path w="101895" h="39516" fill="none" extrusionOk="0">
                  <a:moveTo>
                    <a:pt x="0" y="37320"/>
                  </a:moveTo>
                  <a:cubicBezTo>
                    <a:pt x="0" y="37320"/>
                    <a:pt x="17389" y="25244"/>
                    <a:pt x="32484" y="32380"/>
                  </a:cubicBezTo>
                  <a:cubicBezTo>
                    <a:pt x="47577" y="39516"/>
                    <a:pt x="46780" y="20094"/>
                    <a:pt x="59841" y="20838"/>
                  </a:cubicBezTo>
                  <a:cubicBezTo>
                    <a:pt x="72903" y="21579"/>
                    <a:pt x="75550" y="24779"/>
                    <a:pt x="81568" y="19597"/>
                  </a:cubicBezTo>
                  <a:cubicBezTo>
                    <a:pt x="87584" y="14417"/>
                    <a:pt x="83035" y="0"/>
                    <a:pt x="101894" y="42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"/>
            <p:cNvSpPr/>
            <p:nvPr/>
          </p:nvSpPr>
          <p:spPr>
            <a:xfrm>
              <a:off x="4767225" y="919250"/>
              <a:ext cx="126900" cy="246225"/>
            </a:xfrm>
            <a:custGeom>
              <a:avLst/>
              <a:gdLst/>
              <a:ahLst/>
              <a:cxnLst/>
              <a:rect l="l" t="t" r="r" b="b"/>
              <a:pathLst>
                <a:path w="5076" h="9849" fill="none" extrusionOk="0">
                  <a:moveTo>
                    <a:pt x="934" y="9849"/>
                  </a:moveTo>
                  <a:cubicBezTo>
                    <a:pt x="934" y="9849"/>
                    <a:pt x="1" y="3423"/>
                    <a:pt x="5076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"/>
            <p:cNvSpPr/>
            <p:nvPr/>
          </p:nvSpPr>
          <p:spPr>
            <a:xfrm>
              <a:off x="2302400" y="953675"/>
              <a:ext cx="2524225" cy="1091650"/>
            </a:xfrm>
            <a:custGeom>
              <a:avLst/>
              <a:gdLst/>
              <a:ahLst/>
              <a:cxnLst/>
              <a:rect l="l" t="t" r="r" b="b"/>
              <a:pathLst>
                <a:path w="100969" h="43666" fill="none" extrusionOk="0">
                  <a:moveTo>
                    <a:pt x="0" y="43666"/>
                  </a:moveTo>
                  <a:cubicBezTo>
                    <a:pt x="0" y="43666"/>
                    <a:pt x="23099" y="1"/>
                    <a:pt x="100969" y="146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"/>
            <p:cNvSpPr/>
            <p:nvPr/>
          </p:nvSpPr>
          <p:spPr>
            <a:xfrm>
              <a:off x="1953200" y="1316150"/>
              <a:ext cx="1202475" cy="789700"/>
            </a:xfrm>
            <a:custGeom>
              <a:avLst/>
              <a:gdLst/>
              <a:ahLst/>
              <a:cxnLst/>
              <a:rect l="l" t="t" r="r" b="b"/>
              <a:pathLst>
                <a:path w="48099" h="31588" fill="none" extrusionOk="0">
                  <a:moveTo>
                    <a:pt x="0" y="31588"/>
                  </a:moveTo>
                  <a:cubicBezTo>
                    <a:pt x="0" y="31588"/>
                    <a:pt x="17255" y="423"/>
                    <a:pt x="48098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"/>
            <p:cNvSpPr/>
            <p:nvPr/>
          </p:nvSpPr>
          <p:spPr>
            <a:xfrm>
              <a:off x="3785525" y="1157350"/>
              <a:ext cx="766550" cy="518700"/>
            </a:xfrm>
            <a:custGeom>
              <a:avLst/>
              <a:gdLst/>
              <a:ahLst/>
              <a:cxnLst/>
              <a:rect l="l" t="t" r="r" b="b"/>
              <a:pathLst>
                <a:path w="30662" h="20748" fill="none" extrusionOk="0">
                  <a:moveTo>
                    <a:pt x="1" y="20748"/>
                  </a:moveTo>
                  <a:cubicBezTo>
                    <a:pt x="1" y="20748"/>
                    <a:pt x="4972" y="0"/>
                    <a:pt x="30662" y="800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"/>
            <p:cNvSpPr/>
            <p:nvPr/>
          </p:nvSpPr>
          <p:spPr>
            <a:xfrm>
              <a:off x="3240050" y="1468125"/>
              <a:ext cx="656500" cy="503025"/>
            </a:xfrm>
            <a:custGeom>
              <a:avLst/>
              <a:gdLst/>
              <a:ahLst/>
              <a:cxnLst/>
              <a:rect l="l" t="t" r="r" b="b"/>
              <a:pathLst>
                <a:path w="26260" h="20121" fill="none" extrusionOk="0">
                  <a:moveTo>
                    <a:pt x="0" y="20121"/>
                  </a:moveTo>
                  <a:cubicBezTo>
                    <a:pt x="0" y="20121"/>
                    <a:pt x="2904" y="1"/>
                    <a:pt x="26260" y="24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"/>
            <p:cNvSpPr/>
            <p:nvPr/>
          </p:nvSpPr>
          <p:spPr>
            <a:xfrm>
              <a:off x="2941500" y="1546125"/>
              <a:ext cx="518650" cy="351100"/>
            </a:xfrm>
            <a:custGeom>
              <a:avLst/>
              <a:gdLst/>
              <a:ahLst/>
              <a:cxnLst/>
              <a:rect l="l" t="t" r="r" b="b"/>
              <a:pathLst>
                <a:path w="20746" h="14044" fill="none" extrusionOk="0">
                  <a:moveTo>
                    <a:pt x="0" y="14044"/>
                  </a:moveTo>
                  <a:cubicBezTo>
                    <a:pt x="0" y="14044"/>
                    <a:pt x="3864" y="0"/>
                    <a:pt x="20746" y="23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"/>
            <p:cNvSpPr/>
            <p:nvPr/>
          </p:nvSpPr>
          <p:spPr>
            <a:xfrm>
              <a:off x="1674400" y="1263250"/>
              <a:ext cx="352425" cy="106150"/>
            </a:xfrm>
            <a:custGeom>
              <a:avLst/>
              <a:gdLst/>
              <a:ahLst/>
              <a:cxnLst/>
              <a:rect l="l" t="t" r="r" b="b"/>
              <a:pathLst>
                <a:path w="14097" h="4246" fill="none" extrusionOk="0">
                  <a:moveTo>
                    <a:pt x="0" y="4245"/>
                  </a:moveTo>
                  <a:cubicBezTo>
                    <a:pt x="0" y="4245"/>
                    <a:pt x="9102" y="2660"/>
                    <a:pt x="14097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"/>
            <p:cNvSpPr/>
            <p:nvPr/>
          </p:nvSpPr>
          <p:spPr>
            <a:xfrm>
              <a:off x="1279300" y="1673800"/>
              <a:ext cx="101775" cy="261800"/>
            </a:xfrm>
            <a:custGeom>
              <a:avLst/>
              <a:gdLst/>
              <a:ahLst/>
              <a:cxnLst/>
              <a:rect l="l" t="t" r="r" b="b"/>
              <a:pathLst>
                <a:path w="4071" h="10472" fill="none" extrusionOk="0">
                  <a:moveTo>
                    <a:pt x="4071" y="0"/>
                  </a:moveTo>
                  <a:cubicBezTo>
                    <a:pt x="4071" y="0"/>
                    <a:pt x="1186" y="7999"/>
                    <a:pt x="1" y="1047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"/>
            <p:cNvSpPr/>
            <p:nvPr/>
          </p:nvSpPr>
          <p:spPr>
            <a:xfrm>
              <a:off x="3202350" y="624475"/>
              <a:ext cx="349175" cy="12550"/>
            </a:xfrm>
            <a:custGeom>
              <a:avLst/>
              <a:gdLst/>
              <a:ahLst/>
              <a:cxnLst/>
              <a:rect l="l" t="t" r="r" b="b"/>
              <a:pathLst>
                <a:path w="13967" h="502" fill="none" extrusionOk="0">
                  <a:moveTo>
                    <a:pt x="1" y="34"/>
                  </a:moveTo>
                  <a:cubicBezTo>
                    <a:pt x="1" y="34"/>
                    <a:pt x="9560" y="502"/>
                    <a:pt x="13967" y="0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"/>
            <p:cNvSpPr/>
            <p:nvPr/>
          </p:nvSpPr>
          <p:spPr>
            <a:xfrm>
              <a:off x="5049225" y="389475"/>
              <a:ext cx="334775" cy="236400"/>
            </a:xfrm>
            <a:custGeom>
              <a:avLst/>
              <a:gdLst/>
              <a:ahLst/>
              <a:cxnLst/>
              <a:rect l="l" t="t" r="r" b="b"/>
              <a:pathLst>
                <a:path w="13391" h="9456" fill="none" extrusionOk="0">
                  <a:moveTo>
                    <a:pt x="1" y="1"/>
                  </a:moveTo>
                  <a:cubicBezTo>
                    <a:pt x="1" y="1"/>
                    <a:pt x="8748" y="3215"/>
                    <a:pt x="13390" y="945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"/>
            <p:cNvSpPr/>
            <p:nvPr/>
          </p:nvSpPr>
          <p:spPr>
            <a:xfrm>
              <a:off x="4024825" y="363850"/>
              <a:ext cx="217250" cy="52625"/>
            </a:xfrm>
            <a:custGeom>
              <a:avLst/>
              <a:gdLst/>
              <a:ahLst/>
              <a:cxnLst/>
              <a:rect l="l" t="t" r="r" b="b"/>
              <a:pathLst>
                <a:path w="8690" h="2105" fill="none" extrusionOk="0">
                  <a:moveTo>
                    <a:pt x="0" y="0"/>
                  </a:moveTo>
                  <a:cubicBezTo>
                    <a:pt x="0" y="0"/>
                    <a:pt x="6872" y="953"/>
                    <a:pt x="8689" y="210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"/>
            <p:cNvSpPr/>
            <p:nvPr/>
          </p:nvSpPr>
          <p:spPr>
            <a:xfrm>
              <a:off x="1086375" y="2484675"/>
              <a:ext cx="352275" cy="163075"/>
            </a:xfrm>
            <a:custGeom>
              <a:avLst/>
              <a:gdLst/>
              <a:ahLst/>
              <a:cxnLst/>
              <a:rect l="l" t="t" r="r" b="b"/>
              <a:pathLst>
                <a:path w="14091" h="6523" fill="none" extrusionOk="0">
                  <a:moveTo>
                    <a:pt x="1" y="4194"/>
                  </a:moveTo>
                  <a:cubicBezTo>
                    <a:pt x="1" y="4194"/>
                    <a:pt x="6882" y="1"/>
                    <a:pt x="14090" y="652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"/>
            <p:cNvSpPr/>
            <p:nvPr/>
          </p:nvSpPr>
          <p:spPr>
            <a:xfrm>
              <a:off x="1339175" y="2433650"/>
              <a:ext cx="180425" cy="148250"/>
            </a:xfrm>
            <a:custGeom>
              <a:avLst/>
              <a:gdLst/>
              <a:ahLst/>
              <a:cxnLst/>
              <a:rect l="l" t="t" r="r" b="b"/>
              <a:pathLst>
                <a:path w="7217" h="5930" fill="none" extrusionOk="0">
                  <a:moveTo>
                    <a:pt x="1" y="5929"/>
                  </a:moveTo>
                  <a:cubicBezTo>
                    <a:pt x="1" y="5929"/>
                    <a:pt x="3316" y="1176"/>
                    <a:pt x="721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"/>
            <p:cNvSpPr/>
            <p:nvPr/>
          </p:nvSpPr>
          <p:spPr>
            <a:xfrm>
              <a:off x="5143775" y="1097600"/>
              <a:ext cx="426550" cy="192775"/>
            </a:xfrm>
            <a:custGeom>
              <a:avLst/>
              <a:gdLst/>
              <a:ahLst/>
              <a:cxnLst/>
              <a:rect l="l" t="t" r="r" b="b"/>
              <a:pathLst>
                <a:path w="17062" h="7711" fill="none" extrusionOk="0">
                  <a:moveTo>
                    <a:pt x="0" y="1927"/>
                  </a:moveTo>
                  <a:cubicBezTo>
                    <a:pt x="0" y="1927"/>
                    <a:pt x="8389" y="0"/>
                    <a:pt x="17061" y="771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"/>
            <p:cNvSpPr/>
            <p:nvPr/>
          </p:nvSpPr>
          <p:spPr>
            <a:xfrm>
              <a:off x="5401050" y="941925"/>
              <a:ext cx="212650" cy="239850"/>
            </a:xfrm>
            <a:custGeom>
              <a:avLst/>
              <a:gdLst/>
              <a:ahLst/>
              <a:cxnLst/>
              <a:rect l="l" t="t" r="r" b="b"/>
              <a:pathLst>
                <a:path w="8506" h="9594" fill="none" extrusionOk="0">
                  <a:moveTo>
                    <a:pt x="1" y="9594"/>
                  </a:moveTo>
                  <a:cubicBezTo>
                    <a:pt x="1" y="9594"/>
                    <a:pt x="1787" y="1057"/>
                    <a:pt x="8506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"/>
            <p:cNvSpPr/>
            <p:nvPr/>
          </p:nvSpPr>
          <p:spPr>
            <a:xfrm>
              <a:off x="2760625" y="912100"/>
              <a:ext cx="430850" cy="236900"/>
            </a:xfrm>
            <a:custGeom>
              <a:avLst/>
              <a:gdLst/>
              <a:ahLst/>
              <a:cxnLst/>
              <a:rect l="l" t="t" r="r" b="b"/>
              <a:pathLst>
                <a:path w="17234" h="9476" fill="none" extrusionOk="0">
                  <a:moveTo>
                    <a:pt x="0" y="9476"/>
                  </a:moveTo>
                  <a:cubicBezTo>
                    <a:pt x="0" y="9476"/>
                    <a:pt x="5345" y="1"/>
                    <a:pt x="17234" y="428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"/>
            <p:cNvSpPr/>
            <p:nvPr/>
          </p:nvSpPr>
          <p:spPr>
            <a:xfrm>
              <a:off x="1578100" y="4721775"/>
              <a:ext cx="321800" cy="243575"/>
            </a:xfrm>
            <a:custGeom>
              <a:avLst/>
              <a:gdLst/>
              <a:ahLst/>
              <a:cxnLst/>
              <a:rect l="l" t="t" r="r" b="b"/>
              <a:pathLst>
                <a:path w="12872" h="9743" fill="none" extrusionOk="0">
                  <a:moveTo>
                    <a:pt x="1" y="1"/>
                  </a:moveTo>
                  <a:lnTo>
                    <a:pt x="12871" y="9742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"/>
            <p:cNvSpPr/>
            <p:nvPr/>
          </p:nvSpPr>
          <p:spPr>
            <a:xfrm>
              <a:off x="1388025" y="4288775"/>
              <a:ext cx="1124675" cy="825700"/>
            </a:xfrm>
            <a:custGeom>
              <a:avLst/>
              <a:gdLst/>
              <a:ahLst/>
              <a:cxnLst/>
              <a:rect l="l" t="t" r="r" b="b"/>
              <a:pathLst>
                <a:path w="44987" h="33028" fill="none" extrusionOk="0">
                  <a:moveTo>
                    <a:pt x="0" y="0"/>
                  </a:moveTo>
                  <a:cubicBezTo>
                    <a:pt x="13537" y="12871"/>
                    <a:pt x="28652" y="23967"/>
                    <a:pt x="44986" y="3302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"/>
            <p:cNvSpPr/>
            <p:nvPr/>
          </p:nvSpPr>
          <p:spPr>
            <a:xfrm>
              <a:off x="1180600" y="3613250"/>
              <a:ext cx="1938575" cy="1543700"/>
            </a:xfrm>
            <a:custGeom>
              <a:avLst/>
              <a:gdLst/>
              <a:ahLst/>
              <a:cxnLst/>
              <a:rect l="l" t="t" r="r" b="b"/>
              <a:pathLst>
                <a:path w="77543" h="61748" fill="none" extrusionOk="0">
                  <a:moveTo>
                    <a:pt x="1" y="1"/>
                  </a:moveTo>
                  <a:cubicBezTo>
                    <a:pt x="22115" y="24767"/>
                    <a:pt x="48457" y="45741"/>
                    <a:pt x="77543" y="6174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"/>
            <p:cNvSpPr/>
            <p:nvPr/>
          </p:nvSpPr>
          <p:spPr>
            <a:xfrm>
              <a:off x="1286575" y="3247750"/>
              <a:ext cx="2205275" cy="1623725"/>
            </a:xfrm>
            <a:custGeom>
              <a:avLst/>
              <a:gdLst/>
              <a:ahLst/>
              <a:cxnLst/>
              <a:rect l="l" t="t" r="r" b="b"/>
              <a:pathLst>
                <a:path w="88211" h="64949" fill="none" extrusionOk="0">
                  <a:moveTo>
                    <a:pt x="1" y="1"/>
                  </a:moveTo>
                  <a:cubicBezTo>
                    <a:pt x="25841" y="26001"/>
                    <a:pt x="55710" y="47992"/>
                    <a:pt x="88210" y="6494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"/>
            <p:cNvSpPr/>
            <p:nvPr/>
          </p:nvSpPr>
          <p:spPr>
            <a:xfrm>
              <a:off x="1841100" y="3194550"/>
              <a:ext cx="2229600" cy="1584825"/>
            </a:xfrm>
            <a:custGeom>
              <a:avLst/>
              <a:gdLst/>
              <a:ahLst/>
              <a:cxnLst/>
              <a:rect l="l" t="t" r="r" b="b"/>
              <a:pathLst>
                <a:path w="89184" h="63393" fill="none" extrusionOk="0">
                  <a:moveTo>
                    <a:pt x="0" y="0"/>
                  </a:moveTo>
                  <a:cubicBezTo>
                    <a:pt x="28405" y="22937"/>
                    <a:pt x="58191" y="44104"/>
                    <a:pt x="89184" y="6339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"/>
            <p:cNvSpPr/>
            <p:nvPr/>
          </p:nvSpPr>
          <p:spPr>
            <a:xfrm>
              <a:off x="2395425" y="3137050"/>
              <a:ext cx="2276750" cy="1562875"/>
            </a:xfrm>
            <a:custGeom>
              <a:avLst/>
              <a:gdLst/>
              <a:ahLst/>
              <a:cxnLst/>
              <a:rect l="l" t="t" r="r" b="b"/>
              <a:pathLst>
                <a:path w="91070" h="62515" fill="none" extrusionOk="0">
                  <a:moveTo>
                    <a:pt x="0" y="0"/>
                  </a:moveTo>
                  <a:cubicBezTo>
                    <a:pt x="28906" y="22876"/>
                    <a:pt x="59335" y="43760"/>
                    <a:pt x="91070" y="6251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"/>
            <p:cNvSpPr/>
            <p:nvPr/>
          </p:nvSpPr>
          <p:spPr>
            <a:xfrm>
              <a:off x="2985300" y="2986350"/>
              <a:ext cx="2210350" cy="1489450"/>
            </a:xfrm>
            <a:custGeom>
              <a:avLst/>
              <a:gdLst/>
              <a:ahLst/>
              <a:cxnLst/>
              <a:rect l="l" t="t" r="r" b="b"/>
              <a:pathLst>
                <a:path w="88414" h="59578" fill="none" extrusionOk="0">
                  <a:moveTo>
                    <a:pt x="1" y="0"/>
                  </a:moveTo>
                  <a:cubicBezTo>
                    <a:pt x="28689" y="20990"/>
                    <a:pt x="58160" y="40851"/>
                    <a:pt x="88414" y="5957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"/>
            <p:cNvSpPr/>
            <p:nvPr/>
          </p:nvSpPr>
          <p:spPr>
            <a:xfrm>
              <a:off x="3603625" y="2806325"/>
              <a:ext cx="2019825" cy="1387450"/>
            </a:xfrm>
            <a:custGeom>
              <a:avLst/>
              <a:gdLst/>
              <a:ahLst/>
              <a:cxnLst/>
              <a:rect l="l" t="t" r="r" b="b"/>
              <a:pathLst>
                <a:path w="80793" h="55498" fill="none" extrusionOk="0">
                  <a:moveTo>
                    <a:pt x="0" y="0"/>
                  </a:moveTo>
                  <a:cubicBezTo>
                    <a:pt x="24973" y="21199"/>
                    <a:pt x="52044" y="39794"/>
                    <a:pt x="80793" y="55498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"/>
            <p:cNvSpPr/>
            <p:nvPr/>
          </p:nvSpPr>
          <p:spPr>
            <a:xfrm>
              <a:off x="4183400" y="2741175"/>
              <a:ext cx="1847450" cy="1220725"/>
            </a:xfrm>
            <a:custGeom>
              <a:avLst/>
              <a:gdLst/>
              <a:ahLst/>
              <a:cxnLst/>
              <a:rect l="l" t="t" r="r" b="b"/>
              <a:pathLst>
                <a:path w="73898" h="48829" fill="none" extrusionOk="0">
                  <a:moveTo>
                    <a:pt x="0" y="1"/>
                  </a:moveTo>
                  <a:cubicBezTo>
                    <a:pt x="23855" y="17418"/>
                    <a:pt x="48486" y="33694"/>
                    <a:pt x="73897" y="48828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"/>
            <p:cNvSpPr/>
            <p:nvPr/>
          </p:nvSpPr>
          <p:spPr>
            <a:xfrm>
              <a:off x="4559500" y="2542125"/>
              <a:ext cx="1757725" cy="1137150"/>
            </a:xfrm>
            <a:custGeom>
              <a:avLst/>
              <a:gdLst/>
              <a:ahLst/>
              <a:cxnLst/>
              <a:rect l="l" t="t" r="r" b="b"/>
              <a:pathLst>
                <a:path w="70309" h="45486" fill="none" extrusionOk="0">
                  <a:moveTo>
                    <a:pt x="1" y="0"/>
                  </a:moveTo>
                  <a:cubicBezTo>
                    <a:pt x="23165" y="15576"/>
                    <a:pt x="46601" y="30737"/>
                    <a:pt x="70308" y="4548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"/>
            <p:cNvSpPr/>
            <p:nvPr/>
          </p:nvSpPr>
          <p:spPr>
            <a:xfrm>
              <a:off x="5058075" y="2349800"/>
              <a:ext cx="1486675" cy="958325"/>
            </a:xfrm>
            <a:custGeom>
              <a:avLst/>
              <a:gdLst/>
              <a:ahLst/>
              <a:cxnLst/>
              <a:rect l="l" t="t" r="r" b="b"/>
              <a:pathLst>
                <a:path w="59467" h="38333" fill="none" extrusionOk="0">
                  <a:moveTo>
                    <a:pt x="1" y="0"/>
                  </a:moveTo>
                  <a:cubicBezTo>
                    <a:pt x="19534" y="13215"/>
                    <a:pt x="39354" y="25995"/>
                    <a:pt x="59466" y="3833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"/>
            <p:cNvSpPr/>
            <p:nvPr/>
          </p:nvSpPr>
          <p:spPr>
            <a:xfrm>
              <a:off x="5507525" y="2167825"/>
              <a:ext cx="774900" cy="522300"/>
            </a:xfrm>
            <a:custGeom>
              <a:avLst/>
              <a:gdLst/>
              <a:ahLst/>
              <a:cxnLst/>
              <a:rect l="l" t="t" r="r" b="b"/>
              <a:pathLst>
                <a:path w="30996" h="20892" fill="none" extrusionOk="0">
                  <a:moveTo>
                    <a:pt x="0" y="0"/>
                  </a:moveTo>
                  <a:cubicBezTo>
                    <a:pt x="10071" y="7345"/>
                    <a:pt x="20401" y="14308"/>
                    <a:pt x="30996" y="2089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"/>
            <p:cNvSpPr/>
            <p:nvPr/>
          </p:nvSpPr>
          <p:spPr>
            <a:xfrm>
              <a:off x="5890475" y="2051425"/>
              <a:ext cx="211075" cy="133275"/>
            </a:xfrm>
            <a:custGeom>
              <a:avLst/>
              <a:gdLst/>
              <a:ahLst/>
              <a:cxnLst/>
              <a:rect l="l" t="t" r="r" b="b"/>
              <a:pathLst>
                <a:path w="8443" h="5331" fill="none" extrusionOk="0">
                  <a:moveTo>
                    <a:pt x="1" y="0"/>
                  </a:moveTo>
                  <a:cubicBezTo>
                    <a:pt x="2655" y="2019"/>
                    <a:pt x="5481" y="3803"/>
                    <a:pt x="8443" y="533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"/>
            <p:cNvSpPr/>
            <p:nvPr/>
          </p:nvSpPr>
          <p:spPr>
            <a:xfrm>
              <a:off x="5950950" y="1740625"/>
              <a:ext cx="78975" cy="50500"/>
            </a:xfrm>
            <a:custGeom>
              <a:avLst/>
              <a:gdLst/>
              <a:ahLst/>
              <a:cxnLst/>
              <a:rect l="l" t="t" r="r" b="b"/>
              <a:pathLst>
                <a:path w="3159" h="2020" fill="none" extrusionOk="0">
                  <a:moveTo>
                    <a:pt x="1" y="1"/>
                  </a:moveTo>
                  <a:cubicBezTo>
                    <a:pt x="1053" y="674"/>
                    <a:pt x="2104" y="1346"/>
                    <a:pt x="3159" y="202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"/>
            <p:cNvSpPr/>
            <p:nvPr/>
          </p:nvSpPr>
          <p:spPr>
            <a:xfrm>
              <a:off x="1941200" y="2501225"/>
              <a:ext cx="281475" cy="204900"/>
            </a:xfrm>
            <a:custGeom>
              <a:avLst/>
              <a:gdLst/>
              <a:ahLst/>
              <a:cxnLst/>
              <a:rect l="l" t="t" r="r" b="b"/>
              <a:pathLst>
                <a:path w="11259" h="8196" fill="none" extrusionOk="0">
                  <a:moveTo>
                    <a:pt x="97" y="8195"/>
                  </a:moveTo>
                  <a:cubicBezTo>
                    <a:pt x="0" y="5570"/>
                    <a:pt x="1462" y="2984"/>
                    <a:pt x="3689" y="1590"/>
                  </a:cubicBezTo>
                  <a:cubicBezTo>
                    <a:pt x="5917" y="199"/>
                    <a:pt x="8806" y="0"/>
                    <a:pt x="11259" y="93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"/>
            <p:cNvSpPr/>
            <p:nvPr/>
          </p:nvSpPr>
          <p:spPr>
            <a:xfrm>
              <a:off x="1603250" y="1675125"/>
              <a:ext cx="255000" cy="128250"/>
            </a:xfrm>
            <a:custGeom>
              <a:avLst/>
              <a:gdLst/>
              <a:ahLst/>
              <a:cxnLst/>
              <a:rect l="l" t="t" r="r" b="b"/>
              <a:pathLst>
                <a:path w="10200" h="5130" fill="none" extrusionOk="0">
                  <a:moveTo>
                    <a:pt x="175" y="5129"/>
                  </a:moveTo>
                  <a:cubicBezTo>
                    <a:pt x="1" y="4245"/>
                    <a:pt x="410" y="3343"/>
                    <a:pt x="965" y="2628"/>
                  </a:cubicBezTo>
                  <a:cubicBezTo>
                    <a:pt x="2024" y="1258"/>
                    <a:pt x="3658" y="352"/>
                    <a:pt x="5379" y="177"/>
                  </a:cubicBezTo>
                  <a:cubicBezTo>
                    <a:pt x="7100" y="1"/>
                    <a:pt x="8884" y="558"/>
                    <a:pt x="10200" y="168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"/>
            <p:cNvSpPr/>
            <p:nvPr/>
          </p:nvSpPr>
          <p:spPr>
            <a:xfrm>
              <a:off x="1880900" y="1538725"/>
              <a:ext cx="76200" cy="24575"/>
            </a:xfrm>
            <a:custGeom>
              <a:avLst/>
              <a:gdLst/>
              <a:ahLst/>
              <a:cxnLst/>
              <a:rect l="l" t="t" r="r" b="b"/>
              <a:pathLst>
                <a:path w="3048" h="983" fill="none" extrusionOk="0">
                  <a:moveTo>
                    <a:pt x="0" y="982"/>
                  </a:moveTo>
                  <a:cubicBezTo>
                    <a:pt x="764" y="182"/>
                    <a:pt x="2092" y="1"/>
                    <a:pt x="3047" y="5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"/>
            <p:cNvSpPr/>
            <p:nvPr/>
          </p:nvSpPr>
          <p:spPr>
            <a:xfrm>
              <a:off x="1334400" y="2170250"/>
              <a:ext cx="206150" cy="62075"/>
            </a:xfrm>
            <a:custGeom>
              <a:avLst/>
              <a:gdLst/>
              <a:ahLst/>
              <a:cxnLst/>
              <a:rect l="l" t="t" r="r" b="b"/>
              <a:pathLst>
                <a:path w="8246" h="2483" fill="none" extrusionOk="0">
                  <a:moveTo>
                    <a:pt x="0" y="2482"/>
                  </a:moveTo>
                  <a:cubicBezTo>
                    <a:pt x="899" y="1205"/>
                    <a:pt x="2366" y="340"/>
                    <a:pt x="3919" y="170"/>
                  </a:cubicBezTo>
                  <a:cubicBezTo>
                    <a:pt x="5476" y="0"/>
                    <a:pt x="7092" y="529"/>
                    <a:pt x="8246" y="1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"/>
            <p:cNvSpPr/>
            <p:nvPr/>
          </p:nvSpPr>
          <p:spPr>
            <a:xfrm>
              <a:off x="2810925" y="2212350"/>
              <a:ext cx="293775" cy="147150"/>
            </a:xfrm>
            <a:custGeom>
              <a:avLst/>
              <a:gdLst/>
              <a:ahLst/>
              <a:cxnLst/>
              <a:rect l="l" t="t" r="r" b="b"/>
              <a:pathLst>
                <a:path w="11751" h="5886" fill="none" extrusionOk="0">
                  <a:moveTo>
                    <a:pt x="381" y="5886"/>
                  </a:moveTo>
                  <a:cubicBezTo>
                    <a:pt x="0" y="4834"/>
                    <a:pt x="594" y="3678"/>
                    <a:pt x="1343" y="2847"/>
                  </a:cubicBezTo>
                  <a:cubicBezTo>
                    <a:pt x="2618" y="1431"/>
                    <a:pt x="4409" y="493"/>
                    <a:pt x="6297" y="246"/>
                  </a:cubicBezTo>
                  <a:cubicBezTo>
                    <a:pt x="8185" y="1"/>
                    <a:pt x="10156" y="452"/>
                    <a:pt x="11751" y="14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"/>
            <p:cNvSpPr/>
            <p:nvPr/>
          </p:nvSpPr>
          <p:spPr>
            <a:xfrm>
              <a:off x="3245075" y="2255675"/>
              <a:ext cx="65650" cy="15075"/>
            </a:xfrm>
            <a:custGeom>
              <a:avLst/>
              <a:gdLst/>
              <a:ahLst/>
              <a:cxnLst/>
              <a:rect l="l" t="t" r="r" b="b"/>
              <a:pathLst>
                <a:path w="2626" h="603" fill="none" extrusionOk="0">
                  <a:moveTo>
                    <a:pt x="1" y="532"/>
                  </a:moveTo>
                  <a:cubicBezTo>
                    <a:pt x="771" y="1"/>
                    <a:pt x="1886" y="30"/>
                    <a:pt x="2626" y="6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"/>
            <p:cNvSpPr/>
            <p:nvPr/>
          </p:nvSpPr>
          <p:spPr>
            <a:xfrm>
              <a:off x="4814125" y="1458850"/>
              <a:ext cx="287850" cy="198425"/>
            </a:xfrm>
            <a:custGeom>
              <a:avLst/>
              <a:gdLst/>
              <a:ahLst/>
              <a:cxnLst/>
              <a:rect l="l" t="t" r="r" b="b"/>
              <a:pathLst>
                <a:path w="11514" h="7937" fill="none" extrusionOk="0">
                  <a:moveTo>
                    <a:pt x="638" y="7937"/>
                  </a:moveTo>
                  <a:cubicBezTo>
                    <a:pt x="1" y="6310"/>
                    <a:pt x="597" y="4383"/>
                    <a:pt x="1782" y="3096"/>
                  </a:cubicBezTo>
                  <a:cubicBezTo>
                    <a:pt x="2967" y="1812"/>
                    <a:pt x="4642" y="1077"/>
                    <a:pt x="6334" y="636"/>
                  </a:cubicBezTo>
                  <a:cubicBezTo>
                    <a:pt x="8023" y="192"/>
                    <a:pt x="9812" y="1"/>
                    <a:pt x="11514" y="38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"/>
            <p:cNvSpPr/>
            <p:nvPr/>
          </p:nvSpPr>
          <p:spPr>
            <a:xfrm>
              <a:off x="5833650" y="1069850"/>
              <a:ext cx="101400" cy="54725"/>
            </a:xfrm>
            <a:custGeom>
              <a:avLst/>
              <a:gdLst/>
              <a:ahLst/>
              <a:cxnLst/>
              <a:rect l="l" t="t" r="r" b="b"/>
              <a:pathLst>
                <a:path w="4056" h="2189" fill="none" extrusionOk="0">
                  <a:moveTo>
                    <a:pt x="0" y="2189"/>
                  </a:moveTo>
                  <a:cubicBezTo>
                    <a:pt x="851" y="836"/>
                    <a:pt x="2460" y="0"/>
                    <a:pt x="4055" y="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"/>
            <p:cNvSpPr/>
            <p:nvPr/>
          </p:nvSpPr>
          <p:spPr>
            <a:xfrm>
              <a:off x="4407300" y="615550"/>
              <a:ext cx="361900" cy="139475"/>
            </a:xfrm>
            <a:custGeom>
              <a:avLst/>
              <a:gdLst/>
              <a:ahLst/>
              <a:cxnLst/>
              <a:rect l="l" t="t" r="r" b="b"/>
              <a:pathLst>
                <a:path w="14476" h="5579" fill="none" extrusionOk="0">
                  <a:moveTo>
                    <a:pt x="0" y="5578"/>
                  </a:moveTo>
                  <a:cubicBezTo>
                    <a:pt x="807" y="2776"/>
                    <a:pt x="3524" y="740"/>
                    <a:pt x="6418" y="369"/>
                  </a:cubicBezTo>
                  <a:cubicBezTo>
                    <a:pt x="9312" y="1"/>
                    <a:pt x="12274" y="1140"/>
                    <a:pt x="14475" y="305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"/>
            <p:cNvSpPr/>
            <p:nvPr/>
          </p:nvSpPr>
          <p:spPr>
            <a:xfrm>
              <a:off x="3736750" y="735850"/>
              <a:ext cx="140850" cy="134525"/>
            </a:xfrm>
            <a:custGeom>
              <a:avLst/>
              <a:gdLst/>
              <a:ahLst/>
              <a:cxnLst/>
              <a:rect l="l" t="t" r="r" b="b"/>
              <a:pathLst>
                <a:path w="5634" h="5381" fill="none" extrusionOk="0">
                  <a:moveTo>
                    <a:pt x="277" y="5381"/>
                  </a:moveTo>
                  <a:cubicBezTo>
                    <a:pt x="0" y="3978"/>
                    <a:pt x="638" y="2487"/>
                    <a:pt x="1704" y="1532"/>
                  </a:cubicBezTo>
                  <a:cubicBezTo>
                    <a:pt x="2771" y="579"/>
                    <a:pt x="4206" y="112"/>
                    <a:pt x="563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"/>
            <p:cNvSpPr/>
            <p:nvPr/>
          </p:nvSpPr>
          <p:spPr>
            <a:xfrm>
              <a:off x="2370625" y="1173875"/>
              <a:ext cx="115525" cy="34700"/>
            </a:xfrm>
            <a:custGeom>
              <a:avLst/>
              <a:gdLst/>
              <a:ahLst/>
              <a:cxnLst/>
              <a:rect l="l" t="t" r="r" b="b"/>
              <a:pathLst>
                <a:path w="4621" h="1388" fill="none" extrusionOk="0">
                  <a:moveTo>
                    <a:pt x="1" y="1387"/>
                  </a:moveTo>
                  <a:cubicBezTo>
                    <a:pt x="1319" y="432"/>
                    <a:pt x="3006" y="1"/>
                    <a:pt x="4620" y="20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"/>
            <p:cNvSpPr/>
            <p:nvPr/>
          </p:nvSpPr>
          <p:spPr>
            <a:xfrm>
              <a:off x="2625200" y="1416275"/>
              <a:ext cx="618625" cy="380800"/>
            </a:xfrm>
            <a:custGeom>
              <a:avLst/>
              <a:gdLst/>
              <a:ahLst/>
              <a:cxnLst/>
              <a:rect l="l" t="t" r="r" b="b"/>
              <a:pathLst>
                <a:path w="24745" h="15232" fill="none" extrusionOk="0">
                  <a:moveTo>
                    <a:pt x="0" y="15231"/>
                  </a:moveTo>
                  <a:cubicBezTo>
                    <a:pt x="7029" y="8462"/>
                    <a:pt x="15532" y="3226"/>
                    <a:pt x="24745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"/>
            <p:cNvSpPr/>
            <p:nvPr/>
          </p:nvSpPr>
          <p:spPr>
            <a:xfrm>
              <a:off x="2844675" y="1641200"/>
              <a:ext cx="156400" cy="66725"/>
            </a:xfrm>
            <a:custGeom>
              <a:avLst/>
              <a:gdLst/>
              <a:ahLst/>
              <a:cxnLst/>
              <a:rect l="l" t="t" r="r" b="b"/>
              <a:pathLst>
                <a:path w="6256" h="2669" fill="none" extrusionOk="0">
                  <a:moveTo>
                    <a:pt x="0" y="2669"/>
                  </a:moveTo>
                  <a:cubicBezTo>
                    <a:pt x="2014" y="1622"/>
                    <a:pt x="4104" y="730"/>
                    <a:pt x="6256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"/>
            <p:cNvSpPr/>
            <p:nvPr/>
          </p:nvSpPr>
          <p:spPr>
            <a:xfrm>
              <a:off x="4087525" y="1384575"/>
              <a:ext cx="298225" cy="72300"/>
            </a:xfrm>
            <a:custGeom>
              <a:avLst/>
              <a:gdLst/>
              <a:ahLst/>
              <a:cxnLst/>
              <a:rect l="l" t="t" r="r" b="b"/>
              <a:pathLst>
                <a:path w="11929" h="2892" fill="none" extrusionOk="0">
                  <a:moveTo>
                    <a:pt x="1" y="2892"/>
                  </a:moveTo>
                  <a:cubicBezTo>
                    <a:pt x="3479" y="633"/>
                    <a:pt x="7963" y="0"/>
                    <a:pt x="11928" y="120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"/>
            <p:cNvSpPr/>
            <p:nvPr/>
          </p:nvSpPr>
          <p:spPr>
            <a:xfrm>
              <a:off x="4242775" y="1468550"/>
              <a:ext cx="40575" cy="8525"/>
            </a:xfrm>
            <a:custGeom>
              <a:avLst/>
              <a:gdLst/>
              <a:ahLst/>
              <a:cxnLst/>
              <a:rect l="l" t="t" r="r" b="b"/>
              <a:pathLst>
                <a:path w="1623" h="341" fill="none" extrusionOk="0">
                  <a:moveTo>
                    <a:pt x="1" y="1"/>
                  </a:moveTo>
                  <a:cubicBezTo>
                    <a:pt x="541" y="115"/>
                    <a:pt x="1079" y="229"/>
                    <a:pt x="1622" y="3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"/>
            <p:cNvSpPr/>
            <p:nvPr/>
          </p:nvSpPr>
          <p:spPr>
            <a:xfrm>
              <a:off x="4241925" y="1562900"/>
              <a:ext cx="43100" cy="6100"/>
            </a:xfrm>
            <a:custGeom>
              <a:avLst/>
              <a:gdLst/>
              <a:ahLst/>
              <a:cxnLst/>
              <a:rect l="l" t="t" r="r" b="b"/>
              <a:pathLst>
                <a:path w="1724" h="244" fill="none" extrusionOk="0">
                  <a:moveTo>
                    <a:pt x="1" y="243"/>
                  </a:moveTo>
                  <a:cubicBezTo>
                    <a:pt x="575" y="161"/>
                    <a:pt x="1149" y="81"/>
                    <a:pt x="1724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"/>
            <p:cNvSpPr/>
            <p:nvPr/>
          </p:nvSpPr>
          <p:spPr>
            <a:xfrm>
              <a:off x="4293000" y="1077350"/>
              <a:ext cx="292350" cy="30925"/>
            </a:xfrm>
            <a:custGeom>
              <a:avLst/>
              <a:gdLst/>
              <a:ahLst/>
              <a:cxnLst/>
              <a:rect l="l" t="t" r="r" b="b"/>
              <a:pathLst>
                <a:path w="11694" h="1237" fill="none" extrusionOk="0">
                  <a:moveTo>
                    <a:pt x="1" y="1237"/>
                  </a:moveTo>
                  <a:cubicBezTo>
                    <a:pt x="3828" y="330"/>
                    <a:pt x="7769" y="1"/>
                    <a:pt x="11693" y="26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"/>
            <p:cNvSpPr/>
            <p:nvPr/>
          </p:nvSpPr>
          <p:spPr>
            <a:xfrm>
              <a:off x="4436500" y="1169700"/>
              <a:ext cx="54425" cy="2575"/>
            </a:xfrm>
            <a:custGeom>
              <a:avLst/>
              <a:gdLst/>
              <a:ahLst/>
              <a:cxnLst/>
              <a:rect l="l" t="t" r="r" b="b"/>
              <a:pathLst>
                <a:path w="2177" h="103" fill="none" extrusionOk="0">
                  <a:moveTo>
                    <a:pt x="0" y="102"/>
                  </a:moveTo>
                  <a:cubicBezTo>
                    <a:pt x="728" y="66"/>
                    <a:pt x="1450" y="35"/>
                    <a:pt x="2177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"/>
            <p:cNvSpPr/>
            <p:nvPr/>
          </p:nvSpPr>
          <p:spPr>
            <a:xfrm>
              <a:off x="4430875" y="1256725"/>
              <a:ext cx="41775" cy="1225"/>
            </a:xfrm>
            <a:custGeom>
              <a:avLst/>
              <a:gdLst/>
              <a:ahLst/>
              <a:cxnLst/>
              <a:rect l="l" t="t" r="r" b="b"/>
              <a:pathLst>
                <a:path w="1671" h="49" fill="none" extrusionOk="0">
                  <a:moveTo>
                    <a:pt x="0" y="0"/>
                  </a:moveTo>
                  <a:cubicBezTo>
                    <a:pt x="557" y="15"/>
                    <a:pt x="1115" y="34"/>
                    <a:pt x="1670" y="4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3" name="Google Shape;1743;p3"/>
          <p:cNvGrpSpPr/>
          <p:nvPr/>
        </p:nvGrpSpPr>
        <p:grpSpPr>
          <a:xfrm rot="-460188">
            <a:off x="8437574" y="146982"/>
            <a:ext cx="916088" cy="776037"/>
            <a:chOff x="652525" y="176550"/>
            <a:chExt cx="6269975" cy="5311425"/>
          </a:xfrm>
        </p:grpSpPr>
        <p:sp>
          <p:nvSpPr>
            <p:cNvPr id="1744" name="Google Shape;1744;p3"/>
            <p:cNvSpPr/>
            <p:nvPr/>
          </p:nvSpPr>
          <p:spPr>
            <a:xfrm>
              <a:off x="2949375" y="1608750"/>
              <a:ext cx="494175" cy="348600"/>
            </a:xfrm>
            <a:custGeom>
              <a:avLst/>
              <a:gdLst/>
              <a:ahLst/>
              <a:cxnLst/>
              <a:rect l="l" t="t" r="r" b="b"/>
              <a:pathLst>
                <a:path w="19767" h="13944" extrusionOk="0">
                  <a:moveTo>
                    <a:pt x="19386" y="1"/>
                  </a:moveTo>
                  <a:cubicBezTo>
                    <a:pt x="18953" y="1"/>
                    <a:pt x="17673" y="244"/>
                    <a:pt x="17511" y="244"/>
                  </a:cubicBezTo>
                  <a:cubicBezTo>
                    <a:pt x="17509" y="244"/>
                    <a:pt x="17507" y="244"/>
                    <a:pt x="17505" y="244"/>
                  </a:cubicBezTo>
                  <a:cubicBezTo>
                    <a:pt x="17228" y="234"/>
                    <a:pt x="16953" y="229"/>
                    <a:pt x="16680" y="229"/>
                  </a:cubicBezTo>
                  <a:cubicBezTo>
                    <a:pt x="14665" y="229"/>
                    <a:pt x="12769" y="496"/>
                    <a:pt x="11036" y="1019"/>
                  </a:cubicBezTo>
                  <a:cubicBezTo>
                    <a:pt x="4877" y="2874"/>
                    <a:pt x="2036" y="7501"/>
                    <a:pt x="892" y="10087"/>
                  </a:cubicBezTo>
                  <a:cubicBezTo>
                    <a:pt x="810" y="10276"/>
                    <a:pt x="0" y="11129"/>
                    <a:pt x="105" y="11306"/>
                  </a:cubicBezTo>
                  <a:cubicBezTo>
                    <a:pt x="119" y="11331"/>
                    <a:pt x="152" y="11342"/>
                    <a:pt x="198" y="11342"/>
                  </a:cubicBezTo>
                  <a:cubicBezTo>
                    <a:pt x="474" y="11342"/>
                    <a:pt x="1223" y="10967"/>
                    <a:pt x="1411" y="10967"/>
                  </a:cubicBezTo>
                  <a:cubicBezTo>
                    <a:pt x="1414" y="10967"/>
                    <a:pt x="1416" y="10967"/>
                    <a:pt x="1418" y="10967"/>
                  </a:cubicBezTo>
                  <a:cubicBezTo>
                    <a:pt x="4564" y="11195"/>
                    <a:pt x="7524" y="11953"/>
                    <a:pt x="10367" y="13294"/>
                  </a:cubicBezTo>
                  <a:lnTo>
                    <a:pt x="10731" y="12765"/>
                  </a:lnTo>
                  <a:lnTo>
                    <a:pt x="10466" y="13335"/>
                  </a:lnTo>
                  <a:cubicBezTo>
                    <a:pt x="10599" y="13398"/>
                    <a:pt x="11103" y="13943"/>
                    <a:pt x="11270" y="13943"/>
                  </a:cubicBezTo>
                  <a:cubicBezTo>
                    <a:pt x="11277" y="13943"/>
                    <a:pt x="11283" y="13942"/>
                    <a:pt x="11288" y="13941"/>
                  </a:cubicBezTo>
                  <a:cubicBezTo>
                    <a:pt x="11317" y="13933"/>
                    <a:pt x="11441" y="13359"/>
                    <a:pt x="11470" y="13344"/>
                  </a:cubicBezTo>
                  <a:cubicBezTo>
                    <a:pt x="11640" y="13267"/>
                    <a:pt x="11288" y="13105"/>
                    <a:pt x="11337" y="12928"/>
                  </a:cubicBezTo>
                  <a:cubicBezTo>
                    <a:pt x="12010" y="10390"/>
                    <a:pt x="13760" y="5513"/>
                    <a:pt x="17929" y="1310"/>
                  </a:cubicBezTo>
                  <a:cubicBezTo>
                    <a:pt x="18172" y="1066"/>
                    <a:pt x="19767" y="268"/>
                    <a:pt x="19522" y="23"/>
                  </a:cubicBezTo>
                  <a:cubicBezTo>
                    <a:pt x="19506" y="8"/>
                    <a:pt x="19458" y="1"/>
                    <a:pt x="19386" y="1"/>
                  </a:cubicBezTo>
                  <a:close/>
                </a:path>
              </a:pathLst>
            </a:custGeom>
            <a:solidFill>
              <a:srgbClr val="F4942E"/>
            </a:solidFill>
            <a:ln w="1817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"/>
            <p:cNvSpPr/>
            <p:nvPr/>
          </p:nvSpPr>
          <p:spPr>
            <a:xfrm>
              <a:off x="3793275" y="1326150"/>
              <a:ext cx="753300" cy="364725"/>
            </a:xfrm>
            <a:custGeom>
              <a:avLst/>
              <a:gdLst/>
              <a:ahLst/>
              <a:cxnLst/>
              <a:rect l="l" t="t" r="r" b="b"/>
              <a:pathLst>
                <a:path w="30132" h="14589" extrusionOk="0">
                  <a:moveTo>
                    <a:pt x="20169" y="0"/>
                  </a:moveTo>
                  <a:cubicBezTo>
                    <a:pt x="17522" y="0"/>
                    <a:pt x="15063" y="327"/>
                    <a:pt x="12992" y="951"/>
                  </a:cubicBezTo>
                  <a:cubicBezTo>
                    <a:pt x="11686" y="1341"/>
                    <a:pt x="10426" y="1877"/>
                    <a:pt x="9240" y="2551"/>
                  </a:cubicBezTo>
                  <a:cubicBezTo>
                    <a:pt x="4393" y="5307"/>
                    <a:pt x="2000" y="9725"/>
                    <a:pt x="1007" y="12117"/>
                  </a:cubicBezTo>
                  <a:cubicBezTo>
                    <a:pt x="873" y="12437"/>
                    <a:pt x="1" y="13278"/>
                    <a:pt x="321" y="13412"/>
                  </a:cubicBezTo>
                  <a:cubicBezTo>
                    <a:pt x="325" y="13413"/>
                    <a:pt x="330" y="13414"/>
                    <a:pt x="337" y="13414"/>
                  </a:cubicBezTo>
                  <a:cubicBezTo>
                    <a:pt x="505" y="13414"/>
                    <a:pt x="1546" y="12992"/>
                    <a:pt x="1644" y="12985"/>
                  </a:cubicBezTo>
                  <a:cubicBezTo>
                    <a:pt x="2082" y="12944"/>
                    <a:pt x="2525" y="12914"/>
                    <a:pt x="2990" y="12914"/>
                  </a:cubicBezTo>
                  <a:cubicBezTo>
                    <a:pt x="3187" y="12914"/>
                    <a:pt x="3387" y="12920"/>
                    <a:pt x="3593" y="12932"/>
                  </a:cubicBezTo>
                  <a:cubicBezTo>
                    <a:pt x="7713" y="13162"/>
                    <a:pt x="10804" y="13642"/>
                    <a:pt x="13315" y="14030"/>
                  </a:cubicBezTo>
                  <a:cubicBezTo>
                    <a:pt x="15396" y="14347"/>
                    <a:pt x="16974" y="14589"/>
                    <a:pt x="18360" y="14589"/>
                  </a:cubicBezTo>
                  <a:cubicBezTo>
                    <a:pt x="19250" y="14589"/>
                    <a:pt x="20060" y="14489"/>
                    <a:pt x="20872" y="14246"/>
                  </a:cubicBezTo>
                  <a:cubicBezTo>
                    <a:pt x="22159" y="13858"/>
                    <a:pt x="23393" y="13118"/>
                    <a:pt x="24874" y="11841"/>
                  </a:cubicBezTo>
                  <a:cubicBezTo>
                    <a:pt x="26689" y="10278"/>
                    <a:pt x="27501" y="7716"/>
                    <a:pt x="28364" y="4991"/>
                  </a:cubicBezTo>
                  <a:cubicBezTo>
                    <a:pt x="28640" y="4119"/>
                    <a:pt x="29675" y="2665"/>
                    <a:pt x="30010" y="1758"/>
                  </a:cubicBezTo>
                  <a:cubicBezTo>
                    <a:pt x="30131" y="1436"/>
                    <a:pt x="29217" y="1625"/>
                    <a:pt x="28895" y="1508"/>
                  </a:cubicBezTo>
                  <a:cubicBezTo>
                    <a:pt x="28880" y="1501"/>
                    <a:pt x="29777" y="1351"/>
                    <a:pt x="29760" y="1344"/>
                  </a:cubicBezTo>
                  <a:cubicBezTo>
                    <a:pt x="26515" y="433"/>
                    <a:pt x="23217" y="0"/>
                    <a:pt x="20169" y="0"/>
                  </a:cubicBezTo>
                  <a:close/>
                </a:path>
              </a:pathLst>
            </a:custGeom>
            <a:solidFill>
              <a:schemeClr val="accent5"/>
            </a:solidFill>
            <a:ln w="18975" cap="flat" cmpd="sng">
              <a:solidFill>
                <a:schemeClr val="accent5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"/>
            <p:cNvSpPr/>
            <p:nvPr/>
          </p:nvSpPr>
          <p:spPr>
            <a:xfrm>
              <a:off x="744075" y="1071650"/>
              <a:ext cx="6160475" cy="4388750"/>
            </a:xfrm>
            <a:custGeom>
              <a:avLst/>
              <a:gdLst/>
              <a:ahLst/>
              <a:cxnLst/>
              <a:rect l="l" t="t" r="r" b="b"/>
              <a:pathLst>
                <a:path w="246419" h="175550" extrusionOk="0">
                  <a:moveTo>
                    <a:pt x="216780" y="1"/>
                  </a:moveTo>
                  <a:cubicBezTo>
                    <a:pt x="216726" y="1"/>
                    <a:pt x="216233" y="2437"/>
                    <a:pt x="216184" y="2454"/>
                  </a:cubicBezTo>
                  <a:cubicBezTo>
                    <a:pt x="215983" y="2517"/>
                    <a:pt x="216524" y="3455"/>
                    <a:pt x="216456" y="3654"/>
                  </a:cubicBezTo>
                  <a:cubicBezTo>
                    <a:pt x="216087" y="4943"/>
                    <a:pt x="215642" y="5992"/>
                    <a:pt x="215060" y="6928"/>
                  </a:cubicBezTo>
                  <a:cubicBezTo>
                    <a:pt x="212086" y="11829"/>
                    <a:pt x="206404" y="18439"/>
                    <a:pt x="196254" y="22045"/>
                  </a:cubicBezTo>
                  <a:cubicBezTo>
                    <a:pt x="192157" y="23488"/>
                    <a:pt x="188371" y="24733"/>
                    <a:pt x="184605" y="25972"/>
                  </a:cubicBezTo>
                  <a:cubicBezTo>
                    <a:pt x="182363" y="26699"/>
                    <a:pt x="180191" y="27404"/>
                    <a:pt x="178036" y="28161"/>
                  </a:cubicBezTo>
                  <a:cubicBezTo>
                    <a:pt x="168222" y="31484"/>
                    <a:pt x="158789" y="35110"/>
                    <a:pt x="146197" y="42255"/>
                  </a:cubicBezTo>
                  <a:cubicBezTo>
                    <a:pt x="137525" y="47197"/>
                    <a:pt x="128746" y="50913"/>
                    <a:pt x="118566" y="53979"/>
                  </a:cubicBezTo>
                  <a:cubicBezTo>
                    <a:pt x="112538" y="55794"/>
                    <a:pt x="106653" y="57200"/>
                    <a:pt x="100908" y="58565"/>
                  </a:cubicBezTo>
                  <a:cubicBezTo>
                    <a:pt x="97951" y="59270"/>
                    <a:pt x="95021" y="59971"/>
                    <a:pt x="92103" y="60717"/>
                  </a:cubicBezTo>
                  <a:cubicBezTo>
                    <a:pt x="91249" y="60923"/>
                    <a:pt x="90408" y="61175"/>
                    <a:pt x="89567" y="61430"/>
                  </a:cubicBezTo>
                  <a:cubicBezTo>
                    <a:pt x="82844" y="63454"/>
                    <a:pt x="76913" y="66447"/>
                    <a:pt x="71636" y="69108"/>
                  </a:cubicBezTo>
                  <a:cubicBezTo>
                    <a:pt x="71088" y="69377"/>
                    <a:pt x="70543" y="69646"/>
                    <a:pt x="70019" y="69911"/>
                  </a:cubicBezTo>
                  <a:cubicBezTo>
                    <a:pt x="66018" y="71927"/>
                    <a:pt x="62220" y="73752"/>
                    <a:pt x="58523" y="74865"/>
                  </a:cubicBezTo>
                  <a:cubicBezTo>
                    <a:pt x="56364" y="75514"/>
                    <a:pt x="54352" y="75885"/>
                    <a:pt x="52408" y="76023"/>
                  </a:cubicBezTo>
                  <a:cubicBezTo>
                    <a:pt x="51522" y="76075"/>
                    <a:pt x="50660" y="76099"/>
                    <a:pt x="49816" y="76099"/>
                  </a:cubicBezTo>
                  <a:cubicBezTo>
                    <a:pt x="44603" y="76099"/>
                    <a:pt x="40085" y="75176"/>
                    <a:pt x="34961" y="74104"/>
                  </a:cubicBezTo>
                  <a:cubicBezTo>
                    <a:pt x="29964" y="73071"/>
                    <a:pt x="24287" y="71872"/>
                    <a:pt x="16892" y="71401"/>
                  </a:cubicBezTo>
                  <a:cubicBezTo>
                    <a:pt x="10699" y="71013"/>
                    <a:pt x="5643" y="69266"/>
                    <a:pt x="2262" y="66302"/>
                  </a:cubicBezTo>
                  <a:cubicBezTo>
                    <a:pt x="2092" y="66155"/>
                    <a:pt x="1998" y="65674"/>
                    <a:pt x="1825" y="65674"/>
                  </a:cubicBezTo>
                  <a:cubicBezTo>
                    <a:pt x="1815" y="65674"/>
                    <a:pt x="1805" y="65675"/>
                    <a:pt x="1794" y="65679"/>
                  </a:cubicBezTo>
                  <a:cubicBezTo>
                    <a:pt x="1794" y="65679"/>
                    <a:pt x="1794" y="65679"/>
                    <a:pt x="1794" y="65679"/>
                  </a:cubicBezTo>
                  <a:cubicBezTo>
                    <a:pt x="1731" y="65679"/>
                    <a:pt x="284" y="63044"/>
                    <a:pt x="220" y="63044"/>
                  </a:cubicBezTo>
                  <a:cubicBezTo>
                    <a:pt x="219" y="63044"/>
                    <a:pt x="219" y="63044"/>
                    <a:pt x="219" y="63044"/>
                  </a:cubicBezTo>
                  <a:cubicBezTo>
                    <a:pt x="0" y="63189"/>
                    <a:pt x="1164" y="66660"/>
                    <a:pt x="1244" y="66922"/>
                  </a:cubicBezTo>
                  <a:cubicBezTo>
                    <a:pt x="13419" y="117517"/>
                    <a:pt x="20957" y="148713"/>
                    <a:pt x="23048" y="157143"/>
                  </a:cubicBezTo>
                  <a:cubicBezTo>
                    <a:pt x="25484" y="167144"/>
                    <a:pt x="51921" y="173797"/>
                    <a:pt x="64847" y="174983"/>
                  </a:cubicBezTo>
                  <a:cubicBezTo>
                    <a:pt x="69024" y="175359"/>
                    <a:pt x="72971" y="175550"/>
                    <a:pt x="76796" y="175550"/>
                  </a:cubicBezTo>
                  <a:cubicBezTo>
                    <a:pt x="83818" y="175550"/>
                    <a:pt x="90423" y="174905"/>
                    <a:pt x="97263" y="173574"/>
                  </a:cubicBezTo>
                  <a:cubicBezTo>
                    <a:pt x="97464" y="173540"/>
                    <a:pt x="97685" y="173497"/>
                    <a:pt x="97903" y="173434"/>
                  </a:cubicBezTo>
                  <a:cubicBezTo>
                    <a:pt x="100647" y="172896"/>
                    <a:pt x="103725" y="172074"/>
                    <a:pt x="107588" y="170911"/>
                  </a:cubicBezTo>
                  <a:cubicBezTo>
                    <a:pt x="109845" y="170232"/>
                    <a:pt x="112121" y="169519"/>
                    <a:pt x="114411" y="168778"/>
                  </a:cubicBezTo>
                  <a:cubicBezTo>
                    <a:pt x="116678" y="168041"/>
                    <a:pt x="118997" y="167316"/>
                    <a:pt x="121280" y="166630"/>
                  </a:cubicBezTo>
                  <a:cubicBezTo>
                    <a:pt x="126443" y="165074"/>
                    <a:pt x="130316" y="164117"/>
                    <a:pt x="133841" y="163554"/>
                  </a:cubicBezTo>
                  <a:cubicBezTo>
                    <a:pt x="141047" y="162352"/>
                    <a:pt x="148260" y="160651"/>
                    <a:pt x="155943" y="158336"/>
                  </a:cubicBezTo>
                  <a:cubicBezTo>
                    <a:pt x="171286" y="153716"/>
                    <a:pt x="185901" y="147378"/>
                    <a:pt x="199557" y="141248"/>
                  </a:cubicBezTo>
                  <a:cubicBezTo>
                    <a:pt x="204565" y="139006"/>
                    <a:pt x="209109" y="136616"/>
                    <a:pt x="213232" y="134224"/>
                  </a:cubicBezTo>
                  <a:cubicBezTo>
                    <a:pt x="225943" y="126783"/>
                    <a:pt x="234525" y="118932"/>
                    <a:pt x="239855" y="113059"/>
                  </a:cubicBezTo>
                  <a:cubicBezTo>
                    <a:pt x="240369" y="112511"/>
                    <a:pt x="240864" y="111973"/>
                    <a:pt x="241385" y="111447"/>
                  </a:cubicBezTo>
                  <a:cubicBezTo>
                    <a:pt x="244095" y="108616"/>
                    <a:pt x="246419" y="106161"/>
                    <a:pt x="246038" y="102899"/>
                  </a:cubicBezTo>
                  <a:cubicBezTo>
                    <a:pt x="245217" y="98172"/>
                    <a:pt x="243392" y="91415"/>
                    <a:pt x="241768" y="85411"/>
                  </a:cubicBezTo>
                  <a:cubicBezTo>
                    <a:pt x="240970" y="82507"/>
                    <a:pt x="240219" y="79749"/>
                    <a:pt x="239659" y="77458"/>
                  </a:cubicBezTo>
                  <a:cubicBezTo>
                    <a:pt x="238719" y="73733"/>
                    <a:pt x="238290" y="71350"/>
                    <a:pt x="237858" y="69043"/>
                  </a:cubicBezTo>
                  <a:cubicBezTo>
                    <a:pt x="237293" y="65940"/>
                    <a:pt x="236767" y="62983"/>
                    <a:pt x="235107" y="57040"/>
                  </a:cubicBezTo>
                  <a:cubicBezTo>
                    <a:pt x="232489" y="47767"/>
                    <a:pt x="231362" y="46196"/>
                    <a:pt x="230373" y="44817"/>
                  </a:cubicBezTo>
                  <a:cubicBezTo>
                    <a:pt x="229212" y="43229"/>
                    <a:pt x="228192" y="41833"/>
                    <a:pt x="225758" y="32014"/>
                  </a:cubicBezTo>
                  <a:cubicBezTo>
                    <a:pt x="223121" y="21522"/>
                    <a:pt x="220569" y="12525"/>
                    <a:pt x="217663" y="3656"/>
                  </a:cubicBezTo>
                  <a:cubicBezTo>
                    <a:pt x="217583" y="3392"/>
                    <a:pt x="217042" y="1"/>
                    <a:pt x="216781" y="1"/>
                  </a:cubicBezTo>
                  <a:cubicBezTo>
                    <a:pt x="216781" y="1"/>
                    <a:pt x="216781" y="1"/>
                    <a:pt x="216780" y="1"/>
                  </a:cubicBezTo>
                  <a:close/>
                </a:path>
              </a:pathLst>
            </a:custGeom>
            <a:solidFill>
              <a:schemeClr val="dk1"/>
            </a:solidFill>
            <a:ln w="18175" cap="flat" cmpd="sng">
              <a:solidFill>
                <a:schemeClr val="dk1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"/>
            <p:cNvSpPr/>
            <p:nvPr/>
          </p:nvSpPr>
          <p:spPr>
            <a:xfrm>
              <a:off x="787400" y="2088450"/>
              <a:ext cx="222600" cy="195150"/>
            </a:xfrm>
            <a:custGeom>
              <a:avLst/>
              <a:gdLst/>
              <a:ahLst/>
              <a:cxnLst/>
              <a:rect l="l" t="t" r="r" b="b"/>
              <a:pathLst>
                <a:path w="8904" h="7806" extrusionOk="0">
                  <a:moveTo>
                    <a:pt x="8240" y="0"/>
                  </a:moveTo>
                  <a:cubicBezTo>
                    <a:pt x="8181" y="0"/>
                    <a:pt x="8121" y="9"/>
                    <a:pt x="8062" y="27"/>
                  </a:cubicBezTo>
                  <a:cubicBezTo>
                    <a:pt x="8011" y="44"/>
                    <a:pt x="7968" y="56"/>
                    <a:pt x="7924" y="95"/>
                  </a:cubicBezTo>
                  <a:cubicBezTo>
                    <a:pt x="4737" y="1947"/>
                    <a:pt x="2928" y="3328"/>
                    <a:pt x="2296" y="3832"/>
                  </a:cubicBezTo>
                  <a:cubicBezTo>
                    <a:pt x="1537" y="4455"/>
                    <a:pt x="820" y="5456"/>
                    <a:pt x="127" y="6896"/>
                  </a:cubicBezTo>
                  <a:cubicBezTo>
                    <a:pt x="1" y="7170"/>
                    <a:pt x="78" y="7512"/>
                    <a:pt x="311" y="7679"/>
                  </a:cubicBezTo>
                  <a:cubicBezTo>
                    <a:pt x="423" y="7767"/>
                    <a:pt x="544" y="7805"/>
                    <a:pt x="668" y="7805"/>
                  </a:cubicBezTo>
                  <a:cubicBezTo>
                    <a:pt x="732" y="7805"/>
                    <a:pt x="796" y="7795"/>
                    <a:pt x="861" y="7776"/>
                  </a:cubicBezTo>
                  <a:cubicBezTo>
                    <a:pt x="953" y="7744"/>
                    <a:pt x="1038" y="7703"/>
                    <a:pt x="1113" y="7647"/>
                  </a:cubicBezTo>
                  <a:cubicBezTo>
                    <a:pt x="2206" y="6588"/>
                    <a:pt x="3311" y="5730"/>
                    <a:pt x="4489" y="4773"/>
                  </a:cubicBezTo>
                  <a:cubicBezTo>
                    <a:pt x="5934" y="3658"/>
                    <a:pt x="7396" y="2509"/>
                    <a:pt x="8707" y="1040"/>
                  </a:cubicBezTo>
                  <a:cubicBezTo>
                    <a:pt x="8903" y="822"/>
                    <a:pt x="8903" y="483"/>
                    <a:pt x="8721" y="221"/>
                  </a:cubicBezTo>
                  <a:cubicBezTo>
                    <a:pt x="8597" y="80"/>
                    <a:pt x="8421" y="0"/>
                    <a:pt x="8240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"/>
            <p:cNvSpPr/>
            <p:nvPr/>
          </p:nvSpPr>
          <p:spPr>
            <a:xfrm>
              <a:off x="1972275" y="1326250"/>
              <a:ext cx="1152425" cy="764100"/>
            </a:xfrm>
            <a:custGeom>
              <a:avLst/>
              <a:gdLst/>
              <a:ahLst/>
              <a:cxnLst/>
              <a:rect l="l" t="t" r="r" b="b"/>
              <a:pathLst>
                <a:path w="46097" h="30564" extrusionOk="0">
                  <a:moveTo>
                    <a:pt x="45752" y="0"/>
                  </a:moveTo>
                  <a:cubicBezTo>
                    <a:pt x="44860" y="0"/>
                    <a:pt x="41888" y="643"/>
                    <a:pt x="41634" y="680"/>
                  </a:cubicBezTo>
                  <a:cubicBezTo>
                    <a:pt x="39392" y="1003"/>
                    <a:pt x="37179" y="1495"/>
                    <a:pt x="35010" y="2147"/>
                  </a:cubicBezTo>
                  <a:cubicBezTo>
                    <a:pt x="18458" y="7130"/>
                    <a:pt x="7325" y="20354"/>
                    <a:pt x="2163" y="27793"/>
                  </a:cubicBezTo>
                  <a:cubicBezTo>
                    <a:pt x="1964" y="28077"/>
                    <a:pt x="1" y="30362"/>
                    <a:pt x="287" y="30559"/>
                  </a:cubicBezTo>
                  <a:cubicBezTo>
                    <a:pt x="291" y="30562"/>
                    <a:pt x="297" y="30563"/>
                    <a:pt x="305" y="30563"/>
                  </a:cubicBezTo>
                  <a:cubicBezTo>
                    <a:pt x="569" y="30563"/>
                    <a:pt x="2682" y="28802"/>
                    <a:pt x="2858" y="28750"/>
                  </a:cubicBezTo>
                  <a:lnTo>
                    <a:pt x="2895" y="28738"/>
                  </a:lnTo>
                  <a:cubicBezTo>
                    <a:pt x="3246" y="28607"/>
                    <a:pt x="3612" y="28484"/>
                    <a:pt x="3988" y="28372"/>
                  </a:cubicBezTo>
                  <a:cubicBezTo>
                    <a:pt x="5665" y="27868"/>
                    <a:pt x="7353" y="27614"/>
                    <a:pt x="9036" y="27614"/>
                  </a:cubicBezTo>
                  <a:cubicBezTo>
                    <a:pt x="10183" y="27614"/>
                    <a:pt x="11326" y="27732"/>
                    <a:pt x="12461" y="27968"/>
                  </a:cubicBezTo>
                  <a:cubicBezTo>
                    <a:pt x="12564" y="27989"/>
                    <a:pt x="13092" y="28763"/>
                    <a:pt x="13205" y="28763"/>
                  </a:cubicBezTo>
                  <a:cubicBezTo>
                    <a:pt x="13207" y="28763"/>
                    <a:pt x="13209" y="28763"/>
                    <a:pt x="13210" y="28763"/>
                  </a:cubicBezTo>
                  <a:cubicBezTo>
                    <a:pt x="13356" y="28716"/>
                    <a:pt x="13041" y="27817"/>
                    <a:pt x="13123" y="27686"/>
                  </a:cubicBezTo>
                  <a:cubicBezTo>
                    <a:pt x="15244" y="24247"/>
                    <a:pt x="23599" y="12220"/>
                    <a:pt x="42034" y="1846"/>
                  </a:cubicBezTo>
                  <a:cubicBezTo>
                    <a:pt x="42291" y="1698"/>
                    <a:pt x="46096" y="343"/>
                    <a:pt x="46002" y="57"/>
                  </a:cubicBezTo>
                  <a:cubicBezTo>
                    <a:pt x="45988" y="18"/>
                    <a:pt x="45898" y="0"/>
                    <a:pt x="45752" y="0"/>
                  </a:cubicBezTo>
                  <a:close/>
                </a:path>
              </a:pathLst>
            </a:custGeom>
            <a:solidFill>
              <a:srgbClr val="E83C3B"/>
            </a:solidFill>
            <a:ln w="18175" cap="flat" cmpd="sng">
              <a:solidFill>
                <a:srgbClr val="E83C3B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"/>
            <p:cNvSpPr/>
            <p:nvPr/>
          </p:nvSpPr>
          <p:spPr>
            <a:xfrm>
              <a:off x="715000" y="253900"/>
              <a:ext cx="5437325" cy="2688725"/>
            </a:xfrm>
            <a:custGeom>
              <a:avLst/>
              <a:gdLst/>
              <a:ahLst/>
              <a:cxnLst/>
              <a:rect l="l" t="t" r="r" b="b"/>
              <a:pathLst>
                <a:path w="217493" h="107549" extrusionOk="0">
                  <a:moveTo>
                    <a:pt x="93165" y="28874"/>
                  </a:moveTo>
                  <a:cubicBezTo>
                    <a:pt x="95107" y="28874"/>
                    <a:pt x="97145" y="29258"/>
                    <a:pt x="99262" y="30030"/>
                  </a:cubicBezTo>
                  <a:cubicBezTo>
                    <a:pt x="99434" y="30081"/>
                    <a:pt x="99551" y="30205"/>
                    <a:pt x="99616" y="30343"/>
                  </a:cubicBezTo>
                  <a:cubicBezTo>
                    <a:pt x="99694" y="30503"/>
                    <a:pt x="99711" y="30653"/>
                    <a:pt x="99660" y="30828"/>
                  </a:cubicBezTo>
                  <a:cubicBezTo>
                    <a:pt x="99584" y="31004"/>
                    <a:pt x="99444" y="31155"/>
                    <a:pt x="99250" y="31211"/>
                  </a:cubicBezTo>
                  <a:cubicBezTo>
                    <a:pt x="99191" y="31229"/>
                    <a:pt x="99130" y="31238"/>
                    <a:pt x="99069" y="31238"/>
                  </a:cubicBezTo>
                  <a:cubicBezTo>
                    <a:pt x="98996" y="31238"/>
                    <a:pt x="98923" y="31225"/>
                    <a:pt x="98852" y="31198"/>
                  </a:cubicBezTo>
                  <a:cubicBezTo>
                    <a:pt x="96863" y="30487"/>
                    <a:pt x="94942" y="30125"/>
                    <a:pt x="93115" y="30125"/>
                  </a:cubicBezTo>
                  <a:cubicBezTo>
                    <a:pt x="91844" y="30125"/>
                    <a:pt x="90618" y="30300"/>
                    <a:pt x="89446" y="30653"/>
                  </a:cubicBezTo>
                  <a:cubicBezTo>
                    <a:pt x="84717" y="32078"/>
                    <a:pt x="82477" y="35947"/>
                    <a:pt x="82368" y="36111"/>
                  </a:cubicBezTo>
                  <a:cubicBezTo>
                    <a:pt x="82303" y="36235"/>
                    <a:pt x="82157" y="36359"/>
                    <a:pt x="82012" y="36402"/>
                  </a:cubicBezTo>
                  <a:cubicBezTo>
                    <a:pt x="81953" y="36420"/>
                    <a:pt x="81892" y="36429"/>
                    <a:pt x="81831" y="36429"/>
                  </a:cubicBezTo>
                  <a:cubicBezTo>
                    <a:pt x="81718" y="36429"/>
                    <a:pt x="81607" y="36398"/>
                    <a:pt x="81520" y="36337"/>
                  </a:cubicBezTo>
                  <a:cubicBezTo>
                    <a:pt x="81207" y="36174"/>
                    <a:pt x="81118" y="35784"/>
                    <a:pt x="81268" y="35501"/>
                  </a:cubicBezTo>
                  <a:cubicBezTo>
                    <a:pt x="81309" y="35462"/>
                    <a:pt x="83881" y="31048"/>
                    <a:pt x="89189" y="29451"/>
                  </a:cubicBezTo>
                  <a:cubicBezTo>
                    <a:pt x="90462" y="29067"/>
                    <a:pt x="91790" y="28874"/>
                    <a:pt x="93165" y="28874"/>
                  </a:cubicBezTo>
                  <a:close/>
                  <a:moveTo>
                    <a:pt x="195931" y="26887"/>
                  </a:moveTo>
                  <a:cubicBezTo>
                    <a:pt x="196065" y="26887"/>
                    <a:pt x="196207" y="26938"/>
                    <a:pt x="196321" y="27015"/>
                  </a:cubicBezTo>
                  <a:cubicBezTo>
                    <a:pt x="196454" y="27107"/>
                    <a:pt x="196551" y="27262"/>
                    <a:pt x="196568" y="27412"/>
                  </a:cubicBezTo>
                  <a:cubicBezTo>
                    <a:pt x="196612" y="27737"/>
                    <a:pt x="196415" y="28033"/>
                    <a:pt x="196054" y="28142"/>
                  </a:cubicBezTo>
                  <a:cubicBezTo>
                    <a:pt x="195705" y="28195"/>
                    <a:pt x="195361" y="28273"/>
                    <a:pt x="195024" y="28372"/>
                  </a:cubicBezTo>
                  <a:cubicBezTo>
                    <a:pt x="190821" y="29640"/>
                    <a:pt x="188950" y="34286"/>
                    <a:pt x="188327" y="36230"/>
                  </a:cubicBezTo>
                  <a:cubicBezTo>
                    <a:pt x="188230" y="36521"/>
                    <a:pt x="188383" y="36841"/>
                    <a:pt x="188662" y="36994"/>
                  </a:cubicBezTo>
                  <a:cubicBezTo>
                    <a:pt x="190768" y="37983"/>
                    <a:pt x="192772" y="39340"/>
                    <a:pt x="194629" y="40983"/>
                  </a:cubicBezTo>
                  <a:cubicBezTo>
                    <a:pt x="194743" y="41104"/>
                    <a:pt x="194816" y="41255"/>
                    <a:pt x="194838" y="41417"/>
                  </a:cubicBezTo>
                  <a:cubicBezTo>
                    <a:pt x="194842" y="41599"/>
                    <a:pt x="194782" y="41747"/>
                    <a:pt x="194665" y="41885"/>
                  </a:cubicBezTo>
                  <a:cubicBezTo>
                    <a:pt x="194610" y="41955"/>
                    <a:pt x="194496" y="42016"/>
                    <a:pt x="194399" y="42043"/>
                  </a:cubicBezTo>
                  <a:cubicBezTo>
                    <a:pt x="194332" y="42063"/>
                    <a:pt x="194264" y="42073"/>
                    <a:pt x="194197" y="42073"/>
                  </a:cubicBezTo>
                  <a:cubicBezTo>
                    <a:pt x="194049" y="42073"/>
                    <a:pt x="193907" y="42022"/>
                    <a:pt x="193783" y="41914"/>
                  </a:cubicBezTo>
                  <a:cubicBezTo>
                    <a:pt x="188139" y="36902"/>
                    <a:pt x="182655" y="36075"/>
                    <a:pt x="179647" y="36075"/>
                  </a:cubicBezTo>
                  <a:cubicBezTo>
                    <a:pt x="178255" y="36075"/>
                    <a:pt x="177393" y="36252"/>
                    <a:pt x="177292" y="36274"/>
                  </a:cubicBezTo>
                  <a:cubicBezTo>
                    <a:pt x="177243" y="36285"/>
                    <a:pt x="177195" y="36290"/>
                    <a:pt x="177148" y="36290"/>
                  </a:cubicBezTo>
                  <a:cubicBezTo>
                    <a:pt x="176861" y="36290"/>
                    <a:pt x="176611" y="36091"/>
                    <a:pt x="176552" y="35818"/>
                  </a:cubicBezTo>
                  <a:cubicBezTo>
                    <a:pt x="176482" y="35498"/>
                    <a:pt x="176642" y="35164"/>
                    <a:pt x="176955" y="35067"/>
                  </a:cubicBezTo>
                  <a:lnTo>
                    <a:pt x="176783" y="34490"/>
                  </a:lnTo>
                  <a:lnTo>
                    <a:pt x="177003" y="35050"/>
                  </a:lnTo>
                  <a:cubicBezTo>
                    <a:pt x="177088" y="35037"/>
                    <a:pt x="178071" y="34822"/>
                    <a:pt x="179668" y="34822"/>
                  </a:cubicBezTo>
                  <a:cubicBezTo>
                    <a:pt x="181346" y="34822"/>
                    <a:pt x="183702" y="35059"/>
                    <a:pt x="186408" y="36017"/>
                  </a:cubicBezTo>
                  <a:cubicBezTo>
                    <a:pt x="186476" y="36043"/>
                    <a:pt x="186548" y="36056"/>
                    <a:pt x="186621" y="36056"/>
                  </a:cubicBezTo>
                  <a:cubicBezTo>
                    <a:pt x="186683" y="36056"/>
                    <a:pt x="186745" y="36047"/>
                    <a:pt x="186805" y="36029"/>
                  </a:cubicBezTo>
                  <a:lnTo>
                    <a:pt x="186902" y="36002"/>
                  </a:lnTo>
                  <a:cubicBezTo>
                    <a:pt x="187038" y="35935"/>
                    <a:pt x="187152" y="35796"/>
                    <a:pt x="187207" y="35624"/>
                  </a:cubicBezTo>
                  <a:cubicBezTo>
                    <a:pt x="188058" y="33062"/>
                    <a:pt x="190128" y="28537"/>
                    <a:pt x="194641" y="27180"/>
                  </a:cubicBezTo>
                  <a:cubicBezTo>
                    <a:pt x="195046" y="27061"/>
                    <a:pt x="195451" y="26964"/>
                    <a:pt x="195863" y="26891"/>
                  </a:cubicBezTo>
                  <a:cubicBezTo>
                    <a:pt x="195885" y="26888"/>
                    <a:pt x="195908" y="26887"/>
                    <a:pt x="195931" y="26887"/>
                  </a:cubicBezTo>
                  <a:close/>
                  <a:moveTo>
                    <a:pt x="167151" y="25976"/>
                  </a:moveTo>
                  <a:cubicBezTo>
                    <a:pt x="167355" y="25976"/>
                    <a:pt x="167571" y="26088"/>
                    <a:pt x="167686" y="26264"/>
                  </a:cubicBezTo>
                  <a:cubicBezTo>
                    <a:pt x="167771" y="26394"/>
                    <a:pt x="167819" y="26564"/>
                    <a:pt x="167793" y="26729"/>
                  </a:cubicBezTo>
                  <a:cubicBezTo>
                    <a:pt x="167742" y="26901"/>
                    <a:pt x="167647" y="27034"/>
                    <a:pt x="167519" y="27124"/>
                  </a:cubicBezTo>
                  <a:cubicBezTo>
                    <a:pt x="164193" y="29383"/>
                    <a:pt x="163636" y="33009"/>
                    <a:pt x="163602" y="34982"/>
                  </a:cubicBezTo>
                  <a:cubicBezTo>
                    <a:pt x="163604" y="35164"/>
                    <a:pt x="162887" y="36344"/>
                    <a:pt x="163028" y="36460"/>
                  </a:cubicBezTo>
                  <a:cubicBezTo>
                    <a:pt x="163036" y="36467"/>
                    <a:pt x="163047" y="36470"/>
                    <a:pt x="163060" y="36470"/>
                  </a:cubicBezTo>
                  <a:cubicBezTo>
                    <a:pt x="163278" y="36470"/>
                    <a:pt x="164143" y="35637"/>
                    <a:pt x="164315" y="35605"/>
                  </a:cubicBezTo>
                  <a:cubicBezTo>
                    <a:pt x="165498" y="35455"/>
                    <a:pt x="166791" y="35390"/>
                    <a:pt x="168146" y="35390"/>
                  </a:cubicBezTo>
                  <a:cubicBezTo>
                    <a:pt x="168348" y="35390"/>
                    <a:pt x="168551" y="35391"/>
                    <a:pt x="168755" y="35394"/>
                  </a:cubicBezTo>
                  <a:cubicBezTo>
                    <a:pt x="169104" y="35421"/>
                    <a:pt x="169373" y="35704"/>
                    <a:pt x="169371" y="36044"/>
                  </a:cubicBezTo>
                  <a:cubicBezTo>
                    <a:pt x="169371" y="36305"/>
                    <a:pt x="169199" y="36516"/>
                    <a:pt x="168813" y="36633"/>
                  </a:cubicBezTo>
                  <a:lnTo>
                    <a:pt x="168716" y="36662"/>
                  </a:lnTo>
                  <a:cubicBezTo>
                    <a:pt x="168423" y="36653"/>
                    <a:pt x="168134" y="36649"/>
                    <a:pt x="167850" y="36649"/>
                  </a:cubicBezTo>
                  <a:cubicBezTo>
                    <a:pt x="166139" y="36649"/>
                    <a:pt x="164586" y="36803"/>
                    <a:pt x="163057" y="37083"/>
                  </a:cubicBezTo>
                  <a:cubicBezTo>
                    <a:pt x="162514" y="37195"/>
                    <a:pt x="162002" y="37323"/>
                    <a:pt x="161525" y="37469"/>
                  </a:cubicBezTo>
                  <a:cubicBezTo>
                    <a:pt x="155545" y="39267"/>
                    <a:pt x="154096" y="43843"/>
                    <a:pt x="152705" y="48269"/>
                  </a:cubicBezTo>
                  <a:cubicBezTo>
                    <a:pt x="151771" y="51168"/>
                    <a:pt x="150913" y="53890"/>
                    <a:pt x="148831" y="55669"/>
                  </a:cubicBezTo>
                  <a:cubicBezTo>
                    <a:pt x="147229" y="57041"/>
                    <a:pt x="145809" y="57889"/>
                    <a:pt x="144345" y="58328"/>
                  </a:cubicBezTo>
                  <a:cubicBezTo>
                    <a:pt x="143426" y="58604"/>
                    <a:pt x="142493" y="58714"/>
                    <a:pt x="141495" y="58714"/>
                  </a:cubicBezTo>
                  <a:cubicBezTo>
                    <a:pt x="139964" y="58714"/>
                    <a:pt x="138278" y="58456"/>
                    <a:pt x="136252" y="58146"/>
                  </a:cubicBezTo>
                  <a:cubicBezTo>
                    <a:pt x="133780" y="57766"/>
                    <a:pt x="130733" y="57296"/>
                    <a:pt x="126654" y="57056"/>
                  </a:cubicBezTo>
                  <a:cubicBezTo>
                    <a:pt x="126445" y="57044"/>
                    <a:pt x="126240" y="57038"/>
                    <a:pt x="126036" y="57038"/>
                  </a:cubicBezTo>
                  <a:cubicBezTo>
                    <a:pt x="125096" y="57038"/>
                    <a:pt x="124196" y="57167"/>
                    <a:pt x="123190" y="57470"/>
                  </a:cubicBezTo>
                  <a:cubicBezTo>
                    <a:pt x="123171" y="57469"/>
                    <a:pt x="123151" y="57469"/>
                    <a:pt x="123131" y="57469"/>
                  </a:cubicBezTo>
                  <a:cubicBezTo>
                    <a:pt x="123073" y="57469"/>
                    <a:pt x="123014" y="57473"/>
                    <a:pt x="122960" y="57489"/>
                  </a:cubicBezTo>
                  <a:cubicBezTo>
                    <a:pt x="119680" y="58505"/>
                    <a:pt x="117564" y="61052"/>
                    <a:pt x="115313" y="63745"/>
                  </a:cubicBezTo>
                  <a:cubicBezTo>
                    <a:pt x="113216" y="66264"/>
                    <a:pt x="111071" y="68872"/>
                    <a:pt x="107927" y="69819"/>
                  </a:cubicBezTo>
                  <a:cubicBezTo>
                    <a:pt x="107100" y="70069"/>
                    <a:pt x="106236" y="70194"/>
                    <a:pt x="105328" y="70194"/>
                  </a:cubicBezTo>
                  <a:cubicBezTo>
                    <a:pt x="103443" y="70194"/>
                    <a:pt x="101371" y="69653"/>
                    <a:pt x="99061" y="68564"/>
                  </a:cubicBezTo>
                  <a:cubicBezTo>
                    <a:pt x="95974" y="67092"/>
                    <a:pt x="92585" y="66358"/>
                    <a:pt x="88925" y="66358"/>
                  </a:cubicBezTo>
                  <a:cubicBezTo>
                    <a:pt x="85843" y="66358"/>
                    <a:pt x="82569" y="66878"/>
                    <a:pt x="79123" y="67917"/>
                  </a:cubicBezTo>
                  <a:cubicBezTo>
                    <a:pt x="74779" y="69225"/>
                    <a:pt x="71219" y="71058"/>
                    <a:pt x="68957" y="72340"/>
                  </a:cubicBezTo>
                  <a:cubicBezTo>
                    <a:pt x="68788" y="72471"/>
                    <a:pt x="67411" y="72357"/>
                    <a:pt x="67394" y="72568"/>
                  </a:cubicBezTo>
                  <a:cubicBezTo>
                    <a:pt x="67413" y="72798"/>
                    <a:pt x="68776" y="73310"/>
                    <a:pt x="68965" y="73411"/>
                  </a:cubicBezTo>
                  <a:cubicBezTo>
                    <a:pt x="70225" y="74211"/>
                    <a:pt x="71257" y="74946"/>
                    <a:pt x="72249" y="75799"/>
                  </a:cubicBezTo>
                  <a:cubicBezTo>
                    <a:pt x="72358" y="75898"/>
                    <a:pt x="72431" y="76058"/>
                    <a:pt x="72457" y="76230"/>
                  </a:cubicBezTo>
                  <a:cubicBezTo>
                    <a:pt x="72477" y="76395"/>
                    <a:pt x="72418" y="76555"/>
                    <a:pt x="72302" y="76671"/>
                  </a:cubicBezTo>
                  <a:cubicBezTo>
                    <a:pt x="72229" y="76771"/>
                    <a:pt x="72116" y="76831"/>
                    <a:pt x="72021" y="76860"/>
                  </a:cubicBezTo>
                  <a:cubicBezTo>
                    <a:pt x="71952" y="76881"/>
                    <a:pt x="71882" y="76892"/>
                    <a:pt x="71815" y="76892"/>
                  </a:cubicBezTo>
                  <a:cubicBezTo>
                    <a:pt x="71671" y="76892"/>
                    <a:pt x="71537" y="76845"/>
                    <a:pt x="71437" y="76749"/>
                  </a:cubicBezTo>
                  <a:cubicBezTo>
                    <a:pt x="66945" y="72896"/>
                    <a:pt x="62696" y="71715"/>
                    <a:pt x="59183" y="71715"/>
                  </a:cubicBezTo>
                  <a:cubicBezTo>
                    <a:pt x="57447" y="71715"/>
                    <a:pt x="55890" y="72004"/>
                    <a:pt x="54572" y="72401"/>
                  </a:cubicBezTo>
                  <a:cubicBezTo>
                    <a:pt x="53014" y="72871"/>
                    <a:pt x="51467" y="73571"/>
                    <a:pt x="49887" y="74575"/>
                  </a:cubicBezTo>
                  <a:cubicBezTo>
                    <a:pt x="48173" y="75666"/>
                    <a:pt x="47160" y="76652"/>
                    <a:pt x="47039" y="76768"/>
                  </a:cubicBezTo>
                  <a:cubicBezTo>
                    <a:pt x="46973" y="76856"/>
                    <a:pt x="46884" y="76919"/>
                    <a:pt x="46777" y="76950"/>
                  </a:cubicBezTo>
                  <a:cubicBezTo>
                    <a:pt x="46722" y="76966"/>
                    <a:pt x="46666" y="76974"/>
                    <a:pt x="46610" y="76974"/>
                  </a:cubicBezTo>
                  <a:cubicBezTo>
                    <a:pt x="46447" y="76974"/>
                    <a:pt x="46284" y="76906"/>
                    <a:pt x="46147" y="76771"/>
                  </a:cubicBezTo>
                  <a:cubicBezTo>
                    <a:pt x="45917" y="76526"/>
                    <a:pt x="45904" y="76138"/>
                    <a:pt x="46149" y="75908"/>
                  </a:cubicBezTo>
                  <a:cubicBezTo>
                    <a:pt x="46166" y="75876"/>
                    <a:pt x="47162" y="74921"/>
                    <a:pt x="48910" y="73768"/>
                  </a:cubicBezTo>
                  <a:cubicBezTo>
                    <a:pt x="48985" y="73714"/>
                    <a:pt x="49053" y="73646"/>
                    <a:pt x="49114" y="73574"/>
                  </a:cubicBezTo>
                  <a:cubicBezTo>
                    <a:pt x="50473" y="71225"/>
                    <a:pt x="63111" y="50400"/>
                    <a:pt x="84959" y="43819"/>
                  </a:cubicBezTo>
                  <a:cubicBezTo>
                    <a:pt x="89087" y="42576"/>
                    <a:pt x="93346" y="41921"/>
                    <a:pt x="97517" y="41870"/>
                  </a:cubicBezTo>
                  <a:cubicBezTo>
                    <a:pt x="97619" y="41866"/>
                    <a:pt x="97723" y="41861"/>
                    <a:pt x="97820" y="41832"/>
                  </a:cubicBezTo>
                  <a:lnTo>
                    <a:pt x="97917" y="41805"/>
                  </a:lnTo>
                  <a:cubicBezTo>
                    <a:pt x="103397" y="39132"/>
                    <a:pt x="109302" y="36829"/>
                    <a:pt x="115451" y="34977"/>
                  </a:cubicBezTo>
                  <a:cubicBezTo>
                    <a:pt x="129065" y="30876"/>
                    <a:pt x="144287" y="28802"/>
                    <a:pt x="160742" y="28802"/>
                  </a:cubicBezTo>
                  <a:cubicBezTo>
                    <a:pt x="161755" y="28802"/>
                    <a:pt x="162773" y="28810"/>
                    <a:pt x="163796" y="28825"/>
                  </a:cubicBezTo>
                  <a:cubicBezTo>
                    <a:pt x="163804" y="28827"/>
                    <a:pt x="163812" y="28827"/>
                    <a:pt x="163821" y="28827"/>
                  </a:cubicBezTo>
                  <a:cubicBezTo>
                    <a:pt x="163870" y="28827"/>
                    <a:pt x="163929" y="28811"/>
                    <a:pt x="163970" y="28796"/>
                  </a:cubicBezTo>
                  <a:cubicBezTo>
                    <a:pt x="164113" y="28755"/>
                    <a:pt x="164220" y="28670"/>
                    <a:pt x="164319" y="28561"/>
                  </a:cubicBezTo>
                  <a:cubicBezTo>
                    <a:pt x="164998" y="27597"/>
                    <a:pt x="165846" y="26765"/>
                    <a:pt x="167005" y="25997"/>
                  </a:cubicBezTo>
                  <a:cubicBezTo>
                    <a:pt x="167052" y="25983"/>
                    <a:pt x="167101" y="25976"/>
                    <a:pt x="167151" y="25976"/>
                  </a:cubicBezTo>
                  <a:close/>
                  <a:moveTo>
                    <a:pt x="32178" y="86553"/>
                  </a:moveTo>
                  <a:cubicBezTo>
                    <a:pt x="32448" y="86553"/>
                    <a:pt x="32698" y="86729"/>
                    <a:pt x="32780" y="86999"/>
                  </a:cubicBezTo>
                  <a:cubicBezTo>
                    <a:pt x="32877" y="87336"/>
                    <a:pt x="32690" y="87683"/>
                    <a:pt x="32360" y="87785"/>
                  </a:cubicBezTo>
                  <a:cubicBezTo>
                    <a:pt x="29980" y="88500"/>
                    <a:pt x="27828" y="90640"/>
                    <a:pt x="26412" y="92298"/>
                  </a:cubicBezTo>
                  <a:cubicBezTo>
                    <a:pt x="26296" y="92438"/>
                    <a:pt x="25399" y="92942"/>
                    <a:pt x="25423" y="93117"/>
                  </a:cubicBezTo>
                  <a:cubicBezTo>
                    <a:pt x="25434" y="93196"/>
                    <a:pt x="25649" y="93210"/>
                    <a:pt x="25893" y="93210"/>
                  </a:cubicBezTo>
                  <a:cubicBezTo>
                    <a:pt x="26020" y="93210"/>
                    <a:pt x="26154" y="93206"/>
                    <a:pt x="26272" y="93206"/>
                  </a:cubicBezTo>
                  <a:cubicBezTo>
                    <a:pt x="26421" y="93206"/>
                    <a:pt x="26544" y="93212"/>
                    <a:pt x="26592" y="93238"/>
                  </a:cubicBezTo>
                  <a:cubicBezTo>
                    <a:pt x="27585" y="93815"/>
                    <a:pt x="28511" y="94503"/>
                    <a:pt x="29355" y="95286"/>
                  </a:cubicBezTo>
                  <a:cubicBezTo>
                    <a:pt x="29609" y="95521"/>
                    <a:pt x="29646" y="95904"/>
                    <a:pt x="29408" y="96159"/>
                  </a:cubicBezTo>
                  <a:cubicBezTo>
                    <a:pt x="29333" y="96258"/>
                    <a:pt x="29246" y="96311"/>
                    <a:pt x="29127" y="96348"/>
                  </a:cubicBezTo>
                  <a:cubicBezTo>
                    <a:pt x="29060" y="96368"/>
                    <a:pt x="28993" y="96379"/>
                    <a:pt x="28928" y="96379"/>
                  </a:cubicBezTo>
                  <a:cubicBezTo>
                    <a:pt x="28781" y="96379"/>
                    <a:pt x="28643" y="96326"/>
                    <a:pt x="28536" y="96212"/>
                  </a:cubicBezTo>
                  <a:cubicBezTo>
                    <a:pt x="25486" y="93466"/>
                    <a:pt x="22521" y="92716"/>
                    <a:pt x="20191" y="92716"/>
                  </a:cubicBezTo>
                  <a:cubicBezTo>
                    <a:pt x="18925" y="92716"/>
                    <a:pt x="17847" y="92938"/>
                    <a:pt x="17044" y="93180"/>
                  </a:cubicBezTo>
                  <a:cubicBezTo>
                    <a:pt x="16036" y="93483"/>
                    <a:pt x="15360" y="93844"/>
                    <a:pt x="15045" y="94016"/>
                  </a:cubicBezTo>
                  <a:cubicBezTo>
                    <a:pt x="14982" y="94035"/>
                    <a:pt x="14918" y="94044"/>
                    <a:pt x="14856" y="94044"/>
                  </a:cubicBezTo>
                  <a:cubicBezTo>
                    <a:pt x="14635" y="94044"/>
                    <a:pt x="14432" y="93928"/>
                    <a:pt x="14330" y="93735"/>
                  </a:cubicBezTo>
                  <a:cubicBezTo>
                    <a:pt x="14138" y="93451"/>
                    <a:pt x="14230" y="93056"/>
                    <a:pt x="14545" y="92882"/>
                  </a:cubicBezTo>
                  <a:cubicBezTo>
                    <a:pt x="14545" y="92882"/>
                    <a:pt x="15302" y="92443"/>
                    <a:pt x="16574" y="92063"/>
                  </a:cubicBezTo>
                  <a:cubicBezTo>
                    <a:pt x="17545" y="91770"/>
                    <a:pt x="18799" y="91513"/>
                    <a:pt x="20246" y="91513"/>
                  </a:cubicBezTo>
                  <a:cubicBezTo>
                    <a:pt x="21483" y="91513"/>
                    <a:pt x="22861" y="91701"/>
                    <a:pt x="24321" y="92215"/>
                  </a:cubicBezTo>
                  <a:cubicBezTo>
                    <a:pt x="24445" y="92257"/>
                    <a:pt x="24635" y="92738"/>
                    <a:pt x="24766" y="92738"/>
                  </a:cubicBezTo>
                  <a:cubicBezTo>
                    <a:pt x="24770" y="92738"/>
                    <a:pt x="24774" y="92737"/>
                    <a:pt x="24779" y="92736"/>
                  </a:cubicBezTo>
                  <a:cubicBezTo>
                    <a:pt x="24897" y="92700"/>
                    <a:pt x="24946" y="92106"/>
                    <a:pt x="25019" y="92007"/>
                  </a:cubicBezTo>
                  <a:cubicBezTo>
                    <a:pt x="26063" y="90698"/>
                    <a:pt x="28829" y="87535"/>
                    <a:pt x="31999" y="86580"/>
                  </a:cubicBezTo>
                  <a:cubicBezTo>
                    <a:pt x="32059" y="86562"/>
                    <a:pt x="32119" y="86553"/>
                    <a:pt x="32178" y="86553"/>
                  </a:cubicBezTo>
                  <a:close/>
                  <a:moveTo>
                    <a:pt x="157213" y="1"/>
                  </a:moveTo>
                  <a:cubicBezTo>
                    <a:pt x="156779" y="1"/>
                    <a:pt x="156378" y="51"/>
                    <a:pt x="156018" y="159"/>
                  </a:cubicBezTo>
                  <a:cubicBezTo>
                    <a:pt x="155809" y="225"/>
                    <a:pt x="155606" y="312"/>
                    <a:pt x="155417" y="421"/>
                  </a:cubicBezTo>
                  <a:cubicBezTo>
                    <a:pt x="154115" y="1153"/>
                    <a:pt x="152993" y="1674"/>
                    <a:pt x="151837" y="2021"/>
                  </a:cubicBezTo>
                  <a:cubicBezTo>
                    <a:pt x="150589" y="2396"/>
                    <a:pt x="149401" y="2544"/>
                    <a:pt x="148017" y="2726"/>
                  </a:cubicBezTo>
                  <a:cubicBezTo>
                    <a:pt x="146774" y="2867"/>
                    <a:pt x="145288" y="3051"/>
                    <a:pt x="143349" y="3477"/>
                  </a:cubicBezTo>
                  <a:cubicBezTo>
                    <a:pt x="143331" y="3474"/>
                    <a:pt x="143317" y="3473"/>
                    <a:pt x="143304" y="3473"/>
                  </a:cubicBezTo>
                  <a:cubicBezTo>
                    <a:pt x="143275" y="3473"/>
                    <a:pt x="143254" y="3479"/>
                    <a:pt x="143220" y="3489"/>
                  </a:cubicBezTo>
                  <a:cubicBezTo>
                    <a:pt x="142336" y="3676"/>
                    <a:pt x="141337" y="3926"/>
                    <a:pt x="140195" y="4217"/>
                  </a:cubicBezTo>
                  <a:lnTo>
                    <a:pt x="140169" y="4221"/>
                  </a:lnTo>
                  <a:cubicBezTo>
                    <a:pt x="139907" y="4301"/>
                    <a:pt x="132587" y="4469"/>
                    <a:pt x="136196" y="4823"/>
                  </a:cubicBezTo>
                  <a:cubicBezTo>
                    <a:pt x="136465" y="4849"/>
                    <a:pt x="139875" y="5332"/>
                    <a:pt x="140137" y="5414"/>
                  </a:cubicBezTo>
                  <a:cubicBezTo>
                    <a:pt x="140748" y="5622"/>
                    <a:pt x="141172" y="5811"/>
                    <a:pt x="141431" y="5969"/>
                  </a:cubicBezTo>
                  <a:cubicBezTo>
                    <a:pt x="141562" y="6059"/>
                    <a:pt x="141662" y="6214"/>
                    <a:pt x="141703" y="6359"/>
                  </a:cubicBezTo>
                  <a:cubicBezTo>
                    <a:pt x="141730" y="6534"/>
                    <a:pt x="141701" y="6701"/>
                    <a:pt x="141608" y="6832"/>
                  </a:cubicBezTo>
                  <a:cubicBezTo>
                    <a:pt x="141499" y="6994"/>
                    <a:pt x="141373" y="7086"/>
                    <a:pt x="141276" y="7115"/>
                  </a:cubicBezTo>
                  <a:cubicBezTo>
                    <a:pt x="141219" y="7133"/>
                    <a:pt x="141163" y="7140"/>
                    <a:pt x="141109" y="7140"/>
                  </a:cubicBezTo>
                  <a:cubicBezTo>
                    <a:pt x="140981" y="7140"/>
                    <a:pt x="140863" y="7098"/>
                    <a:pt x="140755" y="7038"/>
                  </a:cubicBezTo>
                  <a:cubicBezTo>
                    <a:pt x="139228" y="6056"/>
                    <a:pt x="133416" y="5189"/>
                    <a:pt x="132759" y="5099"/>
                  </a:cubicBezTo>
                  <a:lnTo>
                    <a:pt x="132454" y="5036"/>
                  </a:lnTo>
                  <a:lnTo>
                    <a:pt x="132357" y="5666"/>
                  </a:lnTo>
                  <a:lnTo>
                    <a:pt x="132153" y="4992"/>
                  </a:lnTo>
                  <a:cubicBezTo>
                    <a:pt x="131702" y="4920"/>
                    <a:pt x="131272" y="4849"/>
                    <a:pt x="130774" y="4849"/>
                  </a:cubicBezTo>
                  <a:cubicBezTo>
                    <a:pt x="130267" y="4849"/>
                    <a:pt x="129691" y="4923"/>
                    <a:pt x="128951" y="5145"/>
                  </a:cubicBezTo>
                  <a:cubicBezTo>
                    <a:pt x="127991" y="5431"/>
                    <a:pt x="126794" y="5976"/>
                    <a:pt x="125158" y="6810"/>
                  </a:cubicBezTo>
                  <a:cubicBezTo>
                    <a:pt x="123934" y="7440"/>
                    <a:pt x="122722" y="7937"/>
                    <a:pt x="121450" y="8320"/>
                  </a:cubicBezTo>
                  <a:cubicBezTo>
                    <a:pt x="119120" y="9018"/>
                    <a:pt x="116956" y="9229"/>
                    <a:pt x="115024" y="9416"/>
                  </a:cubicBezTo>
                  <a:cubicBezTo>
                    <a:pt x="113344" y="9580"/>
                    <a:pt x="111922" y="9721"/>
                    <a:pt x="110576" y="10126"/>
                  </a:cubicBezTo>
                  <a:cubicBezTo>
                    <a:pt x="108919" y="10625"/>
                    <a:pt x="107610" y="11490"/>
                    <a:pt x="106424" y="12867"/>
                  </a:cubicBezTo>
                  <a:cubicBezTo>
                    <a:pt x="106328" y="12976"/>
                    <a:pt x="106252" y="13076"/>
                    <a:pt x="106146" y="13160"/>
                  </a:cubicBezTo>
                  <a:lnTo>
                    <a:pt x="105966" y="13345"/>
                  </a:lnTo>
                  <a:cubicBezTo>
                    <a:pt x="105789" y="13531"/>
                    <a:pt x="102956" y="14588"/>
                    <a:pt x="103053" y="14821"/>
                  </a:cubicBezTo>
                  <a:cubicBezTo>
                    <a:pt x="103068" y="14857"/>
                    <a:pt x="103153" y="14872"/>
                    <a:pt x="103286" y="14872"/>
                  </a:cubicBezTo>
                  <a:cubicBezTo>
                    <a:pt x="104011" y="14872"/>
                    <a:pt x="106175" y="14420"/>
                    <a:pt x="106398" y="14418"/>
                  </a:cubicBezTo>
                  <a:cubicBezTo>
                    <a:pt x="106904" y="14424"/>
                    <a:pt x="107389" y="14427"/>
                    <a:pt x="107854" y="14427"/>
                  </a:cubicBezTo>
                  <a:cubicBezTo>
                    <a:pt x="110240" y="14427"/>
                    <a:pt x="112088" y="14349"/>
                    <a:pt x="113403" y="14193"/>
                  </a:cubicBezTo>
                  <a:cubicBezTo>
                    <a:pt x="113428" y="14190"/>
                    <a:pt x="113453" y="14188"/>
                    <a:pt x="113478" y="14188"/>
                  </a:cubicBezTo>
                  <a:cubicBezTo>
                    <a:pt x="113776" y="14188"/>
                    <a:pt x="114042" y="14421"/>
                    <a:pt x="114093" y="14746"/>
                  </a:cubicBezTo>
                  <a:cubicBezTo>
                    <a:pt x="114132" y="15049"/>
                    <a:pt x="113950" y="15313"/>
                    <a:pt x="113565" y="15427"/>
                  </a:cubicBezTo>
                  <a:lnTo>
                    <a:pt x="113541" y="15434"/>
                  </a:lnTo>
                  <a:cubicBezTo>
                    <a:pt x="111994" y="15610"/>
                    <a:pt x="109824" y="15668"/>
                    <a:pt x="107636" y="15668"/>
                  </a:cubicBezTo>
                  <a:cubicBezTo>
                    <a:pt x="104094" y="15668"/>
                    <a:pt x="100504" y="15516"/>
                    <a:pt x="99439" y="15463"/>
                  </a:cubicBezTo>
                  <a:cubicBezTo>
                    <a:pt x="98828" y="15439"/>
                    <a:pt x="98193" y="15417"/>
                    <a:pt x="97585" y="15393"/>
                  </a:cubicBezTo>
                  <a:cubicBezTo>
                    <a:pt x="96676" y="15336"/>
                    <a:pt x="95757" y="15283"/>
                    <a:pt x="94821" y="15283"/>
                  </a:cubicBezTo>
                  <a:cubicBezTo>
                    <a:pt x="93309" y="15283"/>
                    <a:pt x="91752" y="15422"/>
                    <a:pt x="90122" y="15911"/>
                  </a:cubicBezTo>
                  <a:cubicBezTo>
                    <a:pt x="88513" y="16396"/>
                    <a:pt x="86969" y="17174"/>
                    <a:pt x="85473" y="18306"/>
                  </a:cubicBezTo>
                  <a:cubicBezTo>
                    <a:pt x="82053" y="20854"/>
                    <a:pt x="79494" y="21835"/>
                    <a:pt x="77475" y="22444"/>
                  </a:cubicBezTo>
                  <a:cubicBezTo>
                    <a:pt x="76803" y="22647"/>
                    <a:pt x="76173" y="22810"/>
                    <a:pt x="75538" y="22974"/>
                  </a:cubicBezTo>
                  <a:cubicBezTo>
                    <a:pt x="74932" y="23132"/>
                    <a:pt x="74355" y="23304"/>
                    <a:pt x="73778" y="23476"/>
                  </a:cubicBezTo>
                  <a:cubicBezTo>
                    <a:pt x="71161" y="24264"/>
                    <a:pt x="68691" y="25456"/>
                    <a:pt x="65203" y="28651"/>
                  </a:cubicBezTo>
                  <a:cubicBezTo>
                    <a:pt x="62086" y="31528"/>
                    <a:pt x="59584" y="32517"/>
                    <a:pt x="57951" y="33009"/>
                  </a:cubicBezTo>
                  <a:cubicBezTo>
                    <a:pt x="56991" y="33300"/>
                    <a:pt x="56097" y="33462"/>
                    <a:pt x="55260" y="33637"/>
                  </a:cubicBezTo>
                  <a:cubicBezTo>
                    <a:pt x="54494" y="33787"/>
                    <a:pt x="53801" y="33918"/>
                    <a:pt x="53127" y="34122"/>
                  </a:cubicBezTo>
                  <a:cubicBezTo>
                    <a:pt x="51111" y="34727"/>
                    <a:pt x="49356" y="35859"/>
                    <a:pt x="47356" y="39393"/>
                  </a:cubicBezTo>
                  <a:cubicBezTo>
                    <a:pt x="47024" y="39939"/>
                    <a:pt x="46700" y="40428"/>
                    <a:pt x="46387" y="40862"/>
                  </a:cubicBezTo>
                  <a:cubicBezTo>
                    <a:pt x="46220" y="41095"/>
                    <a:pt x="42969" y="43140"/>
                    <a:pt x="43139" y="43351"/>
                  </a:cubicBezTo>
                  <a:cubicBezTo>
                    <a:pt x="43148" y="43365"/>
                    <a:pt x="43170" y="43371"/>
                    <a:pt x="43203" y="43371"/>
                  </a:cubicBezTo>
                  <a:cubicBezTo>
                    <a:pt x="43708" y="43371"/>
                    <a:pt x="46825" y="41911"/>
                    <a:pt x="47073" y="41834"/>
                  </a:cubicBezTo>
                  <a:cubicBezTo>
                    <a:pt x="49152" y="41182"/>
                    <a:pt x="50885" y="40501"/>
                    <a:pt x="52313" y="39759"/>
                  </a:cubicBezTo>
                  <a:cubicBezTo>
                    <a:pt x="52374" y="39741"/>
                    <a:pt x="52435" y="39732"/>
                    <a:pt x="52494" y="39732"/>
                  </a:cubicBezTo>
                  <a:cubicBezTo>
                    <a:pt x="52713" y="39732"/>
                    <a:pt x="52909" y="39855"/>
                    <a:pt x="53035" y="40065"/>
                  </a:cubicBezTo>
                  <a:cubicBezTo>
                    <a:pt x="53110" y="40225"/>
                    <a:pt x="53127" y="40377"/>
                    <a:pt x="53077" y="40549"/>
                  </a:cubicBezTo>
                  <a:cubicBezTo>
                    <a:pt x="53016" y="40697"/>
                    <a:pt x="52926" y="40831"/>
                    <a:pt x="52764" y="40903"/>
                  </a:cubicBezTo>
                  <a:cubicBezTo>
                    <a:pt x="51259" y="41725"/>
                    <a:pt x="49244" y="42515"/>
                    <a:pt x="46772" y="43259"/>
                  </a:cubicBezTo>
                  <a:cubicBezTo>
                    <a:pt x="42809" y="44452"/>
                    <a:pt x="38982" y="45133"/>
                    <a:pt x="38536" y="45215"/>
                  </a:cubicBezTo>
                  <a:cubicBezTo>
                    <a:pt x="37780" y="45392"/>
                    <a:pt x="37038" y="45538"/>
                    <a:pt x="36340" y="45746"/>
                  </a:cubicBezTo>
                  <a:cubicBezTo>
                    <a:pt x="33771" y="46522"/>
                    <a:pt x="31078" y="48012"/>
                    <a:pt x="28812" y="53621"/>
                  </a:cubicBezTo>
                  <a:cubicBezTo>
                    <a:pt x="28441" y="54569"/>
                    <a:pt x="28046" y="55422"/>
                    <a:pt x="27532" y="56413"/>
                  </a:cubicBezTo>
                  <a:cubicBezTo>
                    <a:pt x="27520" y="56416"/>
                    <a:pt x="27513" y="56433"/>
                    <a:pt x="27515" y="56445"/>
                  </a:cubicBezTo>
                  <a:cubicBezTo>
                    <a:pt x="27440" y="56622"/>
                    <a:pt x="27338" y="56811"/>
                    <a:pt x="27236" y="56997"/>
                  </a:cubicBezTo>
                  <a:cubicBezTo>
                    <a:pt x="27202" y="57063"/>
                    <a:pt x="24352" y="64989"/>
                    <a:pt x="23152" y="67524"/>
                  </a:cubicBezTo>
                  <a:cubicBezTo>
                    <a:pt x="23067" y="67682"/>
                    <a:pt x="22924" y="67800"/>
                    <a:pt x="22755" y="67854"/>
                  </a:cubicBezTo>
                  <a:cubicBezTo>
                    <a:pt x="22696" y="67872"/>
                    <a:pt x="22636" y="67881"/>
                    <a:pt x="22576" y="67881"/>
                  </a:cubicBezTo>
                  <a:cubicBezTo>
                    <a:pt x="22479" y="67881"/>
                    <a:pt x="22383" y="67857"/>
                    <a:pt x="22294" y="67808"/>
                  </a:cubicBezTo>
                  <a:cubicBezTo>
                    <a:pt x="22146" y="67747"/>
                    <a:pt x="22054" y="67621"/>
                    <a:pt x="21979" y="67456"/>
                  </a:cubicBezTo>
                  <a:cubicBezTo>
                    <a:pt x="21928" y="67291"/>
                    <a:pt x="21933" y="67129"/>
                    <a:pt x="22015" y="66976"/>
                  </a:cubicBezTo>
                  <a:cubicBezTo>
                    <a:pt x="22379" y="66184"/>
                    <a:pt x="23237" y="65018"/>
                    <a:pt x="24037" y="62892"/>
                  </a:cubicBezTo>
                  <a:cubicBezTo>
                    <a:pt x="24137" y="62671"/>
                    <a:pt x="26325" y="59109"/>
                    <a:pt x="25627" y="59109"/>
                  </a:cubicBezTo>
                  <a:cubicBezTo>
                    <a:pt x="25561" y="59109"/>
                    <a:pt x="25470" y="59141"/>
                    <a:pt x="25348" y="59210"/>
                  </a:cubicBezTo>
                  <a:cubicBezTo>
                    <a:pt x="25747" y="58607"/>
                    <a:pt x="25886" y="58369"/>
                    <a:pt x="25855" y="58369"/>
                  </a:cubicBezTo>
                  <a:cubicBezTo>
                    <a:pt x="25735" y="58369"/>
                    <a:pt x="23180" y="61780"/>
                    <a:pt x="23026" y="61826"/>
                  </a:cubicBezTo>
                  <a:cubicBezTo>
                    <a:pt x="22978" y="61840"/>
                    <a:pt x="22929" y="61855"/>
                    <a:pt x="22890" y="61891"/>
                  </a:cubicBezTo>
                  <a:cubicBezTo>
                    <a:pt x="22285" y="62230"/>
                    <a:pt x="21700" y="62458"/>
                    <a:pt x="21140" y="62681"/>
                  </a:cubicBezTo>
                  <a:cubicBezTo>
                    <a:pt x="19085" y="63510"/>
                    <a:pt x="17754" y="64225"/>
                    <a:pt x="16353" y="68523"/>
                  </a:cubicBezTo>
                  <a:cubicBezTo>
                    <a:pt x="14490" y="74165"/>
                    <a:pt x="11276" y="76703"/>
                    <a:pt x="8180" y="79127"/>
                  </a:cubicBezTo>
                  <a:cubicBezTo>
                    <a:pt x="5706" y="81078"/>
                    <a:pt x="2904" y="83257"/>
                    <a:pt x="591" y="87489"/>
                  </a:cubicBezTo>
                  <a:cubicBezTo>
                    <a:pt x="0" y="90574"/>
                    <a:pt x="553" y="93447"/>
                    <a:pt x="2174" y="95786"/>
                  </a:cubicBezTo>
                  <a:cubicBezTo>
                    <a:pt x="5000" y="99896"/>
                    <a:pt x="10658" y="102412"/>
                    <a:pt x="18128" y="102885"/>
                  </a:cubicBezTo>
                  <a:cubicBezTo>
                    <a:pt x="25627" y="103348"/>
                    <a:pt x="31330" y="104538"/>
                    <a:pt x="36384" y="105583"/>
                  </a:cubicBezTo>
                  <a:cubicBezTo>
                    <a:pt x="41423" y="106630"/>
                    <a:pt x="45860" y="107548"/>
                    <a:pt x="50942" y="107548"/>
                  </a:cubicBezTo>
                  <a:cubicBezTo>
                    <a:pt x="51776" y="107548"/>
                    <a:pt x="52627" y="107524"/>
                    <a:pt x="53501" y="107471"/>
                  </a:cubicBezTo>
                  <a:cubicBezTo>
                    <a:pt x="55328" y="107364"/>
                    <a:pt x="57236" y="107000"/>
                    <a:pt x="59301" y="106380"/>
                  </a:cubicBezTo>
                  <a:cubicBezTo>
                    <a:pt x="60682" y="105965"/>
                    <a:pt x="62035" y="105471"/>
                    <a:pt x="63356" y="104897"/>
                  </a:cubicBezTo>
                  <a:lnTo>
                    <a:pt x="63453" y="104868"/>
                  </a:lnTo>
                  <a:cubicBezTo>
                    <a:pt x="66296" y="103699"/>
                    <a:pt x="69205" y="102221"/>
                    <a:pt x="72229" y="100706"/>
                  </a:cubicBezTo>
                  <a:cubicBezTo>
                    <a:pt x="77521" y="98013"/>
                    <a:pt x="83500" y="95007"/>
                    <a:pt x="90442" y="92916"/>
                  </a:cubicBezTo>
                  <a:cubicBezTo>
                    <a:pt x="91256" y="92671"/>
                    <a:pt x="92100" y="92416"/>
                    <a:pt x="92953" y="92213"/>
                  </a:cubicBezTo>
                  <a:cubicBezTo>
                    <a:pt x="95799" y="91486"/>
                    <a:pt x="98634" y="90817"/>
                    <a:pt x="101485" y="90114"/>
                  </a:cubicBezTo>
                  <a:lnTo>
                    <a:pt x="101780" y="90051"/>
                  </a:lnTo>
                  <a:cubicBezTo>
                    <a:pt x="107428" y="88718"/>
                    <a:pt x="113289" y="87317"/>
                    <a:pt x="119317" y="85501"/>
                  </a:cubicBezTo>
                  <a:cubicBezTo>
                    <a:pt x="129448" y="82452"/>
                    <a:pt x="138154" y="78756"/>
                    <a:pt x="146744" y="73889"/>
                  </a:cubicBezTo>
                  <a:cubicBezTo>
                    <a:pt x="160473" y="66087"/>
                    <a:pt x="170881" y="62301"/>
                    <a:pt x="181376" y="58798"/>
                  </a:cubicBezTo>
                  <a:cubicBezTo>
                    <a:pt x="182711" y="58372"/>
                    <a:pt x="184042" y="57916"/>
                    <a:pt x="185380" y="57487"/>
                  </a:cubicBezTo>
                  <a:cubicBezTo>
                    <a:pt x="189098" y="56263"/>
                    <a:pt x="192908" y="55010"/>
                    <a:pt x="197004" y="53565"/>
                  </a:cubicBezTo>
                  <a:cubicBezTo>
                    <a:pt x="206775" y="50099"/>
                    <a:pt x="212270" y="43732"/>
                    <a:pt x="215135" y="38993"/>
                  </a:cubicBezTo>
                  <a:cubicBezTo>
                    <a:pt x="217011" y="35915"/>
                    <a:pt x="217493" y="32468"/>
                    <a:pt x="216451" y="29274"/>
                  </a:cubicBezTo>
                  <a:cubicBezTo>
                    <a:pt x="215774" y="27282"/>
                    <a:pt x="214533" y="25510"/>
                    <a:pt x="212776" y="24102"/>
                  </a:cubicBezTo>
                  <a:cubicBezTo>
                    <a:pt x="211654" y="23338"/>
                    <a:pt x="210563" y="23277"/>
                    <a:pt x="209264" y="23222"/>
                  </a:cubicBezTo>
                  <a:cubicBezTo>
                    <a:pt x="206719" y="23125"/>
                    <a:pt x="203827" y="23001"/>
                    <a:pt x="200366" y="16973"/>
                  </a:cubicBezTo>
                  <a:lnTo>
                    <a:pt x="199959" y="16229"/>
                  </a:lnTo>
                  <a:cubicBezTo>
                    <a:pt x="197702" y="11996"/>
                    <a:pt x="189784" y="6656"/>
                    <a:pt x="183460" y="6656"/>
                  </a:cubicBezTo>
                  <a:cubicBezTo>
                    <a:pt x="182538" y="6656"/>
                    <a:pt x="181650" y="6769"/>
                    <a:pt x="180818" y="7016"/>
                  </a:cubicBezTo>
                  <a:lnTo>
                    <a:pt x="181000" y="7617"/>
                  </a:lnTo>
                  <a:lnTo>
                    <a:pt x="180421" y="7084"/>
                  </a:lnTo>
                  <a:lnTo>
                    <a:pt x="180397" y="7089"/>
                  </a:lnTo>
                  <a:cubicBezTo>
                    <a:pt x="180157" y="7162"/>
                    <a:pt x="179975" y="7346"/>
                    <a:pt x="179946" y="7591"/>
                  </a:cubicBezTo>
                  <a:cubicBezTo>
                    <a:pt x="179914" y="7838"/>
                    <a:pt x="180018" y="8095"/>
                    <a:pt x="180237" y="8209"/>
                  </a:cubicBezTo>
                  <a:cubicBezTo>
                    <a:pt x="183225" y="10138"/>
                    <a:pt x="185593" y="12254"/>
                    <a:pt x="187261" y="14501"/>
                  </a:cubicBezTo>
                  <a:cubicBezTo>
                    <a:pt x="187476" y="14775"/>
                    <a:pt x="187411" y="15163"/>
                    <a:pt x="186955" y="15480"/>
                  </a:cubicBezTo>
                  <a:cubicBezTo>
                    <a:pt x="186894" y="15498"/>
                    <a:pt x="186833" y="15507"/>
                    <a:pt x="186773" y="15507"/>
                  </a:cubicBezTo>
                  <a:cubicBezTo>
                    <a:pt x="186573" y="15507"/>
                    <a:pt x="186385" y="15410"/>
                    <a:pt x="186255" y="15247"/>
                  </a:cubicBezTo>
                  <a:cubicBezTo>
                    <a:pt x="181727" y="9176"/>
                    <a:pt x="173244" y="6049"/>
                    <a:pt x="173115" y="5984"/>
                  </a:cubicBezTo>
                  <a:cubicBezTo>
                    <a:pt x="171113" y="5249"/>
                    <a:pt x="169017" y="4284"/>
                    <a:pt x="167039" y="3363"/>
                  </a:cubicBezTo>
                  <a:cubicBezTo>
                    <a:pt x="163453" y="1711"/>
                    <a:pt x="159756" y="1"/>
                    <a:pt x="15721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"/>
            <p:cNvSpPr/>
            <p:nvPr/>
          </p:nvSpPr>
          <p:spPr>
            <a:xfrm>
              <a:off x="5816600" y="731475"/>
              <a:ext cx="97225" cy="65700"/>
            </a:xfrm>
            <a:custGeom>
              <a:avLst/>
              <a:gdLst/>
              <a:ahLst/>
              <a:cxnLst/>
              <a:rect l="l" t="t" r="r" b="b"/>
              <a:pathLst>
                <a:path w="3889" h="2628" extrusionOk="0">
                  <a:moveTo>
                    <a:pt x="697" y="0"/>
                  </a:moveTo>
                  <a:cubicBezTo>
                    <a:pt x="630" y="0"/>
                    <a:pt x="563" y="12"/>
                    <a:pt x="503" y="30"/>
                  </a:cubicBezTo>
                  <a:cubicBezTo>
                    <a:pt x="386" y="66"/>
                    <a:pt x="255" y="156"/>
                    <a:pt x="163" y="289"/>
                  </a:cubicBezTo>
                  <a:cubicBezTo>
                    <a:pt x="1" y="524"/>
                    <a:pt x="28" y="880"/>
                    <a:pt x="277" y="1096"/>
                  </a:cubicBezTo>
                  <a:cubicBezTo>
                    <a:pt x="1114" y="1865"/>
                    <a:pt x="1984" y="2335"/>
                    <a:pt x="3033" y="2597"/>
                  </a:cubicBezTo>
                  <a:cubicBezTo>
                    <a:pt x="3087" y="2617"/>
                    <a:pt x="3145" y="2628"/>
                    <a:pt x="3203" y="2628"/>
                  </a:cubicBezTo>
                  <a:cubicBezTo>
                    <a:pt x="3253" y="2628"/>
                    <a:pt x="3303" y="2620"/>
                    <a:pt x="3351" y="2604"/>
                  </a:cubicBezTo>
                  <a:cubicBezTo>
                    <a:pt x="3545" y="2548"/>
                    <a:pt x="3685" y="2403"/>
                    <a:pt x="3760" y="2221"/>
                  </a:cubicBezTo>
                  <a:cubicBezTo>
                    <a:pt x="3889" y="1947"/>
                    <a:pt x="3763" y="1617"/>
                    <a:pt x="3501" y="1460"/>
                  </a:cubicBezTo>
                  <a:cubicBezTo>
                    <a:pt x="2704" y="990"/>
                    <a:pt x="1877" y="505"/>
                    <a:pt x="961" y="76"/>
                  </a:cubicBezTo>
                  <a:cubicBezTo>
                    <a:pt x="885" y="22"/>
                    <a:pt x="791" y="0"/>
                    <a:pt x="697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"/>
            <p:cNvSpPr/>
            <p:nvPr/>
          </p:nvSpPr>
          <p:spPr>
            <a:xfrm>
              <a:off x="2307675" y="997850"/>
              <a:ext cx="2508525" cy="1059725"/>
            </a:xfrm>
            <a:custGeom>
              <a:avLst/>
              <a:gdLst/>
              <a:ahLst/>
              <a:cxnLst/>
              <a:rect l="l" t="t" r="r" b="b"/>
              <a:pathLst>
                <a:path w="100341" h="42389" extrusionOk="0">
                  <a:moveTo>
                    <a:pt x="100084" y="0"/>
                  </a:moveTo>
                  <a:cubicBezTo>
                    <a:pt x="99756" y="0"/>
                    <a:pt x="98934" y="321"/>
                    <a:pt x="98780" y="323"/>
                  </a:cubicBezTo>
                  <a:cubicBezTo>
                    <a:pt x="98246" y="319"/>
                    <a:pt x="97713" y="317"/>
                    <a:pt x="97181" y="317"/>
                  </a:cubicBezTo>
                  <a:cubicBezTo>
                    <a:pt x="80782" y="317"/>
                    <a:pt x="65610" y="2380"/>
                    <a:pt x="52052" y="6463"/>
                  </a:cubicBezTo>
                  <a:cubicBezTo>
                    <a:pt x="19015" y="16412"/>
                    <a:pt x="4732" y="35328"/>
                    <a:pt x="1144" y="40883"/>
                  </a:cubicBezTo>
                  <a:cubicBezTo>
                    <a:pt x="1035" y="41048"/>
                    <a:pt x="0" y="41232"/>
                    <a:pt x="59" y="41423"/>
                  </a:cubicBezTo>
                  <a:cubicBezTo>
                    <a:pt x="134" y="41583"/>
                    <a:pt x="1270" y="41734"/>
                    <a:pt x="1450" y="41811"/>
                  </a:cubicBezTo>
                  <a:cubicBezTo>
                    <a:pt x="1888" y="41964"/>
                    <a:pt x="2303" y="42129"/>
                    <a:pt x="2759" y="42332"/>
                  </a:cubicBezTo>
                  <a:cubicBezTo>
                    <a:pt x="2830" y="42370"/>
                    <a:pt x="2913" y="42389"/>
                    <a:pt x="2998" y="42389"/>
                  </a:cubicBezTo>
                  <a:cubicBezTo>
                    <a:pt x="3061" y="42389"/>
                    <a:pt x="3125" y="42379"/>
                    <a:pt x="3185" y="42359"/>
                  </a:cubicBezTo>
                  <a:cubicBezTo>
                    <a:pt x="3234" y="42345"/>
                    <a:pt x="3272" y="42308"/>
                    <a:pt x="3345" y="42284"/>
                  </a:cubicBezTo>
                  <a:cubicBezTo>
                    <a:pt x="4940" y="41225"/>
                    <a:pt x="9315" y="38626"/>
                    <a:pt x="15028" y="36906"/>
                  </a:cubicBezTo>
                  <a:cubicBezTo>
                    <a:pt x="18295" y="35921"/>
                    <a:pt x="21458" y="35388"/>
                    <a:pt x="24481" y="35342"/>
                  </a:cubicBezTo>
                  <a:cubicBezTo>
                    <a:pt x="24553" y="35320"/>
                    <a:pt x="24609" y="35330"/>
                    <a:pt x="24658" y="35315"/>
                  </a:cubicBezTo>
                  <a:cubicBezTo>
                    <a:pt x="24843" y="35492"/>
                    <a:pt x="24953" y="35559"/>
                    <a:pt x="25016" y="35559"/>
                  </a:cubicBezTo>
                  <a:cubicBezTo>
                    <a:pt x="25186" y="35559"/>
                    <a:pt x="25009" y="35063"/>
                    <a:pt x="25067" y="34930"/>
                  </a:cubicBezTo>
                  <a:cubicBezTo>
                    <a:pt x="26027" y="32468"/>
                    <a:pt x="29096" y="26488"/>
                    <a:pt x="36442" y="24275"/>
                  </a:cubicBezTo>
                  <a:cubicBezTo>
                    <a:pt x="38301" y="23715"/>
                    <a:pt x="40315" y="23429"/>
                    <a:pt x="42470" y="23429"/>
                  </a:cubicBezTo>
                  <a:cubicBezTo>
                    <a:pt x="43516" y="23429"/>
                    <a:pt x="44595" y="23497"/>
                    <a:pt x="45706" y="23633"/>
                  </a:cubicBezTo>
                  <a:cubicBezTo>
                    <a:pt x="45729" y="23640"/>
                    <a:pt x="45754" y="23643"/>
                    <a:pt x="45778" y="23643"/>
                  </a:cubicBezTo>
                  <a:cubicBezTo>
                    <a:pt x="45842" y="23643"/>
                    <a:pt x="45908" y="23623"/>
                    <a:pt x="45961" y="23609"/>
                  </a:cubicBezTo>
                  <a:cubicBezTo>
                    <a:pt x="46033" y="23587"/>
                    <a:pt x="46106" y="23565"/>
                    <a:pt x="46169" y="23519"/>
                  </a:cubicBezTo>
                  <a:cubicBezTo>
                    <a:pt x="48389" y="21856"/>
                    <a:pt x="50934" y="20567"/>
                    <a:pt x="53743" y="19721"/>
                  </a:cubicBezTo>
                  <a:cubicBezTo>
                    <a:pt x="56553" y="18875"/>
                    <a:pt x="59643" y="18441"/>
                    <a:pt x="62966" y="18436"/>
                  </a:cubicBezTo>
                  <a:cubicBezTo>
                    <a:pt x="62972" y="18436"/>
                    <a:pt x="62977" y="18436"/>
                    <a:pt x="62982" y="18436"/>
                  </a:cubicBezTo>
                  <a:cubicBezTo>
                    <a:pt x="63051" y="18436"/>
                    <a:pt x="63097" y="18422"/>
                    <a:pt x="63165" y="18402"/>
                  </a:cubicBezTo>
                  <a:cubicBezTo>
                    <a:pt x="63266" y="18373"/>
                    <a:pt x="63356" y="18317"/>
                    <a:pt x="63431" y="18245"/>
                  </a:cubicBezTo>
                  <a:cubicBezTo>
                    <a:pt x="64798" y="16786"/>
                    <a:pt x="66345" y="15561"/>
                    <a:pt x="68044" y="14604"/>
                  </a:cubicBezTo>
                  <a:cubicBezTo>
                    <a:pt x="69309" y="13877"/>
                    <a:pt x="70654" y="13295"/>
                    <a:pt x="72053" y="12873"/>
                  </a:cubicBezTo>
                  <a:cubicBezTo>
                    <a:pt x="74128" y="12249"/>
                    <a:pt x="76378" y="11936"/>
                    <a:pt x="78791" y="11936"/>
                  </a:cubicBezTo>
                  <a:cubicBezTo>
                    <a:pt x="81903" y="11936"/>
                    <a:pt x="85288" y="12457"/>
                    <a:pt x="88922" y="13501"/>
                  </a:cubicBezTo>
                  <a:cubicBezTo>
                    <a:pt x="89036" y="13541"/>
                    <a:pt x="89421" y="13977"/>
                    <a:pt x="89532" y="13977"/>
                  </a:cubicBezTo>
                  <a:cubicBezTo>
                    <a:pt x="89535" y="13977"/>
                    <a:pt x="89538" y="13977"/>
                    <a:pt x="89541" y="13976"/>
                  </a:cubicBezTo>
                  <a:cubicBezTo>
                    <a:pt x="89710" y="13925"/>
                    <a:pt x="89579" y="13332"/>
                    <a:pt x="89637" y="13181"/>
                  </a:cubicBezTo>
                  <a:cubicBezTo>
                    <a:pt x="91349" y="9735"/>
                    <a:pt x="93828" y="7626"/>
                    <a:pt x="97503" y="6521"/>
                  </a:cubicBezTo>
                  <a:cubicBezTo>
                    <a:pt x="97692" y="6463"/>
                    <a:pt x="98157" y="6346"/>
                    <a:pt x="98181" y="6341"/>
                  </a:cubicBezTo>
                  <a:cubicBezTo>
                    <a:pt x="99066" y="6266"/>
                    <a:pt x="98625" y="6000"/>
                    <a:pt x="98620" y="5711"/>
                  </a:cubicBezTo>
                  <a:cubicBezTo>
                    <a:pt x="98606" y="4618"/>
                    <a:pt x="98702" y="2936"/>
                    <a:pt x="99347" y="1169"/>
                  </a:cubicBezTo>
                  <a:cubicBezTo>
                    <a:pt x="99422" y="965"/>
                    <a:pt x="100341" y="212"/>
                    <a:pt x="100210" y="42"/>
                  </a:cubicBezTo>
                  <a:cubicBezTo>
                    <a:pt x="100193" y="13"/>
                    <a:pt x="100148" y="0"/>
                    <a:pt x="100084" y="0"/>
                  </a:cubicBezTo>
                  <a:close/>
                </a:path>
              </a:pathLst>
            </a:custGeom>
            <a:solidFill>
              <a:srgbClr val="E83C3B"/>
            </a:solidFill>
            <a:ln w="19050" cap="flat" cmpd="sng">
              <a:solidFill>
                <a:srgbClr val="E83C3B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"/>
            <p:cNvSpPr/>
            <p:nvPr/>
          </p:nvSpPr>
          <p:spPr>
            <a:xfrm>
              <a:off x="3249200" y="1479900"/>
              <a:ext cx="632875" cy="497450"/>
            </a:xfrm>
            <a:custGeom>
              <a:avLst/>
              <a:gdLst/>
              <a:ahLst/>
              <a:cxnLst/>
              <a:rect l="l" t="t" r="r" b="b"/>
              <a:pathLst>
                <a:path w="25315" h="19898" extrusionOk="0">
                  <a:moveTo>
                    <a:pt x="24988" y="0"/>
                  </a:moveTo>
                  <a:cubicBezTo>
                    <a:pt x="24720" y="0"/>
                    <a:pt x="23336" y="512"/>
                    <a:pt x="23208" y="521"/>
                  </a:cubicBezTo>
                  <a:cubicBezTo>
                    <a:pt x="20782" y="671"/>
                    <a:pt x="18482" y="1066"/>
                    <a:pt x="16376" y="1702"/>
                  </a:cubicBezTo>
                  <a:cubicBezTo>
                    <a:pt x="4441" y="5296"/>
                    <a:pt x="791" y="16089"/>
                    <a:pt x="76" y="19163"/>
                  </a:cubicBezTo>
                  <a:cubicBezTo>
                    <a:pt x="0" y="19487"/>
                    <a:pt x="580" y="19323"/>
                    <a:pt x="897" y="19417"/>
                  </a:cubicBezTo>
                  <a:cubicBezTo>
                    <a:pt x="1985" y="19738"/>
                    <a:pt x="2997" y="19898"/>
                    <a:pt x="3953" y="19898"/>
                  </a:cubicBezTo>
                  <a:cubicBezTo>
                    <a:pt x="4738" y="19898"/>
                    <a:pt x="5485" y="19790"/>
                    <a:pt x="6203" y="19575"/>
                  </a:cubicBezTo>
                  <a:cubicBezTo>
                    <a:pt x="8956" y="18743"/>
                    <a:pt x="10910" y="16397"/>
                    <a:pt x="12982" y="13913"/>
                  </a:cubicBezTo>
                  <a:cubicBezTo>
                    <a:pt x="14994" y="11491"/>
                    <a:pt x="17275" y="8752"/>
                    <a:pt x="20642" y="7485"/>
                  </a:cubicBezTo>
                  <a:cubicBezTo>
                    <a:pt x="20823" y="7419"/>
                    <a:pt x="21027" y="7485"/>
                    <a:pt x="21085" y="7301"/>
                  </a:cubicBezTo>
                  <a:cubicBezTo>
                    <a:pt x="21352" y="6440"/>
                    <a:pt x="22091" y="3965"/>
                    <a:pt x="23766" y="1496"/>
                  </a:cubicBezTo>
                  <a:cubicBezTo>
                    <a:pt x="23960" y="1207"/>
                    <a:pt x="25315" y="201"/>
                    <a:pt x="25026" y="7"/>
                  </a:cubicBezTo>
                  <a:cubicBezTo>
                    <a:pt x="25019" y="2"/>
                    <a:pt x="25006" y="0"/>
                    <a:pt x="24988" y="0"/>
                  </a:cubicBezTo>
                  <a:close/>
                </a:path>
              </a:pathLst>
            </a:custGeom>
            <a:solidFill>
              <a:srgbClr val="F4942E"/>
            </a:solidFill>
            <a:ln w="1817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"/>
            <p:cNvSpPr/>
            <p:nvPr/>
          </p:nvSpPr>
          <p:spPr>
            <a:xfrm>
              <a:off x="787350" y="2088500"/>
              <a:ext cx="222575" cy="195100"/>
            </a:xfrm>
            <a:custGeom>
              <a:avLst/>
              <a:gdLst/>
              <a:ahLst/>
              <a:cxnLst/>
              <a:rect l="l" t="t" r="r" b="b"/>
              <a:pathLst>
                <a:path w="8903" h="7804" extrusionOk="0">
                  <a:moveTo>
                    <a:pt x="8241" y="0"/>
                  </a:moveTo>
                  <a:cubicBezTo>
                    <a:pt x="8180" y="0"/>
                    <a:pt x="8119" y="9"/>
                    <a:pt x="8059" y="27"/>
                  </a:cubicBezTo>
                  <a:cubicBezTo>
                    <a:pt x="8011" y="42"/>
                    <a:pt x="7967" y="54"/>
                    <a:pt x="7924" y="93"/>
                  </a:cubicBezTo>
                  <a:cubicBezTo>
                    <a:pt x="4736" y="1945"/>
                    <a:pt x="2928" y="3326"/>
                    <a:pt x="2295" y="3833"/>
                  </a:cubicBezTo>
                  <a:cubicBezTo>
                    <a:pt x="1537" y="4453"/>
                    <a:pt x="819" y="5457"/>
                    <a:pt x="126" y="6894"/>
                  </a:cubicBezTo>
                  <a:cubicBezTo>
                    <a:pt x="0" y="7168"/>
                    <a:pt x="78" y="7510"/>
                    <a:pt x="310" y="7677"/>
                  </a:cubicBezTo>
                  <a:cubicBezTo>
                    <a:pt x="423" y="7764"/>
                    <a:pt x="543" y="7804"/>
                    <a:pt x="665" y="7804"/>
                  </a:cubicBezTo>
                  <a:cubicBezTo>
                    <a:pt x="730" y="7804"/>
                    <a:pt x="795" y="7792"/>
                    <a:pt x="861" y="7771"/>
                  </a:cubicBezTo>
                  <a:cubicBezTo>
                    <a:pt x="953" y="7740"/>
                    <a:pt x="1037" y="7699"/>
                    <a:pt x="1113" y="7643"/>
                  </a:cubicBezTo>
                  <a:cubicBezTo>
                    <a:pt x="2206" y="6584"/>
                    <a:pt x="3309" y="5726"/>
                    <a:pt x="4489" y="4768"/>
                  </a:cubicBezTo>
                  <a:cubicBezTo>
                    <a:pt x="5934" y="3653"/>
                    <a:pt x="7393" y="2505"/>
                    <a:pt x="8706" y="1036"/>
                  </a:cubicBezTo>
                  <a:cubicBezTo>
                    <a:pt x="8903" y="820"/>
                    <a:pt x="8903" y="481"/>
                    <a:pt x="8721" y="221"/>
                  </a:cubicBezTo>
                  <a:cubicBezTo>
                    <a:pt x="8597" y="79"/>
                    <a:pt x="8422" y="0"/>
                    <a:pt x="8241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"/>
            <p:cNvSpPr/>
            <p:nvPr/>
          </p:nvSpPr>
          <p:spPr>
            <a:xfrm>
              <a:off x="5816675" y="731475"/>
              <a:ext cx="97025" cy="65700"/>
            </a:xfrm>
            <a:custGeom>
              <a:avLst/>
              <a:gdLst/>
              <a:ahLst/>
              <a:cxnLst/>
              <a:rect l="l" t="t" r="r" b="b"/>
              <a:pathLst>
                <a:path w="3881" h="2628" extrusionOk="0">
                  <a:moveTo>
                    <a:pt x="701" y="0"/>
                  </a:moveTo>
                  <a:cubicBezTo>
                    <a:pt x="633" y="0"/>
                    <a:pt x="566" y="11"/>
                    <a:pt x="505" y="30"/>
                  </a:cubicBezTo>
                  <a:cubicBezTo>
                    <a:pt x="386" y="66"/>
                    <a:pt x="255" y="156"/>
                    <a:pt x="165" y="289"/>
                  </a:cubicBezTo>
                  <a:cubicBezTo>
                    <a:pt x="0" y="524"/>
                    <a:pt x="27" y="880"/>
                    <a:pt x="277" y="1096"/>
                  </a:cubicBezTo>
                  <a:cubicBezTo>
                    <a:pt x="1113" y="1865"/>
                    <a:pt x="1988" y="2335"/>
                    <a:pt x="3028" y="2597"/>
                  </a:cubicBezTo>
                  <a:cubicBezTo>
                    <a:pt x="3082" y="2617"/>
                    <a:pt x="3140" y="2628"/>
                    <a:pt x="3197" y="2628"/>
                  </a:cubicBezTo>
                  <a:cubicBezTo>
                    <a:pt x="3248" y="2628"/>
                    <a:pt x="3298" y="2620"/>
                    <a:pt x="3345" y="2604"/>
                  </a:cubicBezTo>
                  <a:cubicBezTo>
                    <a:pt x="3539" y="2548"/>
                    <a:pt x="3680" y="2403"/>
                    <a:pt x="3755" y="2221"/>
                  </a:cubicBezTo>
                  <a:cubicBezTo>
                    <a:pt x="3881" y="1947"/>
                    <a:pt x="3757" y="1617"/>
                    <a:pt x="3500" y="1460"/>
                  </a:cubicBezTo>
                  <a:cubicBezTo>
                    <a:pt x="2703" y="990"/>
                    <a:pt x="1876" y="505"/>
                    <a:pt x="960" y="73"/>
                  </a:cubicBezTo>
                  <a:cubicBezTo>
                    <a:pt x="886" y="21"/>
                    <a:pt x="793" y="0"/>
                    <a:pt x="701" y="0"/>
                  </a:cubicBezTo>
                  <a:close/>
                </a:path>
              </a:pathLst>
            </a:custGeom>
            <a:solidFill>
              <a:srgbClr val="0E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"/>
            <p:cNvSpPr/>
            <p:nvPr/>
          </p:nvSpPr>
          <p:spPr>
            <a:xfrm>
              <a:off x="4295500" y="253900"/>
              <a:ext cx="1856825" cy="1470200"/>
            </a:xfrm>
            <a:custGeom>
              <a:avLst/>
              <a:gdLst/>
              <a:ahLst/>
              <a:cxnLst/>
              <a:rect l="l" t="t" r="r" b="b"/>
              <a:pathLst>
                <a:path w="74273" h="58808" extrusionOk="0">
                  <a:moveTo>
                    <a:pt x="13993" y="1"/>
                  </a:moveTo>
                  <a:cubicBezTo>
                    <a:pt x="13559" y="1"/>
                    <a:pt x="13158" y="51"/>
                    <a:pt x="12798" y="159"/>
                  </a:cubicBezTo>
                  <a:cubicBezTo>
                    <a:pt x="12589" y="225"/>
                    <a:pt x="12386" y="312"/>
                    <a:pt x="12197" y="421"/>
                  </a:cubicBezTo>
                  <a:cubicBezTo>
                    <a:pt x="10895" y="1150"/>
                    <a:pt x="9768" y="1674"/>
                    <a:pt x="8617" y="2021"/>
                  </a:cubicBezTo>
                  <a:cubicBezTo>
                    <a:pt x="7369" y="2396"/>
                    <a:pt x="6186" y="2544"/>
                    <a:pt x="4797" y="2726"/>
                  </a:cubicBezTo>
                  <a:cubicBezTo>
                    <a:pt x="3534" y="2871"/>
                    <a:pt x="2022" y="3065"/>
                    <a:pt x="0" y="3489"/>
                  </a:cubicBezTo>
                  <a:cubicBezTo>
                    <a:pt x="0" y="3489"/>
                    <a:pt x="904" y="3457"/>
                    <a:pt x="2318" y="3457"/>
                  </a:cubicBezTo>
                  <a:cubicBezTo>
                    <a:pt x="5808" y="3457"/>
                    <a:pt x="12406" y="3656"/>
                    <a:pt x="16177" y="5036"/>
                  </a:cubicBezTo>
                  <a:cubicBezTo>
                    <a:pt x="21475" y="6975"/>
                    <a:pt x="17512" y="18852"/>
                    <a:pt x="26706" y="18890"/>
                  </a:cubicBezTo>
                  <a:cubicBezTo>
                    <a:pt x="35902" y="18895"/>
                    <a:pt x="42354" y="25803"/>
                    <a:pt x="37152" y="28707"/>
                  </a:cubicBezTo>
                  <a:cubicBezTo>
                    <a:pt x="31958" y="31632"/>
                    <a:pt x="26837" y="36526"/>
                    <a:pt x="30901" y="39859"/>
                  </a:cubicBezTo>
                  <a:cubicBezTo>
                    <a:pt x="34661" y="42944"/>
                    <a:pt x="45660" y="52858"/>
                    <a:pt x="38156" y="58808"/>
                  </a:cubicBezTo>
                  <a:cubicBezTo>
                    <a:pt x="39494" y="58377"/>
                    <a:pt x="40824" y="57926"/>
                    <a:pt x="42160" y="57494"/>
                  </a:cubicBezTo>
                  <a:cubicBezTo>
                    <a:pt x="45878" y="56270"/>
                    <a:pt x="49688" y="55017"/>
                    <a:pt x="53784" y="53575"/>
                  </a:cubicBezTo>
                  <a:cubicBezTo>
                    <a:pt x="63557" y="50109"/>
                    <a:pt x="69050" y="43739"/>
                    <a:pt x="71915" y="39001"/>
                  </a:cubicBezTo>
                  <a:cubicBezTo>
                    <a:pt x="73791" y="35922"/>
                    <a:pt x="74273" y="32478"/>
                    <a:pt x="73231" y="29281"/>
                  </a:cubicBezTo>
                  <a:cubicBezTo>
                    <a:pt x="72550" y="27286"/>
                    <a:pt x="71309" y="25512"/>
                    <a:pt x="69549" y="24104"/>
                  </a:cubicBezTo>
                  <a:cubicBezTo>
                    <a:pt x="68432" y="23343"/>
                    <a:pt x="67338" y="23280"/>
                    <a:pt x="66037" y="23227"/>
                  </a:cubicBezTo>
                  <a:cubicBezTo>
                    <a:pt x="63497" y="23125"/>
                    <a:pt x="60605" y="23001"/>
                    <a:pt x="57139" y="16976"/>
                  </a:cubicBezTo>
                  <a:lnTo>
                    <a:pt x="56734" y="16234"/>
                  </a:lnTo>
                  <a:cubicBezTo>
                    <a:pt x="54475" y="11999"/>
                    <a:pt x="46559" y="6658"/>
                    <a:pt x="40234" y="6658"/>
                  </a:cubicBezTo>
                  <a:cubicBezTo>
                    <a:pt x="39312" y="6658"/>
                    <a:pt x="38423" y="6771"/>
                    <a:pt x="37591" y="7019"/>
                  </a:cubicBezTo>
                  <a:lnTo>
                    <a:pt x="37773" y="7620"/>
                  </a:lnTo>
                  <a:lnTo>
                    <a:pt x="37194" y="7086"/>
                  </a:lnTo>
                  <a:lnTo>
                    <a:pt x="37169" y="7091"/>
                  </a:lnTo>
                  <a:cubicBezTo>
                    <a:pt x="36932" y="7164"/>
                    <a:pt x="36750" y="7351"/>
                    <a:pt x="36718" y="7595"/>
                  </a:cubicBezTo>
                  <a:cubicBezTo>
                    <a:pt x="36689" y="7840"/>
                    <a:pt x="36791" y="8095"/>
                    <a:pt x="37009" y="8213"/>
                  </a:cubicBezTo>
                  <a:cubicBezTo>
                    <a:pt x="40000" y="10140"/>
                    <a:pt x="42363" y="12259"/>
                    <a:pt x="44036" y="14503"/>
                  </a:cubicBezTo>
                  <a:cubicBezTo>
                    <a:pt x="44252" y="14780"/>
                    <a:pt x="44184" y="15163"/>
                    <a:pt x="43731" y="15485"/>
                  </a:cubicBezTo>
                  <a:cubicBezTo>
                    <a:pt x="43669" y="15504"/>
                    <a:pt x="43608" y="15513"/>
                    <a:pt x="43547" y="15513"/>
                  </a:cubicBezTo>
                  <a:cubicBezTo>
                    <a:pt x="43348" y="15513"/>
                    <a:pt x="43160" y="15414"/>
                    <a:pt x="43030" y="15252"/>
                  </a:cubicBezTo>
                  <a:cubicBezTo>
                    <a:pt x="38502" y="9176"/>
                    <a:pt x="30019" y="6049"/>
                    <a:pt x="29895" y="5984"/>
                  </a:cubicBezTo>
                  <a:cubicBezTo>
                    <a:pt x="27896" y="5249"/>
                    <a:pt x="25797" y="4284"/>
                    <a:pt x="23819" y="3363"/>
                  </a:cubicBezTo>
                  <a:cubicBezTo>
                    <a:pt x="20237" y="1711"/>
                    <a:pt x="16537" y="1"/>
                    <a:pt x="1399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"/>
            <p:cNvSpPr/>
            <p:nvPr/>
          </p:nvSpPr>
          <p:spPr>
            <a:xfrm>
              <a:off x="652525" y="672325"/>
              <a:ext cx="5536525" cy="2301750"/>
            </a:xfrm>
            <a:custGeom>
              <a:avLst/>
              <a:gdLst/>
              <a:ahLst/>
              <a:cxnLst/>
              <a:rect l="l" t="t" r="r" b="b"/>
              <a:pathLst>
                <a:path w="221461" h="92070" fill="none" extrusionOk="0">
                  <a:moveTo>
                    <a:pt x="203452" y="1"/>
                  </a:moveTo>
                  <a:cubicBezTo>
                    <a:pt x="208561" y="1792"/>
                    <a:pt x="213210" y="4919"/>
                    <a:pt x="215668" y="6877"/>
                  </a:cubicBezTo>
                  <a:cubicBezTo>
                    <a:pt x="220518" y="10743"/>
                    <a:pt x="221461" y="17174"/>
                    <a:pt x="218176" y="22588"/>
                  </a:cubicBezTo>
                  <a:cubicBezTo>
                    <a:pt x="215198" y="27497"/>
                    <a:pt x="209618" y="33915"/>
                    <a:pt x="199702" y="37422"/>
                  </a:cubicBezTo>
                  <a:cubicBezTo>
                    <a:pt x="182181" y="43625"/>
                    <a:pt x="169676" y="46259"/>
                    <a:pt x="149544" y="57695"/>
                  </a:cubicBezTo>
                  <a:cubicBezTo>
                    <a:pt x="129412" y="69128"/>
                    <a:pt x="112305" y="71804"/>
                    <a:pt x="95607" y="76082"/>
                  </a:cubicBezTo>
                  <a:cubicBezTo>
                    <a:pt x="78912" y="80360"/>
                    <a:pt x="67709" y="90646"/>
                    <a:pt x="56034" y="91359"/>
                  </a:cubicBezTo>
                  <a:cubicBezTo>
                    <a:pt x="44353" y="92069"/>
                    <a:pt x="36660" y="87772"/>
                    <a:pt x="20588" y="86759"/>
                  </a:cubicBezTo>
                  <a:cubicBezTo>
                    <a:pt x="6811" y="85893"/>
                    <a:pt x="0" y="78212"/>
                    <a:pt x="2795" y="69142"/>
                  </a:cubicBezTo>
                  <a:cubicBezTo>
                    <a:pt x="3692" y="66234"/>
                    <a:pt x="5054" y="61798"/>
                    <a:pt x="7303" y="59993"/>
                  </a:cubicBezTo>
                  <a:cubicBezTo>
                    <a:pt x="9143" y="58519"/>
                    <a:pt x="12505" y="56279"/>
                    <a:pt x="17391" y="537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"/>
            <p:cNvSpPr/>
            <p:nvPr/>
          </p:nvSpPr>
          <p:spPr>
            <a:xfrm>
              <a:off x="710325" y="981000"/>
              <a:ext cx="6212175" cy="4506975"/>
            </a:xfrm>
            <a:custGeom>
              <a:avLst/>
              <a:gdLst/>
              <a:ahLst/>
              <a:cxnLst/>
              <a:rect l="l" t="t" r="r" b="b"/>
              <a:pathLst>
                <a:path w="248487" h="180279" fill="none" extrusionOk="0">
                  <a:moveTo>
                    <a:pt x="217222" y="1"/>
                  </a:moveTo>
                  <a:cubicBezTo>
                    <a:pt x="221405" y="12001"/>
                    <a:pt x="224646" y="23272"/>
                    <a:pt x="227702" y="35480"/>
                  </a:cubicBezTo>
                  <a:cubicBezTo>
                    <a:pt x="232489" y="54607"/>
                    <a:pt x="231714" y="41399"/>
                    <a:pt x="237044" y="60499"/>
                  </a:cubicBezTo>
                  <a:cubicBezTo>
                    <a:pt x="239943" y="70892"/>
                    <a:pt x="239463" y="72288"/>
                    <a:pt x="241603" y="80932"/>
                  </a:cubicBezTo>
                  <a:cubicBezTo>
                    <a:pt x="243350" y="87992"/>
                    <a:pt x="246766" y="99338"/>
                    <a:pt x="247999" y="106500"/>
                  </a:cubicBezTo>
                  <a:lnTo>
                    <a:pt x="247999" y="106500"/>
                  </a:lnTo>
                  <a:cubicBezTo>
                    <a:pt x="248486" y="110667"/>
                    <a:pt x="244763" y="113692"/>
                    <a:pt x="241668" y="117105"/>
                  </a:cubicBezTo>
                  <a:cubicBezTo>
                    <a:pt x="234610" y="124887"/>
                    <a:pt x="221985" y="136122"/>
                    <a:pt x="201147" y="145456"/>
                  </a:cubicBezTo>
                  <a:cubicBezTo>
                    <a:pt x="179507" y="155149"/>
                    <a:pt x="158541" y="163971"/>
                    <a:pt x="135285" y="167786"/>
                  </a:cubicBezTo>
                  <a:cubicBezTo>
                    <a:pt x="123564" y="169711"/>
                    <a:pt x="110393" y="175545"/>
                    <a:pt x="98734" y="177814"/>
                  </a:cubicBezTo>
                  <a:cubicBezTo>
                    <a:pt x="87648" y="179971"/>
                    <a:pt x="77635" y="180279"/>
                    <a:pt x="66127" y="179227"/>
                  </a:cubicBezTo>
                  <a:cubicBezTo>
                    <a:pt x="54657" y="178175"/>
                    <a:pt x="26408" y="171650"/>
                    <a:pt x="23776" y="160917"/>
                  </a:cubicBezTo>
                  <a:cubicBezTo>
                    <a:pt x="20043" y="145705"/>
                    <a:pt x="0" y="62482"/>
                    <a:pt x="0" y="62482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"/>
            <p:cNvSpPr/>
            <p:nvPr/>
          </p:nvSpPr>
          <p:spPr>
            <a:xfrm>
              <a:off x="713100" y="176550"/>
              <a:ext cx="5331200" cy="2261125"/>
            </a:xfrm>
            <a:custGeom>
              <a:avLst/>
              <a:gdLst/>
              <a:ahLst/>
              <a:cxnLst/>
              <a:rect l="l" t="t" r="r" b="b"/>
              <a:pathLst>
                <a:path w="213248" h="90445" fill="none" extrusionOk="0">
                  <a:moveTo>
                    <a:pt x="213247" y="26708"/>
                  </a:moveTo>
                  <a:cubicBezTo>
                    <a:pt x="209473" y="24032"/>
                    <a:pt x="205804" y="28798"/>
                    <a:pt x="200578" y="19020"/>
                  </a:cubicBezTo>
                  <a:cubicBezTo>
                    <a:pt x="197844" y="13906"/>
                    <a:pt x="187494" y="7505"/>
                    <a:pt x="180720" y="9514"/>
                  </a:cubicBezTo>
                  <a:cubicBezTo>
                    <a:pt x="173945" y="11523"/>
                    <a:pt x="160367" y="0"/>
                    <a:pt x="155195" y="2960"/>
                  </a:cubicBezTo>
                  <a:cubicBezTo>
                    <a:pt x="150020" y="5924"/>
                    <a:pt x="148871" y="4332"/>
                    <a:pt x="139624" y="6826"/>
                  </a:cubicBezTo>
                  <a:cubicBezTo>
                    <a:pt x="130377" y="9320"/>
                    <a:pt x="133235" y="5042"/>
                    <a:pt x="124950" y="9349"/>
                  </a:cubicBezTo>
                  <a:cubicBezTo>
                    <a:pt x="116668" y="13659"/>
                    <a:pt x="110778" y="9979"/>
                    <a:pt x="106033" y="15564"/>
                  </a:cubicBezTo>
                  <a:cubicBezTo>
                    <a:pt x="101287" y="21148"/>
                    <a:pt x="94083" y="14262"/>
                    <a:pt x="85164" y="20915"/>
                  </a:cubicBezTo>
                  <a:cubicBezTo>
                    <a:pt x="76247" y="27569"/>
                    <a:pt x="73440" y="23376"/>
                    <a:pt x="64847" y="31306"/>
                  </a:cubicBezTo>
                  <a:cubicBezTo>
                    <a:pt x="56255" y="39239"/>
                    <a:pt x="52164" y="32921"/>
                    <a:pt x="46877" y="42189"/>
                  </a:cubicBezTo>
                  <a:cubicBezTo>
                    <a:pt x="41591" y="51458"/>
                    <a:pt x="33597" y="43411"/>
                    <a:pt x="28306" y="56499"/>
                  </a:cubicBezTo>
                  <a:cubicBezTo>
                    <a:pt x="23013" y="69588"/>
                    <a:pt x="19156" y="61301"/>
                    <a:pt x="15824" y="71430"/>
                  </a:cubicBezTo>
                  <a:cubicBezTo>
                    <a:pt x="12491" y="81559"/>
                    <a:pt x="5059" y="81009"/>
                    <a:pt x="1" y="9044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"/>
            <p:cNvSpPr/>
            <p:nvPr/>
          </p:nvSpPr>
          <p:spPr>
            <a:xfrm>
              <a:off x="1879750" y="1868475"/>
              <a:ext cx="630950" cy="293850"/>
            </a:xfrm>
            <a:custGeom>
              <a:avLst/>
              <a:gdLst/>
              <a:ahLst/>
              <a:cxnLst/>
              <a:rect l="l" t="t" r="r" b="b"/>
              <a:pathLst>
                <a:path w="25238" h="11754" fill="none" extrusionOk="0">
                  <a:moveTo>
                    <a:pt x="0" y="11754"/>
                  </a:moveTo>
                  <a:cubicBezTo>
                    <a:pt x="0" y="11754"/>
                    <a:pt x="11615" y="1"/>
                    <a:pt x="25237" y="1168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"/>
            <p:cNvSpPr/>
            <p:nvPr/>
          </p:nvSpPr>
          <p:spPr>
            <a:xfrm>
              <a:off x="2386150" y="1144075"/>
              <a:ext cx="2547375" cy="987900"/>
            </a:xfrm>
            <a:custGeom>
              <a:avLst/>
              <a:gdLst/>
              <a:ahLst/>
              <a:cxnLst/>
              <a:rect l="l" t="t" r="r" b="b"/>
              <a:pathLst>
                <a:path w="101895" h="39516" fill="none" extrusionOk="0">
                  <a:moveTo>
                    <a:pt x="0" y="37320"/>
                  </a:moveTo>
                  <a:cubicBezTo>
                    <a:pt x="0" y="37320"/>
                    <a:pt x="17389" y="25244"/>
                    <a:pt x="32484" y="32380"/>
                  </a:cubicBezTo>
                  <a:cubicBezTo>
                    <a:pt x="47577" y="39516"/>
                    <a:pt x="46780" y="20094"/>
                    <a:pt x="59841" y="20838"/>
                  </a:cubicBezTo>
                  <a:cubicBezTo>
                    <a:pt x="72903" y="21579"/>
                    <a:pt x="75550" y="24779"/>
                    <a:pt x="81568" y="19597"/>
                  </a:cubicBezTo>
                  <a:cubicBezTo>
                    <a:pt x="87584" y="14417"/>
                    <a:pt x="83035" y="0"/>
                    <a:pt x="101894" y="42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"/>
            <p:cNvSpPr/>
            <p:nvPr/>
          </p:nvSpPr>
          <p:spPr>
            <a:xfrm>
              <a:off x="4767225" y="919250"/>
              <a:ext cx="126900" cy="246225"/>
            </a:xfrm>
            <a:custGeom>
              <a:avLst/>
              <a:gdLst/>
              <a:ahLst/>
              <a:cxnLst/>
              <a:rect l="l" t="t" r="r" b="b"/>
              <a:pathLst>
                <a:path w="5076" h="9849" fill="none" extrusionOk="0">
                  <a:moveTo>
                    <a:pt x="934" y="9849"/>
                  </a:moveTo>
                  <a:cubicBezTo>
                    <a:pt x="934" y="9849"/>
                    <a:pt x="1" y="3423"/>
                    <a:pt x="5076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"/>
            <p:cNvSpPr/>
            <p:nvPr/>
          </p:nvSpPr>
          <p:spPr>
            <a:xfrm>
              <a:off x="2302400" y="953675"/>
              <a:ext cx="2524225" cy="1091650"/>
            </a:xfrm>
            <a:custGeom>
              <a:avLst/>
              <a:gdLst/>
              <a:ahLst/>
              <a:cxnLst/>
              <a:rect l="l" t="t" r="r" b="b"/>
              <a:pathLst>
                <a:path w="100969" h="43666" fill="none" extrusionOk="0">
                  <a:moveTo>
                    <a:pt x="0" y="43666"/>
                  </a:moveTo>
                  <a:cubicBezTo>
                    <a:pt x="0" y="43666"/>
                    <a:pt x="23099" y="1"/>
                    <a:pt x="100969" y="146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"/>
            <p:cNvSpPr/>
            <p:nvPr/>
          </p:nvSpPr>
          <p:spPr>
            <a:xfrm>
              <a:off x="1953200" y="1316150"/>
              <a:ext cx="1202475" cy="789700"/>
            </a:xfrm>
            <a:custGeom>
              <a:avLst/>
              <a:gdLst/>
              <a:ahLst/>
              <a:cxnLst/>
              <a:rect l="l" t="t" r="r" b="b"/>
              <a:pathLst>
                <a:path w="48099" h="31588" fill="none" extrusionOk="0">
                  <a:moveTo>
                    <a:pt x="0" y="31588"/>
                  </a:moveTo>
                  <a:cubicBezTo>
                    <a:pt x="0" y="31588"/>
                    <a:pt x="17255" y="423"/>
                    <a:pt x="48098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"/>
            <p:cNvSpPr/>
            <p:nvPr/>
          </p:nvSpPr>
          <p:spPr>
            <a:xfrm>
              <a:off x="3785525" y="1157350"/>
              <a:ext cx="766550" cy="518700"/>
            </a:xfrm>
            <a:custGeom>
              <a:avLst/>
              <a:gdLst/>
              <a:ahLst/>
              <a:cxnLst/>
              <a:rect l="l" t="t" r="r" b="b"/>
              <a:pathLst>
                <a:path w="30662" h="20748" fill="none" extrusionOk="0">
                  <a:moveTo>
                    <a:pt x="1" y="20748"/>
                  </a:moveTo>
                  <a:cubicBezTo>
                    <a:pt x="1" y="20748"/>
                    <a:pt x="4972" y="0"/>
                    <a:pt x="30662" y="800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"/>
            <p:cNvSpPr/>
            <p:nvPr/>
          </p:nvSpPr>
          <p:spPr>
            <a:xfrm>
              <a:off x="3240050" y="1468125"/>
              <a:ext cx="656500" cy="503025"/>
            </a:xfrm>
            <a:custGeom>
              <a:avLst/>
              <a:gdLst/>
              <a:ahLst/>
              <a:cxnLst/>
              <a:rect l="l" t="t" r="r" b="b"/>
              <a:pathLst>
                <a:path w="26260" h="20121" fill="none" extrusionOk="0">
                  <a:moveTo>
                    <a:pt x="0" y="20121"/>
                  </a:moveTo>
                  <a:cubicBezTo>
                    <a:pt x="0" y="20121"/>
                    <a:pt x="2904" y="1"/>
                    <a:pt x="26260" y="24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"/>
            <p:cNvSpPr/>
            <p:nvPr/>
          </p:nvSpPr>
          <p:spPr>
            <a:xfrm>
              <a:off x="2941500" y="1546125"/>
              <a:ext cx="518650" cy="351100"/>
            </a:xfrm>
            <a:custGeom>
              <a:avLst/>
              <a:gdLst/>
              <a:ahLst/>
              <a:cxnLst/>
              <a:rect l="l" t="t" r="r" b="b"/>
              <a:pathLst>
                <a:path w="20746" h="14044" fill="none" extrusionOk="0">
                  <a:moveTo>
                    <a:pt x="0" y="14044"/>
                  </a:moveTo>
                  <a:cubicBezTo>
                    <a:pt x="0" y="14044"/>
                    <a:pt x="3864" y="0"/>
                    <a:pt x="20746" y="23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"/>
            <p:cNvSpPr/>
            <p:nvPr/>
          </p:nvSpPr>
          <p:spPr>
            <a:xfrm>
              <a:off x="1674400" y="1263250"/>
              <a:ext cx="352425" cy="106150"/>
            </a:xfrm>
            <a:custGeom>
              <a:avLst/>
              <a:gdLst/>
              <a:ahLst/>
              <a:cxnLst/>
              <a:rect l="l" t="t" r="r" b="b"/>
              <a:pathLst>
                <a:path w="14097" h="4246" fill="none" extrusionOk="0">
                  <a:moveTo>
                    <a:pt x="0" y="4245"/>
                  </a:moveTo>
                  <a:cubicBezTo>
                    <a:pt x="0" y="4245"/>
                    <a:pt x="9102" y="2660"/>
                    <a:pt x="14097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"/>
            <p:cNvSpPr/>
            <p:nvPr/>
          </p:nvSpPr>
          <p:spPr>
            <a:xfrm>
              <a:off x="1279300" y="1673800"/>
              <a:ext cx="101775" cy="261800"/>
            </a:xfrm>
            <a:custGeom>
              <a:avLst/>
              <a:gdLst/>
              <a:ahLst/>
              <a:cxnLst/>
              <a:rect l="l" t="t" r="r" b="b"/>
              <a:pathLst>
                <a:path w="4071" h="10472" fill="none" extrusionOk="0">
                  <a:moveTo>
                    <a:pt x="4071" y="0"/>
                  </a:moveTo>
                  <a:cubicBezTo>
                    <a:pt x="4071" y="0"/>
                    <a:pt x="1186" y="7999"/>
                    <a:pt x="1" y="1047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"/>
            <p:cNvSpPr/>
            <p:nvPr/>
          </p:nvSpPr>
          <p:spPr>
            <a:xfrm>
              <a:off x="3202350" y="624475"/>
              <a:ext cx="349175" cy="12550"/>
            </a:xfrm>
            <a:custGeom>
              <a:avLst/>
              <a:gdLst/>
              <a:ahLst/>
              <a:cxnLst/>
              <a:rect l="l" t="t" r="r" b="b"/>
              <a:pathLst>
                <a:path w="13967" h="502" fill="none" extrusionOk="0">
                  <a:moveTo>
                    <a:pt x="1" y="34"/>
                  </a:moveTo>
                  <a:cubicBezTo>
                    <a:pt x="1" y="34"/>
                    <a:pt x="9560" y="502"/>
                    <a:pt x="13967" y="0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"/>
            <p:cNvSpPr/>
            <p:nvPr/>
          </p:nvSpPr>
          <p:spPr>
            <a:xfrm>
              <a:off x="5049225" y="389475"/>
              <a:ext cx="334775" cy="236400"/>
            </a:xfrm>
            <a:custGeom>
              <a:avLst/>
              <a:gdLst/>
              <a:ahLst/>
              <a:cxnLst/>
              <a:rect l="l" t="t" r="r" b="b"/>
              <a:pathLst>
                <a:path w="13391" h="9456" fill="none" extrusionOk="0">
                  <a:moveTo>
                    <a:pt x="1" y="1"/>
                  </a:moveTo>
                  <a:cubicBezTo>
                    <a:pt x="1" y="1"/>
                    <a:pt x="8748" y="3215"/>
                    <a:pt x="13390" y="945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"/>
            <p:cNvSpPr/>
            <p:nvPr/>
          </p:nvSpPr>
          <p:spPr>
            <a:xfrm>
              <a:off x="4024825" y="363850"/>
              <a:ext cx="217250" cy="52625"/>
            </a:xfrm>
            <a:custGeom>
              <a:avLst/>
              <a:gdLst/>
              <a:ahLst/>
              <a:cxnLst/>
              <a:rect l="l" t="t" r="r" b="b"/>
              <a:pathLst>
                <a:path w="8690" h="2105" fill="none" extrusionOk="0">
                  <a:moveTo>
                    <a:pt x="0" y="0"/>
                  </a:moveTo>
                  <a:cubicBezTo>
                    <a:pt x="0" y="0"/>
                    <a:pt x="6872" y="953"/>
                    <a:pt x="8689" y="210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"/>
            <p:cNvSpPr/>
            <p:nvPr/>
          </p:nvSpPr>
          <p:spPr>
            <a:xfrm>
              <a:off x="1086375" y="2484675"/>
              <a:ext cx="352275" cy="163075"/>
            </a:xfrm>
            <a:custGeom>
              <a:avLst/>
              <a:gdLst/>
              <a:ahLst/>
              <a:cxnLst/>
              <a:rect l="l" t="t" r="r" b="b"/>
              <a:pathLst>
                <a:path w="14091" h="6523" fill="none" extrusionOk="0">
                  <a:moveTo>
                    <a:pt x="1" y="4194"/>
                  </a:moveTo>
                  <a:cubicBezTo>
                    <a:pt x="1" y="4194"/>
                    <a:pt x="6882" y="1"/>
                    <a:pt x="14090" y="652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"/>
            <p:cNvSpPr/>
            <p:nvPr/>
          </p:nvSpPr>
          <p:spPr>
            <a:xfrm>
              <a:off x="1339175" y="2433650"/>
              <a:ext cx="180425" cy="148250"/>
            </a:xfrm>
            <a:custGeom>
              <a:avLst/>
              <a:gdLst/>
              <a:ahLst/>
              <a:cxnLst/>
              <a:rect l="l" t="t" r="r" b="b"/>
              <a:pathLst>
                <a:path w="7217" h="5930" fill="none" extrusionOk="0">
                  <a:moveTo>
                    <a:pt x="1" y="5929"/>
                  </a:moveTo>
                  <a:cubicBezTo>
                    <a:pt x="1" y="5929"/>
                    <a:pt x="3316" y="1176"/>
                    <a:pt x="721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"/>
            <p:cNvSpPr/>
            <p:nvPr/>
          </p:nvSpPr>
          <p:spPr>
            <a:xfrm>
              <a:off x="5143775" y="1097600"/>
              <a:ext cx="426550" cy="192775"/>
            </a:xfrm>
            <a:custGeom>
              <a:avLst/>
              <a:gdLst/>
              <a:ahLst/>
              <a:cxnLst/>
              <a:rect l="l" t="t" r="r" b="b"/>
              <a:pathLst>
                <a:path w="17062" h="7711" fill="none" extrusionOk="0">
                  <a:moveTo>
                    <a:pt x="0" y="1927"/>
                  </a:moveTo>
                  <a:cubicBezTo>
                    <a:pt x="0" y="1927"/>
                    <a:pt x="8389" y="0"/>
                    <a:pt x="17061" y="771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"/>
            <p:cNvSpPr/>
            <p:nvPr/>
          </p:nvSpPr>
          <p:spPr>
            <a:xfrm>
              <a:off x="5401050" y="941925"/>
              <a:ext cx="212650" cy="239850"/>
            </a:xfrm>
            <a:custGeom>
              <a:avLst/>
              <a:gdLst/>
              <a:ahLst/>
              <a:cxnLst/>
              <a:rect l="l" t="t" r="r" b="b"/>
              <a:pathLst>
                <a:path w="8506" h="9594" fill="none" extrusionOk="0">
                  <a:moveTo>
                    <a:pt x="1" y="9594"/>
                  </a:moveTo>
                  <a:cubicBezTo>
                    <a:pt x="1" y="9594"/>
                    <a:pt x="1787" y="1057"/>
                    <a:pt x="8506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"/>
            <p:cNvSpPr/>
            <p:nvPr/>
          </p:nvSpPr>
          <p:spPr>
            <a:xfrm>
              <a:off x="2760625" y="912100"/>
              <a:ext cx="430850" cy="236900"/>
            </a:xfrm>
            <a:custGeom>
              <a:avLst/>
              <a:gdLst/>
              <a:ahLst/>
              <a:cxnLst/>
              <a:rect l="l" t="t" r="r" b="b"/>
              <a:pathLst>
                <a:path w="17234" h="9476" fill="none" extrusionOk="0">
                  <a:moveTo>
                    <a:pt x="0" y="9476"/>
                  </a:moveTo>
                  <a:cubicBezTo>
                    <a:pt x="0" y="9476"/>
                    <a:pt x="5345" y="1"/>
                    <a:pt x="17234" y="428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"/>
            <p:cNvSpPr/>
            <p:nvPr/>
          </p:nvSpPr>
          <p:spPr>
            <a:xfrm>
              <a:off x="1578100" y="4721775"/>
              <a:ext cx="321800" cy="243575"/>
            </a:xfrm>
            <a:custGeom>
              <a:avLst/>
              <a:gdLst/>
              <a:ahLst/>
              <a:cxnLst/>
              <a:rect l="l" t="t" r="r" b="b"/>
              <a:pathLst>
                <a:path w="12872" h="9743" fill="none" extrusionOk="0">
                  <a:moveTo>
                    <a:pt x="1" y="1"/>
                  </a:moveTo>
                  <a:lnTo>
                    <a:pt x="12871" y="9742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"/>
            <p:cNvSpPr/>
            <p:nvPr/>
          </p:nvSpPr>
          <p:spPr>
            <a:xfrm>
              <a:off x="1388025" y="4288775"/>
              <a:ext cx="1124675" cy="825700"/>
            </a:xfrm>
            <a:custGeom>
              <a:avLst/>
              <a:gdLst/>
              <a:ahLst/>
              <a:cxnLst/>
              <a:rect l="l" t="t" r="r" b="b"/>
              <a:pathLst>
                <a:path w="44987" h="33028" fill="none" extrusionOk="0">
                  <a:moveTo>
                    <a:pt x="0" y="0"/>
                  </a:moveTo>
                  <a:cubicBezTo>
                    <a:pt x="13537" y="12871"/>
                    <a:pt x="28652" y="23967"/>
                    <a:pt x="44986" y="3302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"/>
            <p:cNvSpPr/>
            <p:nvPr/>
          </p:nvSpPr>
          <p:spPr>
            <a:xfrm>
              <a:off x="1180600" y="3613250"/>
              <a:ext cx="1938575" cy="1543700"/>
            </a:xfrm>
            <a:custGeom>
              <a:avLst/>
              <a:gdLst/>
              <a:ahLst/>
              <a:cxnLst/>
              <a:rect l="l" t="t" r="r" b="b"/>
              <a:pathLst>
                <a:path w="77543" h="61748" fill="none" extrusionOk="0">
                  <a:moveTo>
                    <a:pt x="1" y="1"/>
                  </a:moveTo>
                  <a:cubicBezTo>
                    <a:pt x="22115" y="24767"/>
                    <a:pt x="48457" y="45741"/>
                    <a:pt x="77543" y="6174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"/>
            <p:cNvSpPr/>
            <p:nvPr/>
          </p:nvSpPr>
          <p:spPr>
            <a:xfrm>
              <a:off x="1286575" y="3247750"/>
              <a:ext cx="2205275" cy="1623725"/>
            </a:xfrm>
            <a:custGeom>
              <a:avLst/>
              <a:gdLst/>
              <a:ahLst/>
              <a:cxnLst/>
              <a:rect l="l" t="t" r="r" b="b"/>
              <a:pathLst>
                <a:path w="88211" h="64949" fill="none" extrusionOk="0">
                  <a:moveTo>
                    <a:pt x="1" y="1"/>
                  </a:moveTo>
                  <a:cubicBezTo>
                    <a:pt x="25841" y="26001"/>
                    <a:pt x="55710" y="47992"/>
                    <a:pt x="88210" y="6494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"/>
            <p:cNvSpPr/>
            <p:nvPr/>
          </p:nvSpPr>
          <p:spPr>
            <a:xfrm>
              <a:off x="1841100" y="3194550"/>
              <a:ext cx="2229600" cy="1584825"/>
            </a:xfrm>
            <a:custGeom>
              <a:avLst/>
              <a:gdLst/>
              <a:ahLst/>
              <a:cxnLst/>
              <a:rect l="l" t="t" r="r" b="b"/>
              <a:pathLst>
                <a:path w="89184" h="63393" fill="none" extrusionOk="0">
                  <a:moveTo>
                    <a:pt x="0" y="0"/>
                  </a:moveTo>
                  <a:cubicBezTo>
                    <a:pt x="28405" y="22937"/>
                    <a:pt x="58191" y="44104"/>
                    <a:pt x="89184" y="6339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"/>
            <p:cNvSpPr/>
            <p:nvPr/>
          </p:nvSpPr>
          <p:spPr>
            <a:xfrm>
              <a:off x="2395425" y="3137050"/>
              <a:ext cx="2276750" cy="1562875"/>
            </a:xfrm>
            <a:custGeom>
              <a:avLst/>
              <a:gdLst/>
              <a:ahLst/>
              <a:cxnLst/>
              <a:rect l="l" t="t" r="r" b="b"/>
              <a:pathLst>
                <a:path w="91070" h="62515" fill="none" extrusionOk="0">
                  <a:moveTo>
                    <a:pt x="0" y="0"/>
                  </a:moveTo>
                  <a:cubicBezTo>
                    <a:pt x="28906" y="22876"/>
                    <a:pt x="59335" y="43760"/>
                    <a:pt x="91070" y="6251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"/>
            <p:cNvSpPr/>
            <p:nvPr/>
          </p:nvSpPr>
          <p:spPr>
            <a:xfrm>
              <a:off x="2985300" y="2986350"/>
              <a:ext cx="2210350" cy="1489450"/>
            </a:xfrm>
            <a:custGeom>
              <a:avLst/>
              <a:gdLst/>
              <a:ahLst/>
              <a:cxnLst/>
              <a:rect l="l" t="t" r="r" b="b"/>
              <a:pathLst>
                <a:path w="88414" h="59578" fill="none" extrusionOk="0">
                  <a:moveTo>
                    <a:pt x="1" y="0"/>
                  </a:moveTo>
                  <a:cubicBezTo>
                    <a:pt x="28689" y="20990"/>
                    <a:pt x="58160" y="40851"/>
                    <a:pt x="88414" y="5957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"/>
            <p:cNvSpPr/>
            <p:nvPr/>
          </p:nvSpPr>
          <p:spPr>
            <a:xfrm>
              <a:off x="3603625" y="2806325"/>
              <a:ext cx="2019825" cy="1387450"/>
            </a:xfrm>
            <a:custGeom>
              <a:avLst/>
              <a:gdLst/>
              <a:ahLst/>
              <a:cxnLst/>
              <a:rect l="l" t="t" r="r" b="b"/>
              <a:pathLst>
                <a:path w="80793" h="55498" fill="none" extrusionOk="0">
                  <a:moveTo>
                    <a:pt x="0" y="0"/>
                  </a:moveTo>
                  <a:cubicBezTo>
                    <a:pt x="24973" y="21199"/>
                    <a:pt x="52044" y="39794"/>
                    <a:pt x="80793" y="55498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"/>
            <p:cNvSpPr/>
            <p:nvPr/>
          </p:nvSpPr>
          <p:spPr>
            <a:xfrm>
              <a:off x="4183400" y="2741175"/>
              <a:ext cx="1847450" cy="1220725"/>
            </a:xfrm>
            <a:custGeom>
              <a:avLst/>
              <a:gdLst/>
              <a:ahLst/>
              <a:cxnLst/>
              <a:rect l="l" t="t" r="r" b="b"/>
              <a:pathLst>
                <a:path w="73898" h="48829" fill="none" extrusionOk="0">
                  <a:moveTo>
                    <a:pt x="0" y="1"/>
                  </a:moveTo>
                  <a:cubicBezTo>
                    <a:pt x="23855" y="17418"/>
                    <a:pt x="48486" y="33694"/>
                    <a:pt x="73897" y="48828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"/>
            <p:cNvSpPr/>
            <p:nvPr/>
          </p:nvSpPr>
          <p:spPr>
            <a:xfrm>
              <a:off x="4559500" y="2542125"/>
              <a:ext cx="1757725" cy="1137150"/>
            </a:xfrm>
            <a:custGeom>
              <a:avLst/>
              <a:gdLst/>
              <a:ahLst/>
              <a:cxnLst/>
              <a:rect l="l" t="t" r="r" b="b"/>
              <a:pathLst>
                <a:path w="70309" h="45486" fill="none" extrusionOk="0">
                  <a:moveTo>
                    <a:pt x="1" y="0"/>
                  </a:moveTo>
                  <a:cubicBezTo>
                    <a:pt x="23165" y="15576"/>
                    <a:pt x="46601" y="30737"/>
                    <a:pt x="70308" y="4548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"/>
            <p:cNvSpPr/>
            <p:nvPr/>
          </p:nvSpPr>
          <p:spPr>
            <a:xfrm>
              <a:off x="5058075" y="2349800"/>
              <a:ext cx="1486675" cy="958325"/>
            </a:xfrm>
            <a:custGeom>
              <a:avLst/>
              <a:gdLst/>
              <a:ahLst/>
              <a:cxnLst/>
              <a:rect l="l" t="t" r="r" b="b"/>
              <a:pathLst>
                <a:path w="59467" h="38333" fill="none" extrusionOk="0">
                  <a:moveTo>
                    <a:pt x="1" y="0"/>
                  </a:moveTo>
                  <a:cubicBezTo>
                    <a:pt x="19534" y="13215"/>
                    <a:pt x="39354" y="25995"/>
                    <a:pt x="59466" y="3833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"/>
            <p:cNvSpPr/>
            <p:nvPr/>
          </p:nvSpPr>
          <p:spPr>
            <a:xfrm>
              <a:off x="5507525" y="2167825"/>
              <a:ext cx="774900" cy="522300"/>
            </a:xfrm>
            <a:custGeom>
              <a:avLst/>
              <a:gdLst/>
              <a:ahLst/>
              <a:cxnLst/>
              <a:rect l="l" t="t" r="r" b="b"/>
              <a:pathLst>
                <a:path w="30996" h="20892" fill="none" extrusionOk="0">
                  <a:moveTo>
                    <a:pt x="0" y="0"/>
                  </a:moveTo>
                  <a:cubicBezTo>
                    <a:pt x="10071" y="7345"/>
                    <a:pt x="20401" y="14308"/>
                    <a:pt x="30996" y="2089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"/>
            <p:cNvSpPr/>
            <p:nvPr/>
          </p:nvSpPr>
          <p:spPr>
            <a:xfrm>
              <a:off x="5890475" y="2051425"/>
              <a:ext cx="211075" cy="133275"/>
            </a:xfrm>
            <a:custGeom>
              <a:avLst/>
              <a:gdLst/>
              <a:ahLst/>
              <a:cxnLst/>
              <a:rect l="l" t="t" r="r" b="b"/>
              <a:pathLst>
                <a:path w="8443" h="5331" fill="none" extrusionOk="0">
                  <a:moveTo>
                    <a:pt x="1" y="0"/>
                  </a:moveTo>
                  <a:cubicBezTo>
                    <a:pt x="2655" y="2019"/>
                    <a:pt x="5481" y="3803"/>
                    <a:pt x="8443" y="533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"/>
            <p:cNvSpPr/>
            <p:nvPr/>
          </p:nvSpPr>
          <p:spPr>
            <a:xfrm>
              <a:off x="5950950" y="1740625"/>
              <a:ext cx="78975" cy="50500"/>
            </a:xfrm>
            <a:custGeom>
              <a:avLst/>
              <a:gdLst/>
              <a:ahLst/>
              <a:cxnLst/>
              <a:rect l="l" t="t" r="r" b="b"/>
              <a:pathLst>
                <a:path w="3159" h="2020" fill="none" extrusionOk="0">
                  <a:moveTo>
                    <a:pt x="1" y="1"/>
                  </a:moveTo>
                  <a:cubicBezTo>
                    <a:pt x="1053" y="674"/>
                    <a:pt x="2104" y="1346"/>
                    <a:pt x="3159" y="202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"/>
            <p:cNvSpPr/>
            <p:nvPr/>
          </p:nvSpPr>
          <p:spPr>
            <a:xfrm>
              <a:off x="1941200" y="2501225"/>
              <a:ext cx="281475" cy="204900"/>
            </a:xfrm>
            <a:custGeom>
              <a:avLst/>
              <a:gdLst/>
              <a:ahLst/>
              <a:cxnLst/>
              <a:rect l="l" t="t" r="r" b="b"/>
              <a:pathLst>
                <a:path w="11259" h="8196" fill="none" extrusionOk="0">
                  <a:moveTo>
                    <a:pt x="97" y="8195"/>
                  </a:moveTo>
                  <a:cubicBezTo>
                    <a:pt x="0" y="5570"/>
                    <a:pt x="1462" y="2984"/>
                    <a:pt x="3689" y="1590"/>
                  </a:cubicBezTo>
                  <a:cubicBezTo>
                    <a:pt x="5917" y="199"/>
                    <a:pt x="8806" y="0"/>
                    <a:pt x="11259" y="93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"/>
            <p:cNvSpPr/>
            <p:nvPr/>
          </p:nvSpPr>
          <p:spPr>
            <a:xfrm>
              <a:off x="1603250" y="1675125"/>
              <a:ext cx="255000" cy="128250"/>
            </a:xfrm>
            <a:custGeom>
              <a:avLst/>
              <a:gdLst/>
              <a:ahLst/>
              <a:cxnLst/>
              <a:rect l="l" t="t" r="r" b="b"/>
              <a:pathLst>
                <a:path w="10200" h="5130" fill="none" extrusionOk="0">
                  <a:moveTo>
                    <a:pt x="175" y="5129"/>
                  </a:moveTo>
                  <a:cubicBezTo>
                    <a:pt x="1" y="4245"/>
                    <a:pt x="410" y="3343"/>
                    <a:pt x="965" y="2628"/>
                  </a:cubicBezTo>
                  <a:cubicBezTo>
                    <a:pt x="2024" y="1258"/>
                    <a:pt x="3658" y="352"/>
                    <a:pt x="5379" y="177"/>
                  </a:cubicBezTo>
                  <a:cubicBezTo>
                    <a:pt x="7100" y="1"/>
                    <a:pt x="8884" y="558"/>
                    <a:pt x="10200" y="168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"/>
            <p:cNvSpPr/>
            <p:nvPr/>
          </p:nvSpPr>
          <p:spPr>
            <a:xfrm>
              <a:off x="1880900" y="1538725"/>
              <a:ext cx="76200" cy="24575"/>
            </a:xfrm>
            <a:custGeom>
              <a:avLst/>
              <a:gdLst/>
              <a:ahLst/>
              <a:cxnLst/>
              <a:rect l="l" t="t" r="r" b="b"/>
              <a:pathLst>
                <a:path w="3048" h="983" fill="none" extrusionOk="0">
                  <a:moveTo>
                    <a:pt x="0" y="982"/>
                  </a:moveTo>
                  <a:cubicBezTo>
                    <a:pt x="764" y="182"/>
                    <a:pt x="2092" y="1"/>
                    <a:pt x="3047" y="5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"/>
            <p:cNvSpPr/>
            <p:nvPr/>
          </p:nvSpPr>
          <p:spPr>
            <a:xfrm>
              <a:off x="1334400" y="2170250"/>
              <a:ext cx="206150" cy="62075"/>
            </a:xfrm>
            <a:custGeom>
              <a:avLst/>
              <a:gdLst/>
              <a:ahLst/>
              <a:cxnLst/>
              <a:rect l="l" t="t" r="r" b="b"/>
              <a:pathLst>
                <a:path w="8246" h="2483" fill="none" extrusionOk="0">
                  <a:moveTo>
                    <a:pt x="0" y="2482"/>
                  </a:moveTo>
                  <a:cubicBezTo>
                    <a:pt x="899" y="1205"/>
                    <a:pt x="2366" y="340"/>
                    <a:pt x="3919" y="170"/>
                  </a:cubicBezTo>
                  <a:cubicBezTo>
                    <a:pt x="5476" y="0"/>
                    <a:pt x="7092" y="529"/>
                    <a:pt x="8246" y="1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"/>
            <p:cNvSpPr/>
            <p:nvPr/>
          </p:nvSpPr>
          <p:spPr>
            <a:xfrm>
              <a:off x="2810925" y="2212350"/>
              <a:ext cx="293775" cy="147150"/>
            </a:xfrm>
            <a:custGeom>
              <a:avLst/>
              <a:gdLst/>
              <a:ahLst/>
              <a:cxnLst/>
              <a:rect l="l" t="t" r="r" b="b"/>
              <a:pathLst>
                <a:path w="11751" h="5886" fill="none" extrusionOk="0">
                  <a:moveTo>
                    <a:pt x="381" y="5886"/>
                  </a:moveTo>
                  <a:cubicBezTo>
                    <a:pt x="0" y="4834"/>
                    <a:pt x="594" y="3678"/>
                    <a:pt x="1343" y="2847"/>
                  </a:cubicBezTo>
                  <a:cubicBezTo>
                    <a:pt x="2618" y="1431"/>
                    <a:pt x="4409" y="493"/>
                    <a:pt x="6297" y="246"/>
                  </a:cubicBezTo>
                  <a:cubicBezTo>
                    <a:pt x="8185" y="1"/>
                    <a:pt x="10156" y="452"/>
                    <a:pt x="11751" y="14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"/>
            <p:cNvSpPr/>
            <p:nvPr/>
          </p:nvSpPr>
          <p:spPr>
            <a:xfrm>
              <a:off x="3245075" y="2255675"/>
              <a:ext cx="65650" cy="15075"/>
            </a:xfrm>
            <a:custGeom>
              <a:avLst/>
              <a:gdLst/>
              <a:ahLst/>
              <a:cxnLst/>
              <a:rect l="l" t="t" r="r" b="b"/>
              <a:pathLst>
                <a:path w="2626" h="603" fill="none" extrusionOk="0">
                  <a:moveTo>
                    <a:pt x="1" y="532"/>
                  </a:moveTo>
                  <a:cubicBezTo>
                    <a:pt x="771" y="1"/>
                    <a:pt x="1886" y="30"/>
                    <a:pt x="2626" y="6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"/>
            <p:cNvSpPr/>
            <p:nvPr/>
          </p:nvSpPr>
          <p:spPr>
            <a:xfrm>
              <a:off x="4814125" y="1458850"/>
              <a:ext cx="287850" cy="198425"/>
            </a:xfrm>
            <a:custGeom>
              <a:avLst/>
              <a:gdLst/>
              <a:ahLst/>
              <a:cxnLst/>
              <a:rect l="l" t="t" r="r" b="b"/>
              <a:pathLst>
                <a:path w="11514" h="7937" fill="none" extrusionOk="0">
                  <a:moveTo>
                    <a:pt x="638" y="7937"/>
                  </a:moveTo>
                  <a:cubicBezTo>
                    <a:pt x="1" y="6310"/>
                    <a:pt x="597" y="4383"/>
                    <a:pt x="1782" y="3096"/>
                  </a:cubicBezTo>
                  <a:cubicBezTo>
                    <a:pt x="2967" y="1812"/>
                    <a:pt x="4642" y="1077"/>
                    <a:pt x="6334" y="636"/>
                  </a:cubicBezTo>
                  <a:cubicBezTo>
                    <a:pt x="8023" y="192"/>
                    <a:pt x="9812" y="1"/>
                    <a:pt x="11514" y="38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"/>
            <p:cNvSpPr/>
            <p:nvPr/>
          </p:nvSpPr>
          <p:spPr>
            <a:xfrm>
              <a:off x="5833650" y="1069850"/>
              <a:ext cx="101400" cy="54725"/>
            </a:xfrm>
            <a:custGeom>
              <a:avLst/>
              <a:gdLst/>
              <a:ahLst/>
              <a:cxnLst/>
              <a:rect l="l" t="t" r="r" b="b"/>
              <a:pathLst>
                <a:path w="4056" h="2189" fill="none" extrusionOk="0">
                  <a:moveTo>
                    <a:pt x="0" y="2189"/>
                  </a:moveTo>
                  <a:cubicBezTo>
                    <a:pt x="851" y="836"/>
                    <a:pt x="2460" y="0"/>
                    <a:pt x="4055" y="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"/>
            <p:cNvSpPr/>
            <p:nvPr/>
          </p:nvSpPr>
          <p:spPr>
            <a:xfrm>
              <a:off x="4407300" y="615550"/>
              <a:ext cx="361900" cy="139475"/>
            </a:xfrm>
            <a:custGeom>
              <a:avLst/>
              <a:gdLst/>
              <a:ahLst/>
              <a:cxnLst/>
              <a:rect l="l" t="t" r="r" b="b"/>
              <a:pathLst>
                <a:path w="14476" h="5579" fill="none" extrusionOk="0">
                  <a:moveTo>
                    <a:pt x="0" y="5578"/>
                  </a:moveTo>
                  <a:cubicBezTo>
                    <a:pt x="807" y="2776"/>
                    <a:pt x="3524" y="740"/>
                    <a:pt x="6418" y="369"/>
                  </a:cubicBezTo>
                  <a:cubicBezTo>
                    <a:pt x="9312" y="1"/>
                    <a:pt x="12274" y="1140"/>
                    <a:pt x="14475" y="305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"/>
            <p:cNvSpPr/>
            <p:nvPr/>
          </p:nvSpPr>
          <p:spPr>
            <a:xfrm>
              <a:off x="3736750" y="735850"/>
              <a:ext cx="140850" cy="134525"/>
            </a:xfrm>
            <a:custGeom>
              <a:avLst/>
              <a:gdLst/>
              <a:ahLst/>
              <a:cxnLst/>
              <a:rect l="l" t="t" r="r" b="b"/>
              <a:pathLst>
                <a:path w="5634" h="5381" fill="none" extrusionOk="0">
                  <a:moveTo>
                    <a:pt x="277" y="5381"/>
                  </a:moveTo>
                  <a:cubicBezTo>
                    <a:pt x="0" y="3978"/>
                    <a:pt x="638" y="2487"/>
                    <a:pt x="1704" y="1532"/>
                  </a:cubicBezTo>
                  <a:cubicBezTo>
                    <a:pt x="2771" y="579"/>
                    <a:pt x="4206" y="112"/>
                    <a:pt x="563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"/>
            <p:cNvSpPr/>
            <p:nvPr/>
          </p:nvSpPr>
          <p:spPr>
            <a:xfrm>
              <a:off x="2370625" y="1173875"/>
              <a:ext cx="115525" cy="34700"/>
            </a:xfrm>
            <a:custGeom>
              <a:avLst/>
              <a:gdLst/>
              <a:ahLst/>
              <a:cxnLst/>
              <a:rect l="l" t="t" r="r" b="b"/>
              <a:pathLst>
                <a:path w="4621" h="1388" fill="none" extrusionOk="0">
                  <a:moveTo>
                    <a:pt x="1" y="1387"/>
                  </a:moveTo>
                  <a:cubicBezTo>
                    <a:pt x="1319" y="432"/>
                    <a:pt x="3006" y="1"/>
                    <a:pt x="4620" y="20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"/>
            <p:cNvSpPr/>
            <p:nvPr/>
          </p:nvSpPr>
          <p:spPr>
            <a:xfrm>
              <a:off x="2625200" y="1416275"/>
              <a:ext cx="618625" cy="380800"/>
            </a:xfrm>
            <a:custGeom>
              <a:avLst/>
              <a:gdLst/>
              <a:ahLst/>
              <a:cxnLst/>
              <a:rect l="l" t="t" r="r" b="b"/>
              <a:pathLst>
                <a:path w="24745" h="15232" fill="none" extrusionOk="0">
                  <a:moveTo>
                    <a:pt x="0" y="15231"/>
                  </a:moveTo>
                  <a:cubicBezTo>
                    <a:pt x="7029" y="8462"/>
                    <a:pt x="15532" y="3226"/>
                    <a:pt x="24745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"/>
            <p:cNvSpPr/>
            <p:nvPr/>
          </p:nvSpPr>
          <p:spPr>
            <a:xfrm>
              <a:off x="2844675" y="1641200"/>
              <a:ext cx="156400" cy="66725"/>
            </a:xfrm>
            <a:custGeom>
              <a:avLst/>
              <a:gdLst/>
              <a:ahLst/>
              <a:cxnLst/>
              <a:rect l="l" t="t" r="r" b="b"/>
              <a:pathLst>
                <a:path w="6256" h="2669" fill="none" extrusionOk="0">
                  <a:moveTo>
                    <a:pt x="0" y="2669"/>
                  </a:moveTo>
                  <a:cubicBezTo>
                    <a:pt x="2014" y="1622"/>
                    <a:pt x="4104" y="730"/>
                    <a:pt x="6256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"/>
            <p:cNvSpPr/>
            <p:nvPr/>
          </p:nvSpPr>
          <p:spPr>
            <a:xfrm>
              <a:off x="4087525" y="1384575"/>
              <a:ext cx="298225" cy="72300"/>
            </a:xfrm>
            <a:custGeom>
              <a:avLst/>
              <a:gdLst/>
              <a:ahLst/>
              <a:cxnLst/>
              <a:rect l="l" t="t" r="r" b="b"/>
              <a:pathLst>
                <a:path w="11929" h="2892" fill="none" extrusionOk="0">
                  <a:moveTo>
                    <a:pt x="1" y="2892"/>
                  </a:moveTo>
                  <a:cubicBezTo>
                    <a:pt x="3479" y="633"/>
                    <a:pt x="7963" y="0"/>
                    <a:pt x="11928" y="120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"/>
            <p:cNvSpPr/>
            <p:nvPr/>
          </p:nvSpPr>
          <p:spPr>
            <a:xfrm>
              <a:off x="4242775" y="1468550"/>
              <a:ext cx="40575" cy="8525"/>
            </a:xfrm>
            <a:custGeom>
              <a:avLst/>
              <a:gdLst/>
              <a:ahLst/>
              <a:cxnLst/>
              <a:rect l="l" t="t" r="r" b="b"/>
              <a:pathLst>
                <a:path w="1623" h="341" fill="none" extrusionOk="0">
                  <a:moveTo>
                    <a:pt x="1" y="1"/>
                  </a:moveTo>
                  <a:cubicBezTo>
                    <a:pt x="541" y="115"/>
                    <a:pt x="1079" y="229"/>
                    <a:pt x="1622" y="3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"/>
            <p:cNvSpPr/>
            <p:nvPr/>
          </p:nvSpPr>
          <p:spPr>
            <a:xfrm>
              <a:off x="4241925" y="1562900"/>
              <a:ext cx="43100" cy="6100"/>
            </a:xfrm>
            <a:custGeom>
              <a:avLst/>
              <a:gdLst/>
              <a:ahLst/>
              <a:cxnLst/>
              <a:rect l="l" t="t" r="r" b="b"/>
              <a:pathLst>
                <a:path w="1724" h="244" fill="none" extrusionOk="0">
                  <a:moveTo>
                    <a:pt x="1" y="243"/>
                  </a:moveTo>
                  <a:cubicBezTo>
                    <a:pt x="575" y="161"/>
                    <a:pt x="1149" y="81"/>
                    <a:pt x="1724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"/>
            <p:cNvSpPr/>
            <p:nvPr/>
          </p:nvSpPr>
          <p:spPr>
            <a:xfrm>
              <a:off x="4293000" y="1077350"/>
              <a:ext cx="292350" cy="30925"/>
            </a:xfrm>
            <a:custGeom>
              <a:avLst/>
              <a:gdLst/>
              <a:ahLst/>
              <a:cxnLst/>
              <a:rect l="l" t="t" r="r" b="b"/>
              <a:pathLst>
                <a:path w="11694" h="1237" fill="none" extrusionOk="0">
                  <a:moveTo>
                    <a:pt x="1" y="1237"/>
                  </a:moveTo>
                  <a:cubicBezTo>
                    <a:pt x="3828" y="330"/>
                    <a:pt x="7769" y="1"/>
                    <a:pt x="11693" y="26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"/>
            <p:cNvSpPr/>
            <p:nvPr/>
          </p:nvSpPr>
          <p:spPr>
            <a:xfrm>
              <a:off x="4436500" y="1169700"/>
              <a:ext cx="54425" cy="2575"/>
            </a:xfrm>
            <a:custGeom>
              <a:avLst/>
              <a:gdLst/>
              <a:ahLst/>
              <a:cxnLst/>
              <a:rect l="l" t="t" r="r" b="b"/>
              <a:pathLst>
                <a:path w="2177" h="103" fill="none" extrusionOk="0">
                  <a:moveTo>
                    <a:pt x="0" y="102"/>
                  </a:moveTo>
                  <a:cubicBezTo>
                    <a:pt x="728" y="66"/>
                    <a:pt x="1450" y="35"/>
                    <a:pt x="2177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"/>
            <p:cNvSpPr/>
            <p:nvPr/>
          </p:nvSpPr>
          <p:spPr>
            <a:xfrm>
              <a:off x="4430875" y="1256725"/>
              <a:ext cx="41775" cy="1225"/>
            </a:xfrm>
            <a:custGeom>
              <a:avLst/>
              <a:gdLst/>
              <a:ahLst/>
              <a:cxnLst/>
              <a:rect l="l" t="t" r="r" b="b"/>
              <a:pathLst>
                <a:path w="1671" h="49" fill="none" extrusionOk="0">
                  <a:moveTo>
                    <a:pt x="0" y="0"/>
                  </a:moveTo>
                  <a:cubicBezTo>
                    <a:pt x="557" y="15"/>
                    <a:pt x="1115" y="34"/>
                    <a:pt x="1670" y="4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0" name="Google Shape;1810;p3"/>
          <p:cNvGrpSpPr/>
          <p:nvPr/>
        </p:nvGrpSpPr>
        <p:grpSpPr>
          <a:xfrm flipH="1">
            <a:off x="4867200" y="4211550"/>
            <a:ext cx="883201" cy="793882"/>
            <a:chOff x="857425" y="178550"/>
            <a:chExt cx="5911650" cy="5313800"/>
          </a:xfrm>
        </p:grpSpPr>
        <p:sp>
          <p:nvSpPr>
            <p:cNvPr id="1811" name="Google Shape;1811;p3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143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143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143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rgbClr val="E83C3B"/>
            </a:solidFill>
            <a:ln w="14325" cap="flat" cmpd="sng">
              <a:solidFill>
                <a:srgbClr val="E83C3B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"/>
            <p:cNvSpPr/>
            <p:nvPr/>
          </p:nvSpPr>
          <p:spPr>
            <a:xfrm>
              <a:off x="1313525" y="2793125"/>
              <a:ext cx="96525" cy="399725"/>
            </a:xfrm>
            <a:custGeom>
              <a:avLst/>
              <a:gdLst/>
              <a:ahLst/>
              <a:cxnLst/>
              <a:rect l="l" t="t" r="r" b="b"/>
              <a:pathLst>
                <a:path w="3861" h="15989" fill="none" extrusionOk="0">
                  <a:moveTo>
                    <a:pt x="0" y="1"/>
                  </a:moveTo>
                  <a:lnTo>
                    <a:pt x="3861" y="15988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"/>
            <p:cNvSpPr/>
            <p:nvPr/>
          </p:nvSpPr>
          <p:spPr>
            <a:xfrm>
              <a:off x="1499150" y="2548675"/>
              <a:ext cx="389925" cy="1235450"/>
            </a:xfrm>
            <a:custGeom>
              <a:avLst/>
              <a:gdLst/>
              <a:ahLst/>
              <a:cxnLst/>
              <a:rect l="l" t="t" r="r" b="b"/>
              <a:pathLst>
                <a:path w="15597" h="49418" fill="none" extrusionOk="0">
                  <a:moveTo>
                    <a:pt x="1" y="1"/>
                  </a:moveTo>
                  <a:cubicBezTo>
                    <a:pt x="3069" y="17072"/>
                    <a:pt x="8311" y="33680"/>
                    <a:pt x="15596" y="4941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"/>
            <p:cNvSpPr/>
            <p:nvPr/>
          </p:nvSpPr>
          <p:spPr>
            <a:xfrm>
              <a:off x="1784975" y="2268025"/>
              <a:ext cx="527475" cy="1885925"/>
            </a:xfrm>
            <a:custGeom>
              <a:avLst/>
              <a:gdLst/>
              <a:ahLst/>
              <a:cxnLst/>
              <a:rect l="l" t="t" r="r" b="b"/>
              <a:pathLst>
                <a:path w="21099" h="75437" fill="none" extrusionOk="0">
                  <a:moveTo>
                    <a:pt x="0" y="0"/>
                  </a:moveTo>
                  <a:cubicBezTo>
                    <a:pt x="4209" y="25853"/>
                    <a:pt x="11284" y="51153"/>
                    <a:pt x="21099" y="7543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"/>
            <p:cNvSpPr/>
            <p:nvPr/>
          </p:nvSpPr>
          <p:spPr>
            <a:xfrm>
              <a:off x="1990075" y="1654525"/>
              <a:ext cx="691075" cy="2751900"/>
            </a:xfrm>
            <a:custGeom>
              <a:avLst/>
              <a:gdLst/>
              <a:ahLst/>
              <a:cxnLst/>
              <a:rect l="l" t="t" r="r" b="b"/>
              <a:pathLst>
                <a:path w="27643" h="110076" fill="none" extrusionOk="0">
                  <a:moveTo>
                    <a:pt x="1" y="0"/>
                  </a:moveTo>
                  <a:cubicBezTo>
                    <a:pt x="4212" y="37712"/>
                    <a:pt x="13536" y="74850"/>
                    <a:pt x="27643" y="11007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"/>
            <p:cNvSpPr/>
            <p:nvPr/>
          </p:nvSpPr>
          <p:spPr>
            <a:xfrm>
              <a:off x="2282475" y="1378550"/>
              <a:ext cx="962750" cy="3204350"/>
            </a:xfrm>
            <a:custGeom>
              <a:avLst/>
              <a:gdLst/>
              <a:ahLst/>
              <a:cxnLst/>
              <a:rect l="l" t="t" r="r" b="b"/>
              <a:pathLst>
                <a:path w="38510" h="128174" fill="none" extrusionOk="0">
                  <a:moveTo>
                    <a:pt x="1" y="1"/>
                  </a:moveTo>
                  <a:cubicBezTo>
                    <a:pt x="9165" y="43793"/>
                    <a:pt x="18522" y="88146"/>
                    <a:pt x="38509" y="128174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"/>
            <p:cNvSpPr/>
            <p:nvPr/>
          </p:nvSpPr>
          <p:spPr>
            <a:xfrm>
              <a:off x="2852550" y="1976825"/>
              <a:ext cx="1012525" cy="3014225"/>
            </a:xfrm>
            <a:custGeom>
              <a:avLst/>
              <a:gdLst/>
              <a:ahLst/>
              <a:cxnLst/>
              <a:rect l="l" t="t" r="r" b="b"/>
              <a:pathLst>
                <a:path w="40501" h="120569" fill="none" extrusionOk="0">
                  <a:moveTo>
                    <a:pt x="1" y="0"/>
                  </a:moveTo>
                  <a:cubicBezTo>
                    <a:pt x="9193" y="41510"/>
                    <a:pt x="22770" y="81927"/>
                    <a:pt x="40500" y="12056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"/>
            <p:cNvSpPr/>
            <p:nvPr/>
          </p:nvSpPr>
          <p:spPr>
            <a:xfrm>
              <a:off x="3360325" y="2308000"/>
              <a:ext cx="1048600" cy="2807800"/>
            </a:xfrm>
            <a:custGeom>
              <a:avLst/>
              <a:gdLst/>
              <a:ahLst/>
              <a:cxnLst/>
              <a:rect l="l" t="t" r="r" b="b"/>
              <a:pathLst>
                <a:path w="41944" h="112312" fill="none" extrusionOk="0">
                  <a:moveTo>
                    <a:pt x="0" y="0"/>
                  </a:moveTo>
                  <a:cubicBezTo>
                    <a:pt x="11250" y="38401"/>
                    <a:pt x="25266" y="75934"/>
                    <a:pt x="41943" y="112312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"/>
            <p:cNvSpPr/>
            <p:nvPr/>
          </p:nvSpPr>
          <p:spPr>
            <a:xfrm>
              <a:off x="3933150" y="2614900"/>
              <a:ext cx="943200" cy="2467625"/>
            </a:xfrm>
            <a:custGeom>
              <a:avLst/>
              <a:gdLst/>
              <a:ahLst/>
              <a:cxnLst/>
              <a:rect l="l" t="t" r="r" b="b"/>
              <a:pathLst>
                <a:path w="37728" h="98705" fill="none" extrusionOk="0">
                  <a:moveTo>
                    <a:pt x="0" y="0"/>
                  </a:moveTo>
                  <a:cubicBezTo>
                    <a:pt x="9875" y="33872"/>
                    <a:pt x="22492" y="66884"/>
                    <a:pt x="37728" y="987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"/>
            <p:cNvSpPr/>
            <p:nvPr/>
          </p:nvSpPr>
          <p:spPr>
            <a:xfrm>
              <a:off x="4510500" y="2944800"/>
              <a:ext cx="849100" cy="2018150"/>
            </a:xfrm>
            <a:custGeom>
              <a:avLst/>
              <a:gdLst/>
              <a:ahLst/>
              <a:cxnLst/>
              <a:rect l="l" t="t" r="r" b="b"/>
              <a:pathLst>
                <a:path w="33964" h="80726" fill="none" extrusionOk="0">
                  <a:moveTo>
                    <a:pt x="1" y="1"/>
                  </a:moveTo>
                  <a:cubicBezTo>
                    <a:pt x="8773" y="27913"/>
                    <a:pt x="20142" y="54939"/>
                    <a:pt x="33964" y="8072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"/>
            <p:cNvSpPr/>
            <p:nvPr/>
          </p:nvSpPr>
          <p:spPr>
            <a:xfrm>
              <a:off x="5064075" y="3186975"/>
              <a:ext cx="486150" cy="1232700"/>
            </a:xfrm>
            <a:custGeom>
              <a:avLst/>
              <a:gdLst/>
              <a:ahLst/>
              <a:cxnLst/>
              <a:rect l="l" t="t" r="r" b="b"/>
              <a:pathLst>
                <a:path w="19446" h="49308" fill="none" extrusionOk="0">
                  <a:moveTo>
                    <a:pt x="1" y="1"/>
                  </a:moveTo>
                  <a:cubicBezTo>
                    <a:pt x="5245" y="16897"/>
                    <a:pt x="11745" y="33379"/>
                    <a:pt x="19445" y="4930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"/>
            <p:cNvSpPr/>
            <p:nvPr/>
          </p:nvSpPr>
          <p:spPr>
            <a:xfrm>
              <a:off x="5591600" y="3317625"/>
              <a:ext cx="207675" cy="625150"/>
            </a:xfrm>
            <a:custGeom>
              <a:avLst/>
              <a:gdLst/>
              <a:ahLst/>
              <a:cxnLst/>
              <a:rect l="l" t="t" r="r" b="b"/>
              <a:pathLst>
                <a:path w="8307" h="25006" fill="none" extrusionOk="0">
                  <a:moveTo>
                    <a:pt x="1" y="0"/>
                  </a:moveTo>
                  <a:cubicBezTo>
                    <a:pt x="3195" y="8189"/>
                    <a:pt x="5967" y="16533"/>
                    <a:pt x="8306" y="250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"/>
            <p:cNvSpPr/>
            <p:nvPr/>
          </p:nvSpPr>
          <p:spPr>
            <a:xfrm>
              <a:off x="3627925" y="991700"/>
              <a:ext cx="274550" cy="65725"/>
            </a:xfrm>
            <a:custGeom>
              <a:avLst/>
              <a:gdLst/>
              <a:ahLst/>
              <a:cxnLst/>
              <a:rect l="l" t="t" r="r" b="b"/>
              <a:pathLst>
                <a:path w="10982" h="2629" fill="none" extrusionOk="0">
                  <a:moveTo>
                    <a:pt x="0" y="2629"/>
                  </a:moveTo>
                  <a:cubicBezTo>
                    <a:pt x="3196" y="539"/>
                    <a:pt x="7357" y="1"/>
                    <a:pt x="10981" y="121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"/>
            <p:cNvSpPr/>
            <p:nvPr/>
          </p:nvSpPr>
          <p:spPr>
            <a:xfrm>
              <a:off x="3821525" y="1124250"/>
              <a:ext cx="60725" cy="18525"/>
            </a:xfrm>
            <a:custGeom>
              <a:avLst/>
              <a:gdLst/>
              <a:ahLst/>
              <a:cxnLst/>
              <a:rect l="l" t="t" r="r" b="b"/>
              <a:pathLst>
                <a:path w="2429" h="741" fill="none" extrusionOk="0">
                  <a:moveTo>
                    <a:pt x="0" y="273"/>
                  </a:moveTo>
                  <a:cubicBezTo>
                    <a:pt x="820" y="0"/>
                    <a:pt x="1771" y="184"/>
                    <a:pt x="2429" y="7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"/>
            <p:cNvSpPr/>
            <p:nvPr/>
          </p:nvSpPr>
          <p:spPr>
            <a:xfrm>
              <a:off x="3866825" y="1242125"/>
              <a:ext cx="65325" cy="20025"/>
            </a:xfrm>
            <a:custGeom>
              <a:avLst/>
              <a:gdLst/>
              <a:ahLst/>
              <a:cxnLst/>
              <a:rect l="l" t="t" r="r" b="b"/>
              <a:pathLst>
                <a:path w="2613" h="801" fill="none" extrusionOk="0">
                  <a:moveTo>
                    <a:pt x="0" y="1"/>
                  </a:moveTo>
                  <a:cubicBezTo>
                    <a:pt x="926" y="35"/>
                    <a:pt x="1826" y="310"/>
                    <a:pt x="2612" y="80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"/>
            <p:cNvSpPr/>
            <p:nvPr/>
          </p:nvSpPr>
          <p:spPr>
            <a:xfrm>
              <a:off x="3982525" y="1389725"/>
              <a:ext cx="24200" cy="7425"/>
            </a:xfrm>
            <a:custGeom>
              <a:avLst/>
              <a:gdLst/>
              <a:ahLst/>
              <a:cxnLst/>
              <a:rect l="l" t="t" r="r" b="b"/>
              <a:pathLst>
                <a:path w="968" h="297" fill="none" extrusionOk="0">
                  <a:moveTo>
                    <a:pt x="0" y="1"/>
                  </a:moveTo>
                  <a:cubicBezTo>
                    <a:pt x="321" y="99"/>
                    <a:pt x="646" y="195"/>
                    <a:pt x="967" y="29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"/>
            <p:cNvSpPr/>
            <p:nvPr/>
          </p:nvSpPr>
          <p:spPr>
            <a:xfrm>
              <a:off x="4870775" y="1653325"/>
              <a:ext cx="180575" cy="397650"/>
            </a:xfrm>
            <a:custGeom>
              <a:avLst/>
              <a:gdLst/>
              <a:ahLst/>
              <a:cxnLst/>
              <a:rect l="l" t="t" r="r" b="b"/>
              <a:pathLst>
                <a:path w="7223" h="15906" fill="none" extrusionOk="0">
                  <a:moveTo>
                    <a:pt x="1" y="0"/>
                  </a:moveTo>
                  <a:cubicBezTo>
                    <a:pt x="1985" y="1893"/>
                    <a:pt x="4037" y="3886"/>
                    <a:pt x="4936" y="6479"/>
                  </a:cubicBezTo>
                  <a:cubicBezTo>
                    <a:pt x="6001" y="9566"/>
                    <a:pt x="5332" y="13247"/>
                    <a:pt x="7222" y="159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"/>
            <p:cNvSpPr/>
            <p:nvPr/>
          </p:nvSpPr>
          <p:spPr>
            <a:xfrm>
              <a:off x="4892200" y="1837925"/>
              <a:ext cx="12400" cy="65250"/>
            </a:xfrm>
            <a:custGeom>
              <a:avLst/>
              <a:gdLst/>
              <a:ahLst/>
              <a:cxnLst/>
              <a:rect l="l" t="t" r="r" b="b"/>
              <a:pathLst>
                <a:path w="496" h="2610" fill="none" extrusionOk="0">
                  <a:moveTo>
                    <a:pt x="0" y="0"/>
                  </a:moveTo>
                  <a:cubicBezTo>
                    <a:pt x="165" y="869"/>
                    <a:pt x="328" y="1739"/>
                    <a:pt x="495" y="261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"/>
            <p:cNvSpPr/>
            <p:nvPr/>
          </p:nvSpPr>
          <p:spPr>
            <a:xfrm>
              <a:off x="4734175" y="1820050"/>
              <a:ext cx="28375" cy="56850"/>
            </a:xfrm>
            <a:custGeom>
              <a:avLst/>
              <a:gdLst/>
              <a:ahLst/>
              <a:cxnLst/>
              <a:rect l="l" t="t" r="r" b="b"/>
              <a:pathLst>
                <a:path w="1135" h="2274" fill="none" extrusionOk="0">
                  <a:moveTo>
                    <a:pt x="0" y="1"/>
                  </a:moveTo>
                  <a:cubicBezTo>
                    <a:pt x="378" y="759"/>
                    <a:pt x="756" y="1515"/>
                    <a:pt x="1134" y="227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"/>
            <p:cNvSpPr/>
            <p:nvPr/>
          </p:nvSpPr>
          <p:spPr>
            <a:xfrm>
              <a:off x="4531700" y="1756700"/>
              <a:ext cx="39600" cy="50025"/>
            </a:xfrm>
            <a:custGeom>
              <a:avLst/>
              <a:gdLst/>
              <a:ahLst/>
              <a:cxnLst/>
              <a:rect l="l" t="t" r="r" b="b"/>
              <a:pathLst>
                <a:path w="1584" h="2001" fill="none" extrusionOk="0">
                  <a:moveTo>
                    <a:pt x="0" y="1"/>
                  </a:moveTo>
                  <a:cubicBezTo>
                    <a:pt x="449" y="727"/>
                    <a:pt x="979" y="1398"/>
                    <a:pt x="1583" y="200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"/>
            <p:cNvSpPr/>
            <p:nvPr/>
          </p:nvSpPr>
          <p:spPr>
            <a:xfrm>
              <a:off x="5262100" y="1735675"/>
              <a:ext cx="190925" cy="341350"/>
            </a:xfrm>
            <a:custGeom>
              <a:avLst/>
              <a:gdLst/>
              <a:ahLst/>
              <a:cxnLst/>
              <a:rect l="l" t="t" r="r" b="b"/>
              <a:pathLst>
                <a:path w="7637" h="13654" fill="none" extrusionOk="0">
                  <a:moveTo>
                    <a:pt x="0" y="1"/>
                  </a:moveTo>
                  <a:cubicBezTo>
                    <a:pt x="2995" y="4287"/>
                    <a:pt x="5552" y="8863"/>
                    <a:pt x="7636" y="1365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"/>
            <p:cNvSpPr/>
            <p:nvPr/>
          </p:nvSpPr>
          <p:spPr>
            <a:xfrm>
              <a:off x="5270625" y="1928425"/>
              <a:ext cx="60050" cy="99000"/>
            </a:xfrm>
            <a:custGeom>
              <a:avLst/>
              <a:gdLst/>
              <a:ahLst/>
              <a:cxnLst/>
              <a:rect l="l" t="t" r="r" b="b"/>
              <a:pathLst>
                <a:path w="2402" h="3960" fill="none" extrusionOk="0">
                  <a:moveTo>
                    <a:pt x="1" y="0"/>
                  </a:moveTo>
                  <a:cubicBezTo>
                    <a:pt x="800" y="1322"/>
                    <a:pt x="1602" y="2642"/>
                    <a:pt x="2402" y="395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9" name="Google Shape;1869;p3"/>
          <p:cNvGrpSpPr/>
          <p:nvPr/>
        </p:nvGrpSpPr>
        <p:grpSpPr>
          <a:xfrm>
            <a:off x="-1561315" y="2890954"/>
            <a:ext cx="2425363" cy="1932937"/>
            <a:chOff x="498250" y="211450"/>
            <a:chExt cx="6626675" cy="5281250"/>
          </a:xfrm>
        </p:grpSpPr>
        <p:sp>
          <p:nvSpPr>
            <p:cNvPr id="1870" name="Google Shape;1870;p3"/>
            <p:cNvSpPr/>
            <p:nvPr/>
          </p:nvSpPr>
          <p:spPr>
            <a:xfrm>
              <a:off x="502950" y="3420000"/>
              <a:ext cx="638300" cy="463925"/>
            </a:xfrm>
            <a:custGeom>
              <a:avLst/>
              <a:gdLst/>
              <a:ahLst/>
              <a:cxnLst/>
              <a:rect l="l" t="t" r="r" b="b"/>
              <a:pathLst>
                <a:path w="25532" h="18557" extrusionOk="0">
                  <a:moveTo>
                    <a:pt x="20588" y="0"/>
                  </a:moveTo>
                  <a:cubicBezTo>
                    <a:pt x="20564" y="0"/>
                    <a:pt x="20539" y="6"/>
                    <a:pt x="20515" y="17"/>
                  </a:cubicBezTo>
                  <a:lnTo>
                    <a:pt x="4559" y="7780"/>
                  </a:lnTo>
                  <a:cubicBezTo>
                    <a:pt x="1439" y="9299"/>
                    <a:pt x="0" y="12794"/>
                    <a:pt x="1352" y="15570"/>
                  </a:cubicBezTo>
                  <a:cubicBezTo>
                    <a:pt x="2280" y="17476"/>
                    <a:pt x="4283" y="18557"/>
                    <a:pt x="6458" y="18557"/>
                  </a:cubicBezTo>
                  <a:cubicBezTo>
                    <a:pt x="7452" y="18557"/>
                    <a:pt x="8483" y="18331"/>
                    <a:pt x="9462" y="17854"/>
                  </a:cubicBezTo>
                  <a:lnTo>
                    <a:pt x="25421" y="10086"/>
                  </a:lnTo>
                  <a:cubicBezTo>
                    <a:pt x="25498" y="10052"/>
                    <a:pt x="25532" y="9955"/>
                    <a:pt x="25493" y="9875"/>
                  </a:cubicBezTo>
                  <a:lnTo>
                    <a:pt x="20731" y="89"/>
                  </a:lnTo>
                  <a:cubicBezTo>
                    <a:pt x="20704" y="32"/>
                    <a:pt x="20648" y="0"/>
                    <a:pt x="20588" y="0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"/>
            <p:cNvSpPr/>
            <p:nvPr/>
          </p:nvSpPr>
          <p:spPr>
            <a:xfrm>
              <a:off x="1027575" y="3131675"/>
              <a:ext cx="706150" cy="533950"/>
            </a:xfrm>
            <a:custGeom>
              <a:avLst/>
              <a:gdLst/>
              <a:ahLst/>
              <a:cxnLst/>
              <a:rect l="l" t="t" r="r" b="b"/>
              <a:pathLst>
                <a:path w="28246" h="21358" extrusionOk="0">
                  <a:moveTo>
                    <a:pt x="23303" y="0"/>
                  </a:moveTo>
                  <a:cubicBezTo>
                    <a:pt x="23280" y="0"/>
                    <a:pt x="23256" y="6"/>
                    <a:pt x="23235" y="17"/>
                  </a:cubicBezTo>
                  <a:lnTo>
                    <a:pt x="114" y="11270"/>
                  </a:lnTo>
                  <a:cubicBezTo>
                    <a:pt x="34" y="11308"/>
                    <a:pt x="1" y="11403"/>
                    <a:pt x="39" y="11481"/>
                  </a:cubicBezTo>
                  <a:lnTo>
                    <a:pt x="4801" y="21267"/>
                  </a:lnTo>
                  <a:cubicBezTo>
                    <a:pt x="4829" y="21324"/>
                    <a:pt x="4886" y="21357"/>
                    <a:pt x="4944" y="21357"/>
                  </a:cubicBezTo>
                  <a:cubicBezTo>
                    <a:pt x="4967" y="21357"/>
                    <a:pt x="4990" y="21352"/>
                    <a:pt x="5012" y="21341"/>
                  </a:cubicBezTo>
                  <a:lnTo>
                    <a:pt x="28135" y="10090"/>
                  </a:lnTo>
                  <a:cubicBezTo>
                    <a:pt x="28212" y="10052"/>
                    <a:pt x="28246" y="9957"/>
                    <a:pt x="28207" y="9874"/>
                  </a:cubicBezTo>
                  <a:lnTo>
                    <a:pt x="23448" y="91"/>
                  </a:lnTo>
                  <a:cubicBezTo>
                    <a:pt x="23420" y="34"/>
                    <a:pt x="23362" y="0"/>
                    <a:pt x="23303" y="0"/>
                  </a:cubicBez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"/>
            <p:cNvSpPr/>
            <p:nvPr/>
          </p:nvSpPr>
          <p:spPr>
            <a:xfrm>
              <a:off x="1620000" y="599775"/>
              <a:ext cx="5478525" cy="2777375"/>
            </a:xfrm>
            <a:custGeom>
              <a:avLst/>
              <a:gdLst/>
              <a:ahLst/>
              <a:cxnLst/>
              <a:rect l="l" t="t" r="r" b="b"/>
              <a:pathLst>
                <a:path w="219141" h="111095" extrusionOk="0">
                  <a:moveTo>
                    <a:pt x="217530" y="0"/>
                  </a:moveTo>
                  <a:cubicBezTo>
                    <a:pt x="217279" y="0"/>
                    <a:pt x="217001" y="59"/>
                    <a:pt x="216702" y="195"/>
                  </a:cubicBezTo>
                  <a:lnTo>
                    <a:pt x="113" y="101018"/>
                  </a:lnTo>
                  <a:cubicBezTo>
                    <a:pt x="33" y="101051"/>
                    <a:pt x="0" y="101149"/>
                    <a:pt x="39" y="101231"/>
                  </a:cubicBezTo>
                  <a:lnTo>
                    <a:pt x="4798" y="111007"/>
                  </a:lnTo>
                  <a:cubicBezTo>
                    <a:pt x="4816" y="111045"/>
                    <a:pt x="4847" y="111073"/>
                    <a:pt x="4890" y="111086"/>
                  </a:cubicBezTo>
                  <a:cubicBezTo>
                    <a:pt x="4908" y="111092"/>
                    <a:pt x="4925" y="111094"/>
                    <a:pt x="4942" y="111094"/>
                  </a:cubicBezTo>
                  <a:cubicBezTo>
                    <a:pt x="4965" y="111094"/>
                    <a:pt x="4989" y="111089"/>
                    <a:pt x="5011" y="111078"/>
                  </a:cubicBezTo>
                  <a:lnTo>
                    <a:pt x="218007" y="2868"/>
                  </a:lnTo>
                  <a:cubicBezTo>
                    <a:pt x="219010" y="2348"/>
                    <a:pt x="219141" y="1462"/>
                    <a:pt x="218827" y="814"/>
                  </a:cubicBezTo>
                  <a:cubicBezTo>
                    <a:pt x="218603" y="356"/>
                    <a:pt x="218146" y="0"/>
                    <a:pt x="217530" y="0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"/>
            <p:cNvSpPr/>
            <p:nvPr/>
          </p:nvSpPr>
          <p:spPr>
            <a:xfrm>
              <a:off x="1021350" y="3124950"/>
              <a:ext cx="592425" cy="417875"/>
            </a:xfrm>
            <a:custGeom>
              <a:avLst/>
              <a:gdLst/>
              <a:ahLst/>
              <a:cxnLst/>
              <a:rect l="l" t="t" r="r" b="b"/>
              <a:pathLst>
                <a:path w="23697" h="16715" fill="none" extrusionOk="0">
                  <a:moveTo>
                    <a:pt x="23697" y="0"/>
                  </a:moveTo>
                  <a:lnTo>
                    <a:pt x="0" y="11531"/>
                  </a:lnTo>
                  <a:lnTo>
                    <a:pt x="2521" y="16715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"/>
            <p:cNvSpPr/>
            <p:nvPr/>
          </p:nvSpPr>
          <p:spPr>
            <a:xfrm>
              <a:off x="498250" y="3413225"/>
              <a:ext cx="523125" cy="397825"/>
            </a:xfrm>
            <a:custGeom>
              <a:avLst/>
              <a:gdLst/>
              <a:ahLst/>
              <a:cxnLst/>
              <a:rect l="l" t="t" r="r" b="b"/>
              <a:pathLst>
                <a:path w="20925" h="15913" fill="none" extrusionOk="0">
                  <a:moveTo>
                    <a:pt x="20924" y="0"/>
                  </a:moveTo>
                  <a:lnTo>
                    <a:pt x="4675" y="7908"/>
                  </a:lnTo>
                  <a:cubicBezTo>
                    <a:pt x="1471" y="9467"/>
                    <a:pt x="1" y="13052"/>
                    <a:pt x="1394" y="15913"/>
                  </a:cubicBezTo>
                  <a:lnTo>
                    <a:pt x="1394" y="15913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"/>
            <p:cNvSpPr/>
            <p:nvPr/>
          </p:nvSpPr>
          <p:spPr>
            <a:xfrm>
              <a:off x="1613750" y="576300"/>
              <a:ext cx="5511175" cy="2807700"/>
            </a:xfrm>
            <a:custGeom>
              <a:avLst/>
              <a:gdLst/>
              <a:ahLst/>
              <a:cxnLst/>
              <a:rect l="l" t="t" r="r" b="b"/>
              <a:pathLst>
                <a:path w="220447" h="112308" fill="none" extrusionOk="0">
                  <a:moveTo>
                    <a:pt x="2522" y="107127"/>
                  </a:moveTo>
                  <a:lnTo>
                    <a:pt x="5043" y="112308"/>
                  </a:lnTo>
                  <a:lnTo>
                    <a:pt x="218327" y="3950"/>
                  </a:lnTo>
                  <a:cubicBezTo>
                    <a:pt x="220447" y="2851"/>
                    <a:pt x="219059" y="1"/>
                    <a:pt x="216885" y="987"/>
                  </a:cubicBezTo>
                  <a:lnTo>
                    <a:pt x="1" y="101946"/>
                  </a:lnTo>
                  <a:lnTo>
                    <a:pt x="2522" y="107127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"/>
            <p:cNvSpPr/>
            <p:nvPr/>
          </p:nvSpPr>
          <p:spPr>
            <a:xfrm>
              <a:off x="1084375" y="3383975"/>
              <a:ext cx="655450" cy="288375"/>
            </a:xfrm>
            <a:custGeom>
              <a:avLst/>
              <a:gdLst/>
              <a:ahLst/>
              <a:cxnLst/>
              <a:rect l="l" t="t" r="r" b="b"/>
              <a:pathLst>
                <a:path w="26218" h="11535" fill="none" extrusionOk="0">
                  <a:moveTo>
                    <a:pt x="26218" y="1"/>
                  </a:moveTo>
                  <a:lnTo>
                    <a:pt x="2521" y="11534"/>
                  </a:lnTo>
                  <a:lnTo>
                    <a:pt x="0" y="635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"/>
            <p:cNvSpPr/>
            <p:nvPr/>
          </p:nvSpPr>
          <p:spPr>
            <a:xfrm>
              <a:off x="533075" y="3672325"/>
              <a:ext cx="614350" cy="236700"/>
            </a:xfrm>
            <a:custGeom>
              <a:avLst/>
              <a:gdLst/>
              <a:ahLst/>
              <a:cxnLst/>
              <a:rect l="l" t="t" r="r" b="b"/>
              <a:pathLst>
                <a:path w="24574" h="9468" fill="none" extrusionOk="0">
                  <a:moveTo>
                    <a:pt x="24573" y="0"/>
                  </a:moveTo>
                  <a:lnTo>
                    <a:pt x="8327" y="7905"/>
                  </a:lnTo>
                  <a:cubicBezTo>
                    <a:pt x="5120" y="9468"/>
                    <a:pt x="1393" y="8409"/>
                    <a:pt x="1" y="5549"/>
                  </a:cubicBezTo>
                  <a:lnTo>
                    <a:pt x="1" y="5549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"/>
            <p:cNvSpPr/>
            <p:nvPr/>
          </p:nvSpPr>
          <p:spPr>
            <a:xfrm>
              <a:off x="1141625" y="3389375"/>
              <a:ext cx="58800" cy="93175"/>
            </a:xfrm>
            <a:custGeom>
              <a:avLst/>
              <a:gdLst/>
              <a:ahLst/>
              <a:cxnLst/>
              <a:rect l="l" t="t" r="r" b="b"/>
              <a:pathLst>
                <a:path w="2352" h="3727" fill="none" extrusionOk="0">
                  <a:moveTo>
                    <a:pt x="2351" y="1"/>
                  </a:moveTo>
                  <a:cubicBezTo>
                    <a:pt x="1421" y="1142"/>
                    <a:pt x="630" y="2393"/>
                    <a:pt x="0" y="3727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"/>
            <p:cNvSpPr/>
            <p:nvPr/>
          </p:nvSpPr>
          <p:spPr>
            <a:xfrm>
              <a:off x="1175975" y="3341250"/>
              <a:ext cx="128075" cy="211025"/>
            </a:xfrm>
            <a:custGeom>
              <a:avLst/>
              <a:gdLst/>
              <a:ahLst/>
              <a:cxnLst/>
              <a:rect l="l" t="t" r="r" b="b"/>
              <a:pathLst>
                <a:path w="5123" h="8441" fill="none" extrusionOk="0">
                  <a:moveTo>
                    <a:pt x="5123" y="1"/>
                  </a:moveTo>
                  <a:cubicBezTo>
                    <a:pt x="3247" y="2710"/>
                    <a:pt x="1533" y="5526"/>
                    <a:pt x="1" y="844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"/>
            <p:cNvSpPr/>
            <p:nvPr/>
          </p:nvSpPr>
          <p:spPr>
            <a:xfrm>
              <a:off x="1284425" y="3295975"/>
              <a:ext cx="130650" cy="205925"/>
            </a:xfrm>
            <a:custGeom>
              <a:avLst/>
              <a:gdLst/>
              <a:ahLst/>
              <a:cxnLst/>
              <a:rect l="l" t="t" r="r" b="b"/>
              <a:pathLst>
                <a:path w="5226" h="8237" fill="none" extrusionOk="0">
                  <a:moveTo>
                    <a:pt x="5225" y="0"/>
                  </a:moveTo>
                  <a:lnTo>
                    <a:pt x="1" y="8237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"/>
            <p:cNvSpPr/>
            <p:nvPr/>
          </p:nvSpPr>
          <p:spPr>
            <a:xfrm>
              <a:off x="1390125" y="3289800"/>
              <a:ext cx="116750" cy="173050"/>
            </a:xfrm>
            <a:custGeom>
              <a:avLst/>
              <a:gdLst/>
              <a:ahLst/>
              <a:cxnLst/>
              <a:rect l="l" t="t" r="r" b="b"/>
              <a:pathLst>
                <a:path w="4670" h="6922" fill="none" extrusionOk="0">
                  <a:moveTo>
                    <a:pt x="4670" y="0"/>
                  </a:moveTo>
                  <a:lnTo>
                    <a:pt x="0" y="692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"/>
            <p:cNvSpPr/>
            <p:nvPr/>
          </p:nvSpPr>
          <p:spPr>
            <a:xfrm>
              <a:off x="1528125" y="3314600"/>
              <a:ext cx="32725" cy="48525"/>
            </a:xfrm>
            <a:custGeom>
              <a:avLst/>
              <a:gdLst/>
              <a:ahLst/>
              <a:cxnLst/>
              <a:rect l="l" t="t" r="r" b="b"/>
              <a:pathLst>
                <a:path w="1309" h="1941" fill="none" extrusionOk="0">
                  <a:moveTo>
                    <a:pt x="1308" y="0"/>
                  </a:moveTo>
                  <a:lnTo>
                    <a:pt x="0" y="194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"/>
            <p:cNvSpPr/>
            <p:nvPr/>
          </p:nvSpPr>
          <p:spPr>
            <a:xfrm>
              <a:off x="1602975" y="3348650"/>
              <a:ext cx="21800" cy="28425"/>
            </a:xfrm>
            <a:custGeom>
              <a:avLst/>
              <a:gdLst/>
              <a:ahLst/>
              <a:cxnLst/>
              <a:rect l="l" t="t" r="r" b="b"/>
              <a:pathLst>
                <a:path w="872" h="1137" fill="none" extrusionOk="0">
                  <a:moveTo>
                    <a:pt x="871" y="0"/>
                  </a:moveTo>
                  <a:lnTo>
                    <a:pt x="0" y="1136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"/>
            <p:cNvSpPr/>
            <p:nvPr/>
          </p:nvSpPr>
          <p:spPr>
            <a:xfrm>
              <a:off x="1647100" y="3363300"/>
              <a:ext cx="8500" cy="13000"/>
            </a:xfrm>
            <a:custGeom>
              <a:avLst/>
              <a:gdLst/>
              <a:ahLst/>
              <a:cxnLst/>
              <a:rect l="l" t="t" r="r" b="b"/>
              <a:pathLst>
                <a:path w="340" h="520" fill="none" extrusionOk="0">
                  <a:moveTo>
                    <a:pt x="340" y="0"/>
                  </a:moveTo>
                  <a:cubicBezTo>
                    <a:pt x="227" y="173"/>
                    <a:pt x="116" y="347"/>
                    <a:pt x="1" y="519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"/>
            <p:cNvSpPr/>
            <p:nvPr/>
          </p:nvSpPr>
          <p:spPr>
            <a:xfrm>
              <a:off x="1400975" y="4906925"/>
              <a:ext cx="578750" cy="564075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"/>
            <p:cNvSpPr/>
            <p:nvPr/>
          </p:nvSpPr>
          <p:spPr>
            <a:xfrm>
              <a:off x="1788825" y="4438575"/>
              <a:ext cx="654375" cy="656250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"/>
            <p:cNvSpPr/>
            <p:nvPr/>
          </p:nvSpPr>
          <p:spPr>
            <a:xfrm>
              <a:off x="2252300" y="242200"/>
              <a:ext cx="4347225" cy="4384200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"/>
            <p:cNvSpPr/>
            <p:nvPr/>
          </p:nvSpPr>
          <p:spPr>
            <a:xfrm>
              <a:off x="1781825" y="4431200"/>
              <a:ext cx="463500" cy="569750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"/>
            <p:cNvSpPr/>
            <p:nvPr/>
          </p:nvSpPr>
          <p:spPr>
            <a:xfrm>
              <a:off x="1396550" y="4899550"/>
              <a:ext cx="385300" cy="537125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"/>
            <p:cNvSpPr/>
            <p:nvPr/>
          </p:nvSpPr>
          <p:spPr>
            <a:xfrm>
              <a:off x="2245225" y="211450"/>
              <a:ext cx="4378600" cy="4422475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"/>
            <p:cNvSpPr/>
            <p:nvPr/>
          </p:nvSpPr>
          <p:spPr>
            <a:xfrm>
              <a:off x="1884225" y="4633900"/>
              <a:ext cx="565850" cy="468375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"/>
            <p:cNvSpPr/>
            <p:nvPr/>
          </p:nvSpPr>
          <p:spPr>
            <a:xfrm>
              <a:off x="1453075" y="5102250"/>
              <a:ext cx="533600" cy="3904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"/>
            <p:cNvSpPr/>
            <p:nvPr/>
          </p:nvSpPr>
          <p:spPr>
            <a:xfrm>
              <a:off x="1918350" y="4817775"/>
              <a:ext cx="24625" cy="107375"/>
            </a:xfrm>
            <a:custGeom>
              <a:avLst/>
              <a:gdLst/>
              <a:ahLst/>
              <a:cxnLst/>
              <a:rect l="l" t="t" r="r" b="b"/>
              <a:pathLst>
                <a:path w="985" h="4295" fill="none" extrusionOk="0">
                  <a:moveTo>
                    <a:pt x="985" y="0"/>
                  </a:moveTo>
                  <a:cubicBezTo>
                    <a:pt x="484" y="1388"/>
                    <a:pt x="152" y="2827"/>
                    <a:pt x="0" y="429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"/>
            <p:cNvSpPr/>
            <p:nvPr/>
          </p:nvSpPr>
          <p:spPr>
            <a:xfrm>
              <a:off x="1973850" y="4737975"/>
              <a:ext cx="50925" cy="241525"/>
            </a:xfrm>
            <a:custGeom>
              <a:avLst/>
              <a:gdLst/>
              <a:ahLst/>
              <a:cxnLst/>
              <a:rect l="l" t="t" r="r" b="b"/>
              <a:pathLst>
                <a:path w="2037" h="9661" fill="none" extrusionOk="0">
                  <a:moveTo>
                    <a:pt x="2036" y="0"/>
                  </a:moveTo>
                  <a:cubicBezTo>
                    <a:pt x="1162" y="3174"/>
                    <a:pt x="486" y="6404"/>
                    <a:pt x="1" y="966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"/>
            <p:cNvSpPr/>
            <p:nvPr/>
          </p:nvSpPr>
          <p:spPr>
            <a:xfrm>
              <a:off x="2059375" y="4658425"/>
              <a:ext cx="55150" cy="237625"/>
            </a:xfrm>
            <a:custGeom>
              <a:avLst/>
              <a:gdLst/>
              <a:ahLst/>
              <a:cxnLst/>
              <a:rect l="l" t="t" r="r" b="b"/>
              <a:pathLst>
                <a:path w="2206" h="9505" fill="none" extrusionOk="0">
                  <a:moveTo>
                    <a:pt x="2205" y="1"/>
                  </a:moveTo>
                  <a:cubicBezTo>
                    <a:pt x="1468" y="3167"/>
                    <a:pt x="735" y="6335"/>
                    <a:pt x="0" y="950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"/>
            <p:cNvSpPr/>
            <p:nvPr/>
          </p:nvSpPr>
          <p:spPr>
            <a:xfrm>
              <a:off x="2146175" y="4622200"/>
              <a:ext cx="52900" cy="202000"/>
            </a:xfrm>
            <a:custGeom>
              <a:avLst/>
              <a:gdLst/>
              <a:ahLst/>
              <a:cxnLst/>
              <a:rect l="l" t="t" r="r" b="b"/>
              <a:pathLst>
                <a:path w="2116" h="8080" fill="none" extrusionOk="0">
                  <a:moveTo>
                    <a:pt x="2115" y="0"/>
                  </a:moveTo>
                  <a:cubicBezTo>
                    <a:pt x="1411" y="2691"/>
                    <a:pt x="704" y="5387"/>
                    <a:pt x="0" y="808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"/>
            <p:cNvSpPr/>
            <p:nvPr/>
          </p:nvSpPr>
          <p:spPr>
            <a:xfrm>
              <a:off x="2243375" y="4627725"/>
              <a:ext cx="14800" cy="56550"/>
            </a:xfrm>
            <a:custGeom>
              <a:avLst/>
              <a:gdLst/>
              <a:ahLst/>
              <a:cxnLst/>
              <a:rect l="l" t="t" r="r" b="b"/>
              <a:pathLst>
                <a:path w="592" h="2262" fill="none" extrusionOk="0">
                  <a:moveTo>
                    <a:pt x="591" y="0"/>
                  </a:moveTo>
                  <a:lnTo>
                    <a:pt x="0" y="2262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"/>
            <p:cNvSpPr/>
            <p:nvPr/>
          </p:nvSpPr>
          <p:spPr>
            <a:xfrm>
              <a:off x="2318675" y="4638650"/>
              <a:ext cx="11125" cy="34000"/>
            </a:xfrm>
            <a:custGeom>
              <a:avLst/>
              <a:gdLst/>
              <a:ahLst/>
              <a:cxnLst/>
              <a:rect l="l" t="t" r="r" b="b"/>
              <a:pathLst>
                <a:path w="445" h="1360" fill="none" extrusionOk="0">
                  <a:moveTo>
                    <a:pt x="445" y="0"/>
                  </a:moveTo>
                  <a:lnTo>
                    <a:pt x="0" y="136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"/>
            <p:cNvSpPr/>
            <p:nvPr/>
          </p:nvSpPr>
          <p:spPr>
            <a:xfrm>
              <a:off x="2359975" y="4642175"/>
              <a:ext cx="3675" cy="15125"/>
            </a:xfrm>
            <a:custGeom>
              <a:avLst/>
              <a:gdLst/>
              <a:ahLst/>
              <a:cxnLst/>
              <a:rect l="l" t="t" r="r" b="b"/>
              <a:pathLst>
                <a:path w="147" h="605" fill="none" extrusionOk="0">
                  <a:moveTo>
                    <a:pt x="147" y="1"/>
                  </a:moveTo>
                  <a:lnTo>
                    <a:pt x="1" y="605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0" name="Google Shape;1900;p3"/>
          <p:cNvGrpSpPr/>
          <p:nvPr/>
        </p:nvGrpSpPr>
        <p:grpSpPr>
          <a:xfrm flipH="1">
            <a:off x="7931123" y="1333092"/>
            <a:ext cx="2425363" cy="1932938"/>
            <a:chOff x="498250" y="211450"/>
            <a:chExt cx="6626675" cy="5281250"/>
          </a:xfrm>
        </p:grpSpPr>
        <p:sp>
          <p:nvSpPr>
            <p:cNvPr id="1901" name="Google Shape;1901;p3"/>
            <p:cNvSpPr/>
            <p:nvPr/>
          </p:nvSpPr>
          <p:spPr>
            <a:xfrm>
              <a:off x="502950" y="3420000"/>
              <a:ext cx="638300" cy="463925"/>
            </a:xfrm>
            <a:custGeom>
              <a:avLst/>
              <a:gdLst/>
              <a:ahLst/>
              <a:cxnLst/>
              <a:rect l="l" t="t" r="r" b="b"/>
              <a:pathLst>
                <a:path w="25532" h="18557" extrusionOk="0">
                  <a:moveTo>
                    <a:pt x="20588" y="0"/>
                  </a:moveTo>
                  <a:cubicBezTo>
                    <a:pt x="20564" y="0"/>
                    <a:pt x="20539" y="6"/>
                    <a:pt x="20515" y="17"/>
                  </a:cubicBezTo>
                  <a:lnTo>
                    <a:pt x="4559" y="7780"/>
                  </a:lnTo>
                  <a:cubicBezTo>
                    <a:pt x="1439" y="9299"/>
                    <a:pt x="0" y="12794"/>
                    <a:pt x="1352" y="15570"/>
                  </a:cubicBezTo>
                  <a:cubicBezTo>
                    <a:pt x="2280" y="17476"/>
                    <a:pt x="4283" y="18557"/>
                    <a:pt x="6458" y="18557"/>
                  </a:cubicBezTo>
                  <a:cubicBezTo>
                    <a:pt x="7452" y="18557"/>
                    <a:pt x="8483" y="18331"/>
                    <a:pt x="9462" y="17854"/>
                  </a:cubicBezTo>
                  <a:lnTo>
                    <a:pt x="25421" y="10086"/>
                  </a:lnTo>
                  <a:cubicBezTo>
                    <a:pt x="25498" y="10052"/>
                    <a:pt x="25532" y="9955"/>
                    <a:pt x="25493" y="9875"/>
                  </a:cubicBezTo>
                  <a:lnTo>
                    <a:pt x="20731" y="89"/>
                  </a:lnTo>
                  <a:cubicBezTo>
                    <a:pt x="20704" y="32"/>
                    <a:pt x="20648" y="0"/>
                    <a:pt x="20588" y="0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"/>
            <p:cNvSpPr/>
            <p:nvPr/>
          </p:nvSpPr>
          <p:spPr>
            <a:xfrm>
              <a:off x="1027575" y="3131675"/>
              <a:ext cx="706150" cy="533950"/>
            </a:xfrm>
            <a:custGeom>
              <a:avLst/>
              <a:gdLst/>
              <a:ahLst/>
              <a:cxnLst/>
              <a:rect l="l" t="t" r="r" b="b"/>
              <a:pathLst>
                <a:path w="28246" h="21358" extrusionOk="0">
                  <a:moveTo>
                    <a:pt x="23303" y="0"/>
                  </a:moveTo>
                  <a:cubicBezTo>
                    <a:pt x="23280" y="0"/>
                    <a:pt x="23256" y="6"/>
                    <a:pt x="23235" y="17"/>
                  </a:cubicBezTo>
                  <a:lnTo>
                    <a:pt x="114" y="11270"/>
                  </a:lnTo>
                  <a:cubicBezTo>
                    <a:pt x="34" y="11308"/>
                    <a:pt x="1" y="11403"/>
                    <a:pt x="39" y="11481"/>
                  </a:cubicBezTo>
                  <a:lnTo>
                    <a:pt x="4801" y="21267"/>
                  </a:lnTo>
                  <a:cubicBezTo>
                    <a:pt x="4829" y="21324"/>
                    <a:pt x="4886" y="21357"/>
                    <a:pt x="4944" y="21357"/>
                  </a:cubicBezTo>
                  <a:cubicBezTo>
                    <a:pt x="4967" y="21357"/>
                    <a:pt x="4990" y="21352"/>
                    <a:pt x="5012" y="21341"/>
                  </a:cubicBezTo>
                  <a:lnTo>
                    <a:pt x="28135" y="10090"/>
                  </a:lnTo>
                  <a:cubicBezTo>
                    <a:pt x="28212" y="10052"/>
                    <a:pt x="28246" y="9957"/>
                    <a:pt x="28207" y="9874"/>
                  </a:cubicBezTo>
                  <a:lnTo>
                    <a:pt x="23448" y="91"/>
                  </a:lnTo>
                  <a:cubicBezTo>
                    <a:pt x="23420" y="34"/>
                    <a:pt x="23362" y="0"/>
                    <a:pt x="23303" y="0"/>
                  </a:cubicBez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"/>
            <p:cNvSpPr/>
            <p:nvPr/>
          </p:nvSpPr>
          <p:spPr>
            <a:xfrm>
              <a:off x="1620000" y="599775"/>
              <a:ext cx="5478525" cy="2777375"/>
            </a:xfrm>
            <a:custGeom>
              <a:avLst/>
              <a:gdLst/>
              <a:ahLst/>
              <a:cxnLst/>
              <a:rect l="l" t="t" r="r" b="b"/>
              <a:pathLst>
                <a:path w="219141" h="111095" extrusionOk="0">
                  <a:moveTo>
                    <a:pt x="217530" y="0"/>
                  </a:moveTo>
                  <a:cubicBezTo>
                    <a:pt x="217279" y="0"/>
                    <a:pt x="217001" y="59"/>
                    <a:pt x="216702" y="195"/>
                  </a:cubicBezTo>
                  <a:lnTo>
                    <a:pt x="113" y="101018"/>
                  </a:lnTo>
                  <a:cubicBezTo>
                    <a:pt x="33" y="101051"/>
                    <a:pt x="0" y="101149"/>
                    <a:pt x="39" y="101231"/>
                  </a:cubicBezTo>
                  <a:lnTo>
                    <a:pt x="4798" y="111007"/>
                  </a:lnTo>
                  <a:cubicBezTo>
                    <a:pt x="4816" y="111045"/>
                    <a:pt x="4847" y="111073"/>
                    <a:pt x="4890" y="111086"/>
                  </a:cubicBezTo>
                  <a:cubicBezTo>
                    <a:pt x="4908" y="111092"/>
                    <a:pt x="4925" y="111094"/>
                    <a:pt x="4942" y="111094"/>
                  </a:cubicBezTo>
                  <a:cubicBezTo>
                    <a:pt x="4965" y="111094"/>
                    <a:pt x="4989" y="111089"/>
                    <a:pt x="5011" y="111078"/>
                  </a:cubicBezTo>
                  <a:lnTo>
                    <a:pt x="218007" y="2868"/>
                  </a:lnTo>
                  <a:cubicBezTo>
                    <a:pt x="219010" y="2348"/>
                    <a:pt x="219141" y="1462"/>
                    <a:pt x="218827" y="814"/>
                  </a:cubicBezTo>
                  <a:cubicBezTo>
                    <a:pt x="218603" y="356"/>
                    <a:pt x="218146" y="0"/>
                    <a:pt x="217530" y="0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"/>
            <p:cNvSpPr/>
            <p:nvPr/>
          </p:nvSpPr>
          <p:spPr>
            <a:xfrm>
              <a:off x="1021350" y="3124950"/>
              <a:ext cx="592425" cy="417875"/>
            </a:xfrm>
            <a:custGeom>
              <a:avLst/>
              <a:gdLst/>
              <a:ahLst/>
              <a:cxnLst/>
              <a:rect l="l" t="t" r="r" b="b"/>
              <a:pathLst>
                <a:path w="23697" h="16715" fill="none" extrusionOk="0">
                  <a:moveTo>
                    <a:pt x="23697" y="0"/>
                  </a:moveTo>
                  <a:lnTo>
                    <a:pt x="0" y="11531"/>
                  </a:lnTo>
                  <a:lnTo>
                    <a:pt x="2521" y="16715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"/>
            <p:cNvSpPr/>
            <p:nvPr/>
          </p:nvSpPr>
          <p:spPr>
            <a:xfrm>
              <a:off x="498250" y="3413225"/>
              <a:ext cx="523125" cy="397825"/>
            </a:xfrm>
            <a:custGeom>
              <a:avLst/>
              <a:gdLst/>
              <a:ahLst/>
              <a:cxnLst/>
              <a:rect l="l" t="t" r="r" b="b"/>
              <a:pathLst>
                <a:path w="20925" h="15913" fill="none" extrusionOk="0">
                  <a:moveTo>
                    <a:pt x="20924" y="0"/>
                  </a:moveTo>
                  <a:lnTo>
                    <a:pt x="4675" y="7908"/>
                  </a:lnTo>
                  <a:cubicBezTo>
                    <a:pt x="1471" y="9467"/>
                    <a:pt x="1" y="13052"/>
                    <a:pt x="1394" y="15913"/>
                  </a:cubicBezTo>
                  <a:lnTo>
                    <a:pt x="1394" y="15913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"/>
            <p:cNvSpPr/>
            <p:nvPr/>
          </p:nvSpPr>
          <p:spPr>
            <a:xfrm>
              <a:off x="1613750" y="576300"/>
              <a:ext cx="5511175" cy="2807700"/>
            </a:xfrm>
            <a:custGeom>
              <a:avLst/>
              <a:gdLst/>
              <a:ahLst/>
              <a:cxnLst/>
              <a:rect l="l" t="t" r="r" b="b"/>
              <a:pathLst>
                <a:path w="220447" h="112308" fill="none" extrusionOk="0">
                  <a:moveTo>
                    <a:pt x="2522" y="107127"/>
                  </a:moveTo>
                  <a:lnTo>
                    <a:pt x="5043" y="112308"/>
                  </a:lnTo>
                  <a:lnTo>
                    <a:pt x="218327" y="3950"/>
                  </a:lnTo>
                  <a:cubicBezTo>
                    <a:pt x="220447" y="2851"/>
                    <a:pt x="219059" y="1"/>
                    <a:pt x="216885" y="987"/>
                  </a:cubicBezTo>
                  <a:lnTo>
                    <a:pt x="1" y="101946"/>
                  </a:lnTo>
                  <a:lnTo>
                    <a:pt x="2522" y="107127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"/>
            <p:cNvSpPr/>
            <p:nvPr/>
          </p:nvSpPr>
          <p:spPr>
            <a:xfrm>
              <a:off x="1084375" y="3383975"/>
              <a:ext cx="655450" cy="288375"/>
            </a:xfrm>
            <a:custGeom>
              <a:avLst/>
              <a:gdLst/>
              <a:ahLst/>
              <a:cxnLst/>
              <a:rect l="l" t="t" r="r" b="b"/>
              <a:pathLst>
                <a:path w="26218" h="11535" fill="none" extrusionOk="0">
                  <a:moveTo>
                    <a:pt x="26218" y="1"/>
                  </a:moveTo>
                  <a:lnTo>
                    <a:pt x="2521" y="11534"/>
                  </a:lnTo>
                  <a:lnTo>
                    <a:pt x="0" y="635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"/>
            <p:cNvSpPr/>
            <p:nvPr/>
          </p:nvSpPr>
          <p:spPr>
            <a:xfrm>
              <a:off x="533075" y="3672325"/>
              <a:ext cx="614350" cy="236700"/>
            </a:xfrm>
            <a:custGeom>
              <a:avLst/>
              <a:gdLst/>
              <a:ahLst/>
              <a:cxnLst/>
              <a:rect l="l" t="t" r="r" b="b"/>
              <a:pathLst>
                <a:path w="24574" h="9468" fill="none" extrusionOk="0">
                  <a:moveTo>
                    <a:pt x="24573" y="0"/>
                  </a:moveTo>
                  <a:lnTo>
                    <a:pt x="8327" y="7905"/>
                  </a:lnTo>
                  <a:cubicBezTo>
                    <a:pt x="5120" y="9468"/>
                    <a:pt x="1393" y="8409"/>
                    <a:pt x="1" y="5549"/>
                  </a:cubicBezTo>
                  <a:lnTo>
                    <a:pt x="1" y="5549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"/>
            <p:cNvSpPr/>
            <p:nvPr/>
          </p:nvSpPr>
          <p:spPr>
            <a:xfrm>
              <a:off x="1141625" y="3389375"/>
              <a:ext cx="58800" cy="93175"/>
            </a:xfrm>
            <a:custGeom>
              <a:avLst/>
              <a:gdLst/>
              <a:ahLst/>
              <a:cxnLst/>
              <a:rect l="l" t="t" r="r" b="b"/>
              <a:pathLst>
                <a:path w="2352" h="3727" fill="none" extrusionOk="0">
                  <a:moveTo>
                    <a:pt x="2351" y="1"/>
                  </a:moveTo>
                  <a:cubicBezTo>
                    <a:pt x="1421" y="1142"/>
                    <a:pt x="630" y="2393"/>
                    <a:pt x="0" y="3727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"/>
            <p:cNvSpPr/>
            <p:nvPr/>
          </p:nvSpPr>
          <p:spPr>
            <a:xfrm>
              <a:off x="1175975" y="3341250"/>
              <a:ext cx="128075" cy="211025"/>
            </a:xfrm>
            <a:custGeom>
              <a:avLst/>
              <a:gdLst/>
              <a:ahLst/>
              <a:cxnLst/>
              <a:rect l="l" t="t" r="r" b="b"/>
              <a:pathLst>
                <a:path w="5123" h="8441" fill="none" extrusionOk="0">
                  <a:moveTo>
                    <a:pt x="5123" y="1"/>
                  </a:moveTo>
                  <a:cubicBezTo>
                    <a:pt x="3247" y="2710"/>
                    <a:pt x="1533" y="5526"/>
                    <a:pt x="1" y="844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"/>
            <p:cNvSpPr/>
            <p:nvPr/>
          </p:nvSpPr>
          <p:spPr>
            <a:xfrm>
              <a:off x="1284425" y="3295975"/>
              <a:ext cx="130650" cy="205925"/>
            </a:xfrm>
            <a:custGeom>
              <a:avLst/>
              <a:gdLst/>
              <a:ahLst/>
              <a:cxnLst/>
              <a:rect l="l" t="t" r="r" b="b"/>
              <a:pathLst>
                <a:path w="5226" h="8237" fill="none" extrusionOk="0">
                  <a:moveTo>
                    <a:pt x="5225" y="0"/>
                  </a:moveTo>
                  <a:lnTo>
                    <a:pt x="1" y="8237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"/>
            <p:cNvSpPr/>
            <p:nvPr/>
          </p:nvSpPr>
          <p:spPr>
            <a:xfrm>
              <a:off x="1390125" y="3289800"/>
              <a:ext cx="116750" cy="173050"/>
            </a:xfrm>
            <a:custGeom>
              <a:avLst/>
              <a:gdLst/>
              <a:ahLst/>
              <a:cxnLst/>
              <a:rect l="l" t="t" r="r" b="b"/>
              <a:pathLst>
                <a:path w="4670" h="6922" fill="none" extrusionOk="0">
                  <a:moveTo>
                    <a:pt x="4670" y="0"/>
                  </a:moveTo>
                  <a:lnTo>
                    <a:pt x="0" y="692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"/>
            <p:cNvSpPr/>
            <p:nvPr/>
          </p:nvSpPr>
          <p:spPr>
            <a:xfrm>
              <a:off x="1528125" y="3314600"/>
              <a:ext cx="32725" cy="48525"/>
            </a:xfrm>
            <a:custGeom>
              <a:avLst/>
              <a:gdLst/>
              <a:ahLst/>
              <a:cxnLst/>
              <a:rect l="l" t="t" r="r" b="b"/>
              <a:pathLst>
                <a:path w="1309" h="1941" fill="none" extrusionOk="0">
                  <a:moveTo>
                    <a:pt x="1308" y="0"/>
                  </a:moveTo>
                  <a:lnTo>
                    <a:pt x="0" y="194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"/>
            <p:cNvSpPr/>
            <p:nvPr/>
          </p:nvSpPr>
          <p:spPr>
            <a:xfrm>
              <a:off x="1602975" y="3348650"/>
              <a:ext cx="21800" cy="28425"/>
            </a:xfrm>
            <a:custGeom>
              <a:avLst/>
              <a:gdLst/>
              <a:ahLst/>
              <a:cxnLst/>
              <a:rect l="l" t="t" r="r" b="b"/>
              <a:pathLst>
                <a:path w="872" h="1137" fill="none" extrusionOk="0">
                  <a:moveTo>
                    <a:pt x="871" y="0"/>
                  </a:moveTo>
                  <a:lnTo>
                    <a:pt x="0" y="1136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"/>
            <p:cNvSpPr/>
            <p:nvPr/>
          </p:nvSpPr>
          <p:spPr>
            <a:xfrm>
              <a:off x="1647100" y="3363300"/>
              <a:ext cx="8500" cy="13000"/>
            </a:xfrm>
            <a:custGeom>
              <a:avLst/>
              <a:gdLst/>
              <a:ahLst/>
              <a:cxnLst/>
              <a:rect l="l" t="t" r="r" b="b"/>
              <a:pathLst>
                <a:path w="340" h="520" fill="none" extrusionOk="0">
                  <a:moveTo>
                    <a:pt x="340" y="0"/>
                  </a:moveTo>
                  <a:cubicBezTo>
                    <a:pt x="227" y="173"/>
                    <a:pt x="116" y="347"/>
                    <a:pt x="1" y="519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"/>
            <p:cNvSpPr/>
            <p:nvPr/>
          </p:nvSpPr>
          <p:spPr>
            <a:xfrm>
              <a:off x="1400975" y="4906925"/>
              <a:ext cx="578750" cy="564075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"/>
            <p:cNvSpPr/>
            <p:nvPr/>
          </p:nvSpPr>
          <p:spPr>
            <a:xfrm>
              <a:off x="1788825" y="4438575"/>
              <a:ext cx="654375" cy="656250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"/>
            <p:cNvSpPr/>
            <p:nvPr/>
          </p:nvSpPr>
          <p:spPr>
            <a:xfrm>
              <a:off x="2252300" y="242200"/>
              <a:ext cx="4347225" cy="4384200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"/>
            <p:cNvSpPr/>
            <p:nvPr/>
          </p:nvSpPr>
          <p:spPr>
            <a:xfrm>
              <a:off x="1781825" y="4431200"/>
              <a:ext cx="463500" cy="569750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"/>
            <p:cNvSpPr/>
            <p:nvPr/>
          </p:nvSpPr>
          <p:spPr>
            <a:xfrm>
              <a:off x="1396550" y="4899550"/>
              <a:ext cx="385300" cy="537125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"/>
            <p:cNvSpPr/>
            <p:nvPr/>
          </p:nvSpPr>
          <p:spPr>
            <a:xfrm>
              <a:off x="2245225" y="211450"/>
              <a:ext cx="4378600" cy="4422475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"/>
            <p:cNvSpPr/>
            <p:nvPr/>
          </p:nvSpPr>
          <p:spPr>
            <a:xfrm>
              <a:off x="1884225" y="4633900"/>
              <a:ext cx="565850" cy="468375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"/>
            <p:cNvSpPr/>
            <p:nvPr/>
          </p:nvSpPr>
          <p:spPr>
            <a:xfrm>
              <a:off x="1453075" y="5102250"/>
              <a:ext cx="533600" cy="3904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"/>
            <p:cNvSpPr/>
            <p:nvPr/>
          </p:nvSpPr>
          <p:spPr>
            <a:xfrm>
              <a:off x="1918350" y="4817775"/>
              <a:ext cx="24625" cy="107375"/>
            </a:xfrm>
            <a:custGeom>
              <a:avLst/>
              <a:gdLst/>
              <a:ahLst/>
              <a:cxnLst/>
              <a:rect l="l" t="t" r="r" b="b"/>
              <a:pathLst>
                <a:path w="985" h="4295" fill="none" extrusionOk="0">
                  <a:moveTo>
                    <a:pt x="985" y="0"/>
                  </a:moveTo>
                  <a:cubicBezTo>
                    <a:pt x="484" y="1388"/>
                    <a:pt x="152" y="2827"/>
                    <a:pt x="0" y="429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"/>
            <p:cNvSpPr/>
            <p:nvPr/>
          </p:nvSpPr>
          <p:spPr>
            <a:xfrm>
              <a:off x="1973850" y="4737975"/>
              <a:ext cx="50925" cy="241525"/>
            </a:xfrm>
            <a:custGeom>
              <a:avLst/>
              <a:gdLst/>
              <a:ahLst/>
              <a:cxnLst/>
              <a:rect l="l" t="t" r="r" b="b"/>
              <a:pathLst>
                <a:path w="2037" h="9661" fill="none" extrusionOk="0">
                  <a:moveTo>
                    <a:pt x="2036" y="0"/>
                  </a:moveTo>
                  <a:cubicBezTo>
                    <a:pt x="1162" y="3174"/>
                    <a:pt x="486" y="6404"/>
                    <a:pt x="1" y="966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"/>
            <p:cNvSpPr/>
            <p:nvPr/>
          </p:nvSpPr>
          <p:spPr>
            <a:xfrm>
              <a:off x="2059375" y="4658425"/>
              <a:ext cx="55150" cy="237625"/>
            </a:xfrm>
            <a:custGeom>
              <a:avLst/>
              <a:gdLst/>
              <a:ahLst/>
              <a:cxnLst/>
              <a:rect l="l" t="t" r="r" b="b"/>
              <a:pathLst>
                <a:path w="2206" h="9505" fill="none" extrusionOk="0">
                  <a:moveTo>
                    <a:pt x="2205" y="1"/>
                  </a:moveTo>
                  <a:cubicBezTo>
                    <a:pt x="1468" y="3167"/>
                    <a:pt x="735" y="6335"/>
                    <a:pt x="0" y="950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"/>
            <p:cNvSpPr/>
            <p:nvPr/>
          </p:nvSpPr>
          <p:spPr>
            <a:xfrm>
              <a:off x="2146175" y="4622200"/>
              <a:ext cx="52900" cy="202000"/>
            </a:xfrm>
            <a:custGeom>
              <a:avLst/>
              <a:gdLst/>
              <a:ahLst/>
              <a:cxnLst/>
              <a:rect l="l" t="t" r="r" b="b"/>
              <a:pathLst>
                <a:path w="2116" h="8080" fill="none" extrusionOk="0">
                  <a:moveTo>
                    <a:pt x="2115" y="0"/>
                  </a:moveTo>
                  <a:cubicBezTo>
                    <a:pt x="1411" y="2691"/>
                    <a:pt x="704" y="5387"/>
                    <a:pt x="0" y="808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"/>
            <p:cNvSpPr/>
            <p:nvPr/>
          </p:nvSpPr>
          <p:spPr>
            <a:xfrm>
              <a:off x="2243375" y="4627725"/>
              <a:ext cx="14800" cy="56550"/>
            </a:xfrm>
            <a:custGeom>
              <a:avLst/>
              <a:gdLst/>
              <a:ahLst/>
              <a:cxnLst/>
              <a:rect l="l" t="t" r="r" b="b"/>
              <a:pathLst>
                <a:path w="592" h="2262" fill="none" extrusionOk="0">
                  <a:moveTo>
                    <a:pt x="591" y="0"/>
                  </a:moveTo>
                  <a:lnTo>
                    <a:pt x="0" y="2262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"/>
            <p:cNvSpPr/>
            <p:nvPr/>
          </p:nvSpPr>
          <p:spPr>
            <a:xfrm>
              <a:off x="2318675" y="4638650"/>
              <a:ext cx="11125" cy="34000"/>
            </a:xfrm>
            <a:custGeom>
              <a:avLst/>
              <a:gdLst/>
              <a:ahLst/>
              <a:cxnLst/>
              <a:rect l="l" t="t" r="r" b="b"/>
              <a:pathLst>
                <a:path w="445" h="1360" fill="none" extrusionOk="0">
                  <a:moveTo>
                    <a:pt x="445" y="0"/>
                  </a:moveTo>
                  <a:lnTo>
                    <a:pt x="0" y="136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"/>
            <p:cNvSpPr/>
            <p:nvPr/>
          </p:nvSpPr>
          <p:spPr>
            <a:xfrm>
              <a:off x="2359975" y="4642175"/>
              <a:ext cx="3675" cy="15125"/>
            </a:xfrm>
            <a:custGeom>
              <a:avLst/>
              <a:gdLst/>
              <a:ahLst/>
              <a:cxnLst/>
              <a:rect l="l" t="t" r="r" b="b"/>
              <a:pathLst>
                <a:path w="147" h="605" fill="none" extrusionOk="0">
                  <a:moveTo>
                    <a:pt x="147" y="1"/>
                  </a:moveTo>
                  <a:lnTo>
                    <a:pt x="1" y="605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1" name="Google Shape;1931;p3"/>
          <p:cNvGrpSpPr/>
          <p:nvPr/>
        </p:nvGrpSpPr>
        <p:grpSpPr>
          <a:xfrm rot="5565946">
            <a:off x="1425045" y="660261"/>
            <a:ext cx="343803" cy="283734"/>
            <a:chOff x="1154850" y="1916575"/>
            <a:chExt cx="1658950" cy="1369100"/>
          </a:xfrm>
        </p:grpSpPr>
        <p:sp>
          <p:nvSpPr>
            <p:cNvPr id="1932" name="Google Shape;1932;p3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4" name="Google Shape;1934;p3"/>
          <p:cNvGrpSpPr/>
          <p:nvPr/>
        </p:nvGrpSpPr>
        <p:grpSpPr>
          <a:xfrm rot="-3100877">
            <a:off x="1425047" y="3983901"/>
            <a:ext cx="343811" cy="283741"/>
            <a:chOff x="1154850" y="1916575"/>
            <a:chExt cx="1658950" cy="1369100"/>
          </a:xfrm>
        </p:grpSpPr>
        <p:sp>
          <p:nvSpPr>
            <p:cNvPr id="1935" name="Google Shape;1935;p3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7" name="Google Shape;1937;p3"/>
          <p:cNvGrpSpPr/>
          <p:nvPr/>
        </p:nvGrpSpPr>
        <p:grpSpPr>
          <a:xfrm rot="-9302211">
            <a:off x="7917063" y="3486187"/>
            <a:ext cx="322021" cy="264886"/>
            <a:chOff x="4968050" y="4573150"/>
            <a:chExt cx="1315625" cy="1082200"/>
          </a:xfrm>
        </p:grpSpPr>
        <p:grpSp>
          <p:nvGrpSpPr>
            <p:cNvPr id="1938" name="Google Shape;1938;p3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1939" name="Google Shape;1939;p3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3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41" name="Google Shape;1941;p3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2" name="Google Shape;1942;p3"/>
          <p:cNvGrpSpPr/>
          <p:nvPr/>
        </p:nvGrpSpPr>
        <p:grpSpPr>
          <a:xfrm rot="-1520230" flipH="1">
            <a:off x="7595313" y="830409"/>
            <a:ext cx="238872" cy="196490"/>
            <a:chOff x="4968050" y="4573150"/>
            <a:chExt cx="1315625" cy="1082200"/>
          </a:xfrm>
        </p:grpSpPr>
        <p:grpSp>
          <p:nvGrpSpPr>
            <p:cNvPr id="1943" name="Google Shape;1943;p3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1944" name="Google Shape;1944;p3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3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46" name="Google Shape;1946;p3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4_1">
    <p:spTree>
      <p:nvGrpSpPr>
        <p:cNvPr id="1" name="Shape 6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0" name="Google Shape;6520;p21"/>
          <p:cNvGrpSpPr/>
          <p:nvPr/>
        </p:nvGrpSpPr>
        <p:grpSpPr>
          <a:xfrm flipH="1">
            <a:off x="250" y="-38100"/>
            <a:ext cx="9143900" cy="5181700"/>
            <a:chOff x="250" y="-38100"/>
            <a:chExt cx="9143900" cy="5181700"/>
          </a:xfrm>
        </p:grpSpPr>
        <p:sp>
          <p:nvSpPr>
            <p:cNvPr id="6521" name="Google Shape;6521;p21"/>
            <p:cNvSpPr/>
            <p:nvPr/>
          </p:nvSpPr>
          <p:spPr>
            <a:xfrm flipH="1">
              <a:off x="543" y="-38100"/>
              <a:ext cx="2371182" cy="1848247"/>
            </a:xfrm>
            <a:custGeom>
              <a:avLst/>
              <a:gdLst/>
              <a:ahLst/>
              <a:cxnLst/>
              <a:rect l="l" t="t" r="r" b="b"/>
              <a:pathLst>
                <a:path w="454903" h="268348" extrusionOk="0">
                  <a:moveTo>
                    <a:pt x="12268" y="0"/>
                  </a:moveTo>
                  <a:cubicBezTo>
                    <a:pt x="8417" y="0"/>
                    <a:pt x="4572" y="556"/>
                    <a:pt x="882" y="1719"/>
                  </a:cubicBezTo>
                  <a:lnTo>
                    <a:pt x="1" y="268347"/>
                  </a:lnTo>
                  <a:lnTo>
                    <a:pt x="454903" y="268347"/>
                  </a:lnTo>
                  <a:cubicBezTo>
                    <a:pt x="438829" y="234641"/>
                    <a:pt x="404015" y="210543"/>
                    <a:pt x="366677" y="207268"/>
                  </a:cubicBezTo>
                  <a:cubicBezTo>
                    <a:pt x="354200" y="206173"/>
                    <a:pt x="340353" y="206828"/>
                    <a:pt x="330744" y="198827"/>
                  </a:cubicBezTo>
                  <a:cubicBezTo>
                    <a:pt x="323077" y="192445"/>
                    <a:pt x="320195" y="182146"/>
                    <a:pt x="314921" y="173681"/>
                  </a:cubicBezTo>
                  <a:cubicBezTo>
                    <a:pt x="299955" y="149666"/>
                    <a:pt x="268070" y="143201"/>
                    <a:pt x="239721" y="141463"/>
                  </a:cubicBezTo>
                  <a:cubicBezTo>
                    <a:pt x="223326" y="140451"/>
                    <a:pt x="205324" y="139665"/>
                    <a:pt x="193215" y="128604"/>
                  </a:cubicBezTo>
                  <a:cubicBezTo>
                    <a:pt x="185417" y="121484"/>
                    <a:pt x="181428" y="111197"/>
                    <a:pt x="174915" y="102898"/>
                  </a:cubicBezTo>
                  <a:cubicBezTo>
                    <a:pt x="159616" y="83420"/>
                    <a:pt x="132946" y="77490"/>
                    <a:pt x="108371" y="73978"/>
                  </a:cubicBezTo>
                  <a:cubicBezTo>
                    <a:pt x="92750" y="71752"/>
                    <a:pt x="75570" y="69216"/>
                    <a:pt x="65211" y="57381"/>
                  </a:cubicBezTo>
                  <a:cubicBezTo>
                    <a:pt x="55531" y="46356"/>
                    <a:pt x="54495" y="30139"/>
                    <a:pt x="46459" y="17900"/>
                  </a:cubicBezTo>
                  <a:cubicBezTo>
                    <a:pt x="39092" y="6697"/>
                    <a:pt x="25639" y="0"/>
                    <a:pt x="12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21"/>
            <p:cNvSpPr/>
            <p:nvPr/>
          </p:nvSpPr>
          <p:spPr>
            <a:xfrm>
              <a:off x="2305050" y="-38100"/>
              <a:ext cx="6839100" cy="5181600"/>
            </a:xfrm>
            <a:prstGeom prst="rect">
              <a:avLst/>
            </a:prstGeom>
            <a:solidFill>
              <a:schemeClr val="lt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21"/>
            <p:cNvSpPr/>
            <p:nvPr/>
          </p:nvSpPr>
          <p:spPr>
            <a:xfrm>
              <a:off x="250" y="1810000"/>
              <a:ext cx="5695800" cy="3333600"/>
            </a:xfrm>
            <a:prstGeom prst="rect">
              <a:avLst/>
            </a:prstGeom>
            <a:solidFill>
              <a:schemeClr val="lt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24" name="Google Shape;6524;p21"/>
          <p:cNvSpPr txBox="1">
            <a:spLocks noGrp="1"/>
          </p:cNvSpPr>
          <p:nvPr>
            <p:ph type="title"/>
          </p:nvPr>
        </p:nvSpPr>
        <p:spPr>
          <a:xfrm>
            <a:off x="720000" y="535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525" name="Google Shape;6525;p21"/>
          <p:cNvGrpSpPr/>
          <p:nvPr/>
        </p:nvGrpSpPr>
        <p:grpSpPr>
          <a:xfrm rot="2204">
            <a:off x="585701" y="2838545"/>
            <a:ext cx="258796" cy="213580"/>
            <a:chOff x="1154850" y="1916575"/>
            <a:chExt cx="1658950" cy="1369100"/>
          </a:xfrm>
        </p:grpSpPr>
        <p:sp>
          <p:nvSpPr>
            <p:cNvPr id="6526" name="Google Shape;6526;p21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21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8" name="Google Shape;6528;p21"/>
          <p:cNvGrpSpPr/>
          <p:nvPr/>
        </p:nvGrpSpPr>
        <p:grpSpPr>
          <a:xfrm rot="3345962" flipH="1">
            <a:off x="7294781" y="1869375"/>
            <a:ext cx="344132" cy="283928"/>
            <a:chOff x="1154850" y="1916575"/>
            <a:chExt cx="1658950" cy="1369100"/>
          </a:xfrm>
        </p:grpSpPr>
        <p:sp>
          <p:nvSpPr>
            <p:cNvPr id="6529" name="Google Shape;6529;p21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21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1" name="Google Shape;6531;p21"/>
          <p:cNvGrpSpPr/>
          <p:nvPr/>
        </p:nvGrpSpPr>
        <p:grpSpPr>
          <a:xfrm rot="9058572" flipH="1">
            <a:off x="2398308" y="1604685"/>
            <a:ext cx="213950" cy="197229"/>
            <a:chOff x="4968050" y="4573150"/>
            <a:chExt cx="1315625" cy="1082200"/>
          </a:xfrm>
        </p:grpSpPr>
        <p:grpSp>
          <p:nvGrpSpPr>
            <p:cNvPr id="6532" name="Google Shape;6532;p21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533" name="Google Shape;6533;p21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21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35" name="Google Shape;6535;p21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6" name="Google Shape;6536;p21"/>
          <p:cNvGrpSpPr/>
          <p:nvPr/>
        </p:nvGrpSpPr>
        <p:grpSpPr>
          <a:xfrm rot="-9058572">
            <a:off x="8533533" y="3207460"/>
            <a:ext cx="213950" cy="197229"/>
            <a:chOff x="4968050" y="4573150"/>
            <a:chExt cx="1315625" cy="1082200"/>
          </a:xfrm>
        </p:grpSpPr>
        <p:grpSp>
          <p:nvGrpSpPr>
            <p:cNvPr id="6537" name="Google Shape;6537;p21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538" name="Google Shape;6538;p21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21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40" name="Google Shape;6540;p21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1" name="Google Shape;6541;p21"/>
          <p:cNvGrpSpPr/>
          <p:nvPr/>
        </p:nvGrpSpPr>
        <p:grpSpPr>
          <a:xfrm rot="-2206246">
            <a:off x="7368796" y="314779"/>
            <a:ext cx="829787" cy="663848"/>
            <a:chOff x="152425" y="47525"/>
            <a:chExt cx="7178075" cy="5742625"/>
          </a:xfrm>
        </p:grpSpPr>
        <p:sp>
          <p:nvSpPr>
            <p:cNvPr id="6542" name="Google Shape;6542;p21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21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21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21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21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21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21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21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21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21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21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21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21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21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21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21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21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21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21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21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21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21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21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21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21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21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21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21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21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21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21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21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21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5" name="Google Shape;6575;p21"/>
          <p:cNvGrpSpPr/>
          <p:nvPr/>
        </p:nvGrpSpPr>
        <p:grpSpPr>
          <a:xfrm flipH="1">
            <a:off x="8287291" y="955040"/>
            <a:ext cx="706442" cy="634999"/>
            <a:chOff x="857425" y="178550"/>
            <a:chExt cx="5911650" cy="5313800"/>
          </a:xfrm>
        </p:grpSpPr>
        <p:sp>
          <p:nvSpPr>
            <p:cNvPr id="6576" name="Google Shape;6576;p21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21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21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21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21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21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21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21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21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21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21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21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21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21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21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21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21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21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21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21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21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21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21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21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21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21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21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21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21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21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21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21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21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21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21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21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2" name="Google Shape;6612;p21"/>
          <p:cNvGrpSpPr/>
          <p:nvPr/>
        </p:nvGrpSpPr>
        <p:grpSpPr>
          <a:xfrm rot="4914978" flipH="1">
            <a:off x="383589" y="3589613"/>
            <a:ext cx="206766" cy="170080"/>
            <a:chOff x="4968050" y="4573150"/>
            <a:chExt cx="1315625" cy="1082200"/>
          </a:xfrm>
        </p:grpSpPr>
        <p:grpSp>
          <p:nvGrpSpPr>
            <p:cNvPr id="6613" name="Google Shape;6613;p21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614" name="Google Shape;6614;p21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21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16" name="Google Shape;6616;p21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7" name="Google Shape;6617;p21"/>
          <p:cNvGrpSpPr/>
          <p:nvPr/>
        </p:nvGrpSpPr>
        <p:grpSpPr>
          <a:xfrm rot="7776013">
            <a:off x="7745101" y="-707295"/>
            <a:ext cx="1444001" cy="1150416"/>
            <a:chOff x="498250" y="211450"/>
            <a:chExt cx="6626675" cy="5281250"/>
          </a:xfrm>
        </p:grpSpPr>
        <p:sp>
          <p:nvSpPr>
            <p:cNvPr id="6618" name="Google Shape;6618;p21"/>
            <p:cNvSpPr/>
            <p:nvPr/>
          </p:nvSpPr>
          <p:spPr>
            <a:xfrm>
              <a:off x="502950" y="3420000"/>
              <a:ext cx="638300" cy="463925"/>
            </a:xfrm>
            <a:custGeom>
              <a:avLst/>
              <a:gdLst/>
              <a:ahLst/>
              <a:cxnLst/>
              <a:rect l="l" t="t" r="r" b="b"/>
              <a:pathLst>
                <a:path w="25532" h="18557" extrusionOk="0">
                  <a:moveTo>
                    <a:pt x="20588" y="0"/>
                  </a:moveTo>
                  <a:cubicBezTo>
                    <a:pt x="20564" y="0"/>
                    <a:pt x="20539" y="6"/>
                    <a:pt x="20515" y="17"/>
                  </a:cubicBezTo>
                  <a:lnTo>
                    <a:pt x="4559" y="7780"/>
                  </a:lnTo>
                  <a:cubicBezTo>
                    <a:pt x="1439" y="9299"/>
                    <a:pt x="0" y="12794"/>
                    <a:pt x="1352" y="15570"/>
                  </a:cubicBezTo>
                  <a:cubicBezTo>
                    <a:pt x="2280" y="17476"/>
                    <a:pt x="4283" y="18557"/>
                    <a:pt x="6458" y="18557"/>
                  </a:cubicBezTo>
                  <a:cubicBezTo>
                    <a:pt x="7452" y="18557"/>
                    <a:pt x="8483" y="18331"/>
                    <a:pt x="9462" y="17854"/>
                  </a:cubicBezTo>
                  <a:lnTo>
                    <a:pt x="25421" y="10086"/>
                  </a:lnTo>
                  <a:cubicBezTo>
                    <a:pt x="25498" y="10052"/>
                    <a:pt x="25532" y="9955"/>
                    <a:pt x="25493" y="9875"/>
                  </a:cubicBezTo>
                  <a:lnTo>
                    <a:pt x="20731" y="89"/>
                  </a:lnTo>
                  <a:cubicBezTo>
                    <a:pt x="20704" y="32"/>
                    <a:pt x="20648" y="0"/>
                    <a:pt x="20588" y="0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21"/>
            <p:cNvSpPr/>
            <p:nvPr/>
          </p:nvSpPr>
          <p:spPr>
            <a:xfrm>
              <a:off x="1027575" y="3131675"/>
              <a:ext cx="706150" cy="533950"/>
            </a:xfrm>
            <a:custGeom>
              <a:avLst/>
              <a:gdLst/>
              <a:ahLst/>
              <a:cxnLst/>
              <a:rect l="l" t="t" r="r" b="b"/>
              <a:pathLst>
                <a:path w="28246" h="21358" extrusionOk="0">
                  <a:moveTo>
                    <a:pt x="23303" y="0"/>
                  </a:moveTo>
                  <a:cubicBezTo>
                    <a:pt x="23280" y="0"/>
                    <a:pt x="23256" y="6"/>
                    <a:pt x="23235" y="17"/>
                  </a:cubicBezTo>
                  <a:lnTo>
                    <a:pt x="114" y="11270"/>
                  </a:lnTo>
                  <a:cubicBezTo>
                    <a:pt x="34" y="11308"/>
                    <a:pt x="1" y="11403"/>
                    <a:pt x="39" y="11481"/>
                  </a:cubicBezTo>
                  <a:lnTo>
                    <a:pt x="4801" y="21267"/>
                  </a:lnTo>
                  <a:cubicBezTo>
                    <a:pt x="4829" y="21324"/>
                    <a:pt x="4886" y="21357"/>
                    <a:pt x="4944" y="21357"/>
                  </a:cubicBezTo>
                  <a:cubicBezTo>
                    <a:pt x="4967" y="21357"/>
                    <a:pt x="4990" y="21352"/>
                    <a:pt x="5012" y="21341"/>
                  </a:cubicBezTo>
                  <a:lnTo>
                    <a:pt x="28135" y="10090"/>
                  </a:lnTo>
                  <a:cubicBezTo>
                    <a:pt x="28212" y="10052"/>
                    <a:pt x="28246" y="9957"/>
                    <a:pt x="28207" y="9874"/>
                  </a:cubicBezTo>
                  <a:lnTo>
                    <a:pt x="23448" y="91"/>
                  </a:lnTo>
                  <a:cubicBezTo>
                    <a:pt x="23420" y="34"/>
                    <a:pt x="23362" y="0"/>
                    <a:pt x="2330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21"/>
            <p:cNvSpPr/>
            <p:nvPr/>
          </p:nvSpPr>
          <p:spPr>
            <a:xfrm>
              <a:off x="1620000" y="599775"/>
              <a:ext cx="5478525" cy="2777375"/>
            </a:xfrm>
            <a:custGeom>
              <a:avLst/>
              <a:gdLst/>
              <a:ahLst/>
              <a:cxnLst/>
              <a:rect l="l" t="t" r="r" b="b"/>
              <a:pathLst>
                <a:path w="219141" h="111095" extrusionOk="0">
                  <a:moveTo>
                    <a:pt x="217530" y="0"/>
                  </a:moveTo>
                  <a:cubicBezTo>
                    <a:pt x="217279" y="0"/>
                    <a:pt x="217001" y="59"/>
                    <a:pt x="216702" y="195"/>
                  </a:cubicBezTo>
                  <a:lnTo>
                    <a:pt x="113" y="101018"/>
                  </a:lnTo>
                  <a:cubicBezTo>
                    <a:pt x="33" y="101051"/>
                    <a:pt x="0" y="101149"/>
                    <a:pt x="39" y="101231"/>
                  </a:cubicBezTo>
                  <a:lnTo>
                    <a:pt x="4798" y="111007"/>
                  </a:lnTo>
                  <a:cubicBezTo>
                    <a:pt x="4816" y="111045"/>
                    <a:pt x="4847" y="111073"/>
                    <a:pt x="4890" y="111086"/>
                  </a:cubicBezTo>
                  <a:cubicBezTo>
                    <a:pt x="4908" y="111092"/>
                    <a:pt x="4925" y="111094"/>
                    <a:pt x="4942" y="111094"/>
                  </a:cubicBezTo>
                  <a:cubicBezTo>
                    <a:pt x="4965" y="111094"/>
                    <a:pt x="4989" y="111089"/>
                    <a:pt x="5011" y="111078"/>
                  </a:cubicBezTo>
                  <a:lnTo>
                    <a:pt x="218007" y="2868"/>
                  </a:lnTo>
                  <a:cubicBezTo>
                    <a:pt x="219010" y="2348"/>
                    <a:pt x="219141" y="1462"/>
                    <a:pt x="218827" y="814"/>
                  </a:cubicBezTo>
                  <a:cubicBezTo>
                    <a:pt x="218603" y="356"/>
                    <a:pt x="218146" y="0"/>
                    <a:pt x="217530" y="0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21"/>
            <p:cNvSpPr/>
            <p:nvPr/>
          </p:nvSpPr>
          <p:spPr>
            <a:xfrm>
              <a:off x="1021350" y="3124950"/>
              <a:ext cx="592425" cy="417875"/>
            </a:xfrm>
            <a:custGeom>
              <a:avLst/>
              <a:gdLst/>
              <a:ahLst/>
              <a:cxnLst/>
              <a:rect l="l" t="t" r="r" b="b"/>
              <a:pathLst>
                <a:path w="23697" h="16715" fill="none" extrusionOk="0">
                  <a:moveTo>
                    <a:pt x="23697" y="0"/>
                  </a:moveTo>
                  <a:lnTo>
                    <a:pt x="0" y="11531"/>
                  </a:lnTo>
                  <a:lnTo>
                    <a:pt x="2521" y="16715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21"/>
            <p:cNvSpPr/>
            <p:nvPr/>
          </p:nvSpPr>
          <p:spPr>
            <a:xfrm>
              <a:off x="498250" y="3413225"/>
              <a:ext cx="523125" cy="397825"/>
            </a:xfrm>
            <a:custGeom>
              <a:avLst/>
              <a:gdLst/>
              <a:ahLst/>
              <a:cxnLst/>
              <a:rect l="l" t="t" r="r" b="b"/>
              <a:pathLst>
                <a:path w="20925" h="15913" fill="none" extrusionOk="0">
                  <a:moveTo>
                    <a:pt x="20924" y="0"/>
                  </a:moveTo>
                  <a:lnTo>
                    <a:pt x="4675" y="7908"/>
                  </a:lnTo>
                  <a:cubicBezTo>
                    <a:pt x="1471" y="9467"/>
                    <a:pt x="1" y="13052"/>
                    <a:pt x="1394" y="15913"/>
                  </a:cubicBezTo>
                  <a:lnTo>
                    <a:pt x="1394" y="15913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21"/>
            <p:cNvSpPr/>
            <p:nvPr/>
          </p:nvSpPr>
          <p:spPr>
            <a:xfrm>
              <a:off x="1613750" y="576300"/>
              <a:ext cx="5511175" cy="2807700"/>
            </a:xfrm>
            <a:custGeom>
              <a:avLst/>
              <a:gdLst/>
              <a:ahLst/>
              <a:cxnLst/>
              <a:rect l="l" t="t" r="r" b="b"/>
              <a:pathLst>
                <a:path w="220447" h="112308" fill="none" extrusionOk="0">
                  <a:moveTo>
                    <a:pt x="2522" y="107127"/>
                  </a:moveTo>
                  <a:lnTo>
                    <a:pt x="5043" y="112308"/>
                  </a:lnTo>
                  <a:lnTo>
                    <a:pt x="218327" y="3950"/>
                  </a:lnTo>
                  <a:cubicBezTo>
                    <a:pt x="220447" y="2851"/>
                    <a:pt x="219059" y="1"/>
                    <a:pt x="216885" y="987"/>
                  </a:cubicBezTo>
                  <a:lnTo>
                    <a:pt x="1" y="101946"/>
                  </a:lnTo>
                  <a:lnTo>
                    <a:pt x="2522" y="107127"/>
                  </a:ln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21"/>
            <p:cNvSpPr/>
            <p:nvPr/>
          </p:nvSpPr>
          <p:spPr>
            <a:xfrm>
              <a:off x="1084375" y="3383975"/>
              <a:ext cx="655450" cy="288375"/>
            </a:xfrm>
            <a:custGeom>
              <a:avLst/>
              <a:gdLst/>
              <a:ahLst/>
              <a:cxnLst/>
              <a:rect l="l" t="t" r="r" b="b"/>
              <a:pathLst>
                <a:path w="26218" h="11535" fill="none" extrusionOk="0">
                  <a:moveTo>
                    <a:pt x="26218" y="1"/>
                  </a:moveTo>
                  <a:lnTo>
                    <a:pt x="2521" y="11534"/>
                  </a:lnTo>
                  <a:lnTo>
                    <a:pt x="0" y="635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21"/>
            <p:cNvSpPr/>
            <p:nvPr/>
          </p:nvSpPr>
          <p:spPr>
            <a:xfrm>
              <a:off x="533075" y="3672325"/>
              <a:ext cx="614350" cy="236700"/>
            </a:xfrm>
            <a:custGeom>
              <a:avLst/>
              <a:gdLst/>
              <a:ahLst/>
              <a:cxnLst/>
              <a:rect l="l" t="t" r="r" b="b"/>
              <a:pathLst>
                <a:path w="24574" h="9468" fill="none" extrusionOk="0">
                  <a:moveTo>
                    <a:pt x="24573" y="0"/>
                  </a:moveTo>
                  <a:lnTo>
                    <a:pt x="8327" y="7905"/>
                  </a:lnTo>
                  <a:cubicBezTo>
                    <a:pt x="5120" y="9468"/>
                    <a:pt x="1393" y="8409"/>
                    <a:pt x="1" y="5549"/>
                  </a:cubicBezTo>
                  <a:lnTo>
                    <a:pt x="1" y="5549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21"/>
            <p:cNvSpPr/>
            <p:nvPr/>
          </p:nvSpPr>
          <p:spPr>
            <a:xfrm>
              <a:off x="1400975" y="4906925"/>
              <a:ext cx="578750" cy="564075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21"/>
            <p:cNvSpPr/>
            <p:nvPr/>
          </p:nvSpPr>
          <p:spPr>
            <a:xfrm>
              <a:off x="1788825" y="4438575"/>
              <a:ext cx="654375" cy="656250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21"/>
            <p:cNvSpPr/>
            <p:nvPr/>
          </p:nvSpPr>
          <p:spPr>
            <a:xfrm>
              <a:off x="2252300" y="242200"/>
              <a:ext cx="4347225" cy="4384200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21"/>
            <p:cNvSpPr/>
            <p:nvPr/>
          </p:nvSpPr>
          <p:spPr>
            <a:xfrm>
              <a:off x="1781825" y="4431200"/>
              <a:ext cx="463500" cy="569750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21"/>
            <p:cNvSpPr/>
            <p:nvPr/>
          </p:nvSpPr>
          <p:spPr>
            <a:xfrm>
              <a:off x="1396550" y="4899550"/>
              <a:ext cx="385300" cy="537125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21"/>
            <p:cNvSpPr/>
            <p:nvPr/>
          </p:nvSpPr>
          <p:spPr>
            <a:xfrm>
              <a:off x="2245225" y="211450"/>
              <a:ext cx="4378600" cy="4422475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21"/>
            <p:cNvSpPr/>
            <p:nvPr/>
          </p:nvSpPr>
          <p:spPr>
            <a:xfrm>
              <a:off x="1884225" y="4633900"/>
              <a:ext cx="565850" cy="468375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21"/>
            <p:cNvSpPr/>
            <p:nvPr/>
          </p:nvSpPr>
          <p:spPr>
            <a:xfrm>
              <a:off x="1453075" y="5102250"/>
              <a:ext cx="533600" cy="3904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4_1_1_1">
    <p:spTree>
      <p:nvGrpSpPr>
        <p:cNvPr id="1" name="Shape 6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5" name="Google Shape;6635;p22"/>
          <p:cNvSpPr/>
          <p:nvPr/>
        </p:nvSpPr>
        <p:spPr>
          <a:xfrm flipH="1">
            <a:off x="-238050" y="-28637"/>
            <a:ext cx="9620091" cy="5200767"/>
          </a:xfrm>
          <a:custGeom>
            <a:avLst/>
            <a:gdLst/>
            <a:ahLst/>
            <a:cxnLst/>
            <a:rect l="l" t="t" r="r" b="b"/>
            <a:pathLst>
              <a:path w="285717" h="160369" extrusionOk="0">
                <a:moveTo>
                  <a:pt x="75723" y="0"/>
                </a:moveTo>
                <a:cubicBezTo>
                  <a:pt x="69976" y="0"/>
                  <a:pt x="64428" y="2022"/>
                  <a:pt x="60067" y="5748"/>
                </a:cubicBezTo>
                <a:cubicBezTo>
                  <a:pt x="55628" y="9497"/>
                  <a:pt x="48993" y="13705"/>
                  <a:pt x="41458" y="13705"/>
                </a:cubicBezTo>
                <a:cubicBezTo>
                  <a:pt x="40599" y="13705"/>
                  <a:pt x="39728" y="13650"/>
                  <a:pt x="38847" y="13534"/>
                </a:cubicBezTo>
                <a:cubicBezTo>
                  <a:pt x="37513" y="13360"/>
                  <a:pt x="36262" y="13278"/>
                  <a:pt x="35089" y="13278"/>
                </a:cubicBezTo>
                <a:cubicBezTo>
                  <a:pt x="22869" y="13278"/>
                  <a:pt x="19140" y="22165"/>
                  <a:pt x="18012" y="28187"/>
                </a:cubicBezTo>
                <a:cubicBezTo>
                  <a:pt x="16792" y="34737"/>
                  <a:pt x="13584" y="40785"/>
                  <a:pt x="8638" y="45263"/>
                </a:cubicBezTo>
                <a:cubicBezTo>
                  <a:pt x="6099" y="47569"/>
                  <a:pt x="3158" y="49407"/>
                  <a:pt x="0" y="49875"/>
                </a:cubicBezTo>
                <a:lnTo>
                  <a:pt x="418" y="160368"/>
                </a:lnTo>
                <a:lnTo>
                  <a:pt x="221606" y="160368"/>
                </a:lnTo>
                <a:cubicBezTo>
                  <a:pt x="221606" y="160368"/>
                  <a:pt x="225645" y="151572"/>
                  <a:pt x="238903" y="151572"/>
                </a:cubicBezTo>
                <a:cubicBezTo>
                  <a:pt x="240090" y="151572"/>
                  <a:pt x="241352" y="151643"/>
                  <a:pt x="242692" y="151797"/>
                </a:cubicBezTo>
                <a:cubicBezTo>
                  <a:pt x="243337" y="151872"/>
                  <a:pt x="243958" y="151908"/>
                  <a:pt x="244556" y="151908"/>
                </a:cubicBezTo>
                <a:cubicBezTo>
                  <a:pt x="253791" y="151908"/>
                  <a:pt x="257495" y="143331"/>
                  <a:pt x="259033" y="138246"/>
                </a:cubicBezTo>
                <a:cubicBezTo>
                  <a:pt x="261539" y="129909"/>
                  <a:pt x="267772" y="123225"/>
                  <a:pt x="275792" y="119850"/>
                </a:cubicBezTo>
                <a:lnTo>
                  <a:pt x="285717" y="115673"/>
                </a:lnTo>
                <a:lnTo>
                  <a:pt x="285717" y="802"/>
                </a:lnTo>
                <a:lnTo>
                  <a:pt x="757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36" name="Google Shape;6636;p22"/>
          <p:cNvSpPr txBox="1">
            <a:spLocks noGrp="1"/>
          </p:cNvSpPr>
          <p:nvPr>
            <p:ph type="title"/>
          </p:nvPr>
        </p:nvSpPr>
        <p:spPr>
          <a:xfrm>
            <a:off x="720000" y="535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637" name="Google Shape;6637;p22"/>
          <p:cNvGrpSpPr/>
          <p:nvPr/>
        </p:nvGrpSpPr>
        <p:grpSpPr>
          <a:xfrm rot="-8648531">
            <a:off x="429473" y="294852"/>
            <a:ext cx="336668" cy="396759"/>
            <a:chOff x="4968050" y="4573150"/>
            <a:chExt cx="1315625" cy="1082200"/>
          </a:xfrm>
        </p:grpSpPr>
        <p:grpSp>
          <p:nvGrpSpPr>
            <p:cNvPr id="6638" name="Google Shape;6638;p22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639" name="Google Shape;6639;p22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0" name="Google Shape;6640;p22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41" name="Google Shape;6641;p22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2" name="Google Shape;6642;p22"/>
          <p:cNvGrpSpPr/>
          <p:nvPr/>
        </p:nvGrpSpPr>
        <p:grpSpPr>
          <a:xfrm rot="1076661">
            <a:off x="234516" y="1301401"/>
            <a:ext cx="179776" cy="147879"/>
            <a:chOff x="4968050" y="4573150"/>
            <a:chExt cx="1315625" cy="1082200"/>
          </a:xfrm>
        </p:grpSpPr>
        <p:grpSp>
          <p:nvGrpSpPr>
            <p:cNvPr id="6643" name="Google Shape;6643;p22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644" name="Google Shape;6644;p22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5" name="Google Shape;6645;p22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46" name="Google Shape;6646;p22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7" name="Google Shape;6647;p22"/>
          <p:cNvGrpSpPr/>
          <p:nvPr/>
        </p:nvGrpSpPr>
        <p:grpSpPr>
          <a:xfrm rot="-10035632">
            <a:off x="8492428" y="4147345"/>
            <a:ext cx="435580" cy="359609"/>
            <a:chOff x="1154850" y="1916575"/>
            <a:chExt cx="1658950" cy="1369100"/>
          </a:xfrm>
        </p:grpSpPr>
        <p:sp>
          <p:nvSpPr>
            <p:cNvPr id="6648" name="Google Shape;6648;p22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22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0" name="Google Shape;6650;p22"/>
          <p:cNvGrpSpPr/>
          <p:nvPr/>
        </p:nvGrpSpPr>
        <p:grpSpPr>
          <a:xfrm rot="-2601010">
            <a:off x="8725315" y="1376004"/>
            <a:ext cx="206796" cy="170105"/>
            <a:chOff x="4968050" y="4573150"/>
            <a:chExt cx="1315625" cy="1082200"/>
          </a:xfrm>
        </p:grpSpPr>
        <p:grpSp>
          <p:nvGrpSpPr>
            <p:cNvPr id="6651" name="Google Shape;6651;p22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652" name="Google Shape;6652;p22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22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54" name="Google Shape;6654;p22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5" name="Google Shape;6655;p22"/>
          <p:cNvGrpSpPr/>
          <p:nvPr/>
        </p:nvGrpSpPr>
        <p:grpSpPr>
          <a:xfrm rot="-1158191" flipH="1">
            <a:off x="7505882" y="477400"/>
            <a:ext cx="189443" cy="213186"/>
            <a:chOff x="4968050" y="4573150"/>
            <a:chExt cx="1315625" cy="1082200"/>
          </a:xfrm>
        </p:grpSpPr>
        <p:grpSp>
          <p:nvGrpSpPr>
            <p:cNvPr id="6656" name="Google Shape;6656;p22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657" name="Google Shape;6657;p22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22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59" name="Google Shape;6659;p22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0" name="Google Shape;6660;p22"/>
          <p:cNvGrpSpPr/>
          <p:nvPr/>
        </p:nvGrpSpPr>
        <p:grpSpPr>
          <a:xfrm flipH="1">
            <a:off x="8068581" y="83624"/>
            <a:ext cx="884874" cy="1075405"/>
            <a:chOff x="1260150" y="-357200"/>
            <a:chExt cx="4971200" cy="6041600"/>
          </a:xfrm>
        </p:grpSpPr>
        <p:sp>
          <p:nvSpPr>
            <p:cNvPr id="6661" name="Google Shape;6661;p22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22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22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22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22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22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22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22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22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22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22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22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22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22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22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22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22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22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22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22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22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22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22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22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22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22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22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22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22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22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22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22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22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22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22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22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22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8" name="Google Shape;6698;p22"/>
          <p:cNvGrpSpPr/>
          <p:nvPr/>
        </p:nvGrpSpPr>
        <p:grpSpPr>
          <a:xfrm rot="-2845827">
            <a:off x="267835" y="4019741"/>
            <a:ext cx="1196903" cy="957550"/>
            <a:chOff x="152425" y="47525"/>
            <a:chExt cx="7178075" cy="5742625"/>
          </a:xfrm>
        </p:grpSpPr>
        <p:sp>
          <p:nvSpPr>
            <p:cNvPr id="6699" name="Google Shape;6699;p22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22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22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22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22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22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22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22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22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22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22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22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22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22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22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22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22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22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22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22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22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22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22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22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22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22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22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22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22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22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22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22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22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2" name="Google Shape;6732;p22"/>
          <p:cNvGrpSpPr/>
          <p:nvPr/>
        </p:nvGrpSpPr>
        <p:grpSpPr>
          <a:xfrm rot="1076661">
            <a:off x="8000566" y="4720051"/>
            <a:ext cx="179776" cy="147879"/>
            <a:chOff x="4968050" y="4573150"/>
            <a:chExt cx="1315625" cy="1082200"/>
          </a:xfrm>
        </p:grpSpPr>
        <p:grpSp>
          <p:nvGrpSpPr>
            <p:cNvPr id="6733" name="Google Shape;6733;p22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734" name="Google Shape;6734;p22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5" name="Google Shape;6735;p22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736" name="Google Shape;6736;p22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7" name="Google Shape;6737;p22"/>
          <p:cNvGrpSpPr/>
          <p:nvPr/>
        </p:nvGrpSpPr>
        <p:grpSpPr>
          <a:xfrm rot="1076815">
            <a:off x="1535649" y="4565048"/>
            <a:ext cx="244223" cy="200891"/>
            <a:chOff x="4968050" y="4573150"/>
            <a:chExt cx="1315625" cy="1082200"/>
          </a:xfrm>
        </p:grpSpPr>
        <p:grpSp>
          <p:nvGrpSpPr>
            <p:cNvPr id="6738" name="Google Shape;6738;p22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739" name="Google Shape;6739;p22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0" name="Google Shape;6740;p22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741" name="Google Shape;6741;p22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4_1_1_1_1">
    <p:spTree>
      <p:nvGrpSpPr>
        <p:cNvPr id="1" name="Shape 6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3" name="Google Shape;6743;p23"/>
          <p:cNvSpPr txBox="1">
            <a:spLocks noGrp="1"/>
          </p:cNvSpPr>
          <p:nvPr>
            <p:ph type="title"/>
          </p:nvPr>
        </p:nvSpPr>
        <p:spPr>
          <a:xfrm>
            <a:off x="720000" y="5295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744" name="Google Shape;6744;p23"/>
          <p:cNvGrpSpPr/>
          <p:nvPr/>
        </p:nvGrpSpPr>
        <p:grpSpPr>
          <a:xfrm rot="-3765665" flipH="1">
            <a:off x="8046889" y="600499"/>
            <a:ext cx="296486" cy="244747"/>
            <a:chOff x="1154850" y="1916575"/>
            <a:chExt cx="1658950" cy="1369100"/>
          </a:xfrm>
        </p:grpSpPr>
        <p:sp>
          <p:nvSpPr>
            <p:cNvPr id="6745" name="Google Shape;6745;p23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23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7" name="Google Shape;6747;p23"/>
          <p:cNvGrpSpPr/>
          <p:nvPr/>
        </p:nvGrpSpPr>
        <p:grpSpPr>
          <a:xfrm rot="-3300081" flipH="1">
            <a:off x="8577420" y="1000276"/>
            <a:ext cx="279614" cy="286000"/>
            <a:chOff x="4968050" y="4573150"/>
            <a:chExt cx="1315625" cy="1082200"/>
          </a:xfrm>
        </p:grpSpPr>
        <p:grpSp>
          <p:nvGrpSpPr>
            <p:cNvPr id="6748" name="Google Shape;6748;p23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749" name="Google Shape;6749;p23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0" name="Google Shape;6750;p23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751" name="Google Shape;6751;p23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2" name="Google Shape;6752;p23"/>
          <p:cNvGrpSpPr/>
          <p:nvPr/>
        </p:nvGrpSpPr>
        <p:grpSpPr>
          <a:xfrm rot="6890753">
            <a:off x="8472350" y="4474909"/>
            <a:ext cx="290254" cy="267164"/>
            <a:chOff x="4968050" y="4573150"/>
            <a:chExt cx="1315625" cy="1082200"/>
          </a:xfrm>
        </p:grpSpPr>
        <p:grpSp>
          <p:nvGrpSpPr>
            <p:cNvPr id="6753" name="Google Shape;6753;p23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754" name="Google Shape;6754;p23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5" name="Google Shape;6755;p23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756" name="Google Shape;6756;p23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7" name="Google Shape;6757;p23"/>
          <p:cNvGrpSpPr/>
          <p:nvPr/>
        </p:nvGrpSpPr>
        <p:grpSpPr>
          <a:xfrm rot="-3299200" flipH="1">
            <a:off x="119705" y="2451054"/>
            <a:ext cx="173806" cy="177798"/>
            <a:chOff x="4968050" y="4573150"/>
            <a:chExt cx="1315625" cy="1082200"/>
          </a:xfrm>
        </p:grpSpPr>
        <p:grpSp>
          <p:nvGrpSpPr>
            <p:cNvPr id="6758" name="Google Shape;6758;p23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759" name="Google Shape;6759;p23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0" name="Google Shape;6760;p23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761" name="Google Shape;6761;p23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2" name="Google Shape;6762;p23"/>
          <p:cNvGrpSpPr/>
          <p:nvPr/>
        </p:nvGrpSpPr>
        <p:grpSpPr>
          <a:xfrm rot="10166449" flipH="1">
            <a:off x="8762395" y="2428133"/>
            <a:ext cx="206765" cy="170080"/>
            <a:chOff x="4968050" y="4573150"/>
            <a:chExt cx="1315625" cy="1082200"/>
          </a:xfrm>
        </p:grpSpPr>
        <p:grpSp>
          <p:nvGrpSpPr>
            <p:cNvPr id="6763" name="Google Shape;6763;p23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764" name="Google Shape;6764;p23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5" name="Google Shape;6765;p23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766" name="Google Shape;6766;p23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7" name="Google Shape;6767;p23"/>
          <p:cNvGrpSpPr/>
          <p:nvPr/>
        </p:nvGrpSpPr>
        <p:grpSpPr>
          <a:xfrm rot="4915085" flipH="1">
            <a:off x="190595" y="3059621"/>
            <a:ext cx="309749" cy="254791"/>
            <a:chOff x="4968050" y="4573150"/>
            <a:chExt cx="1315625" cy="1082200"/>
          </a:xfrm>
        </p:grpSpPr>
        <p:grpSp>
          <p:nvGrpSpPr>
            <p:cNvPr id="6768" name="Google Shape;6768;p23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769" name="Google Shape;6769;p23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0" name="Google Shape;6770;p23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771" name="Google Shape;6771;p23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CUSTOM_4_1_1_1_1_1">
    <p:spTree>
      <p:nvGrpSpPr>
        <p:cNvPr id="1" name="Shape 6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3" name="Google Shape;6773;p24"/>
          <p:cNvSpPr/>
          <p:nvPr/>
        </p:nvSpPr>
        <p:spPr>
          <a:xfrm>
            <a:off x="-238050" y="-28637"/>
            <a:ext cx="9620091" cy="5200767"/>
          </a:xfrm>
          <a:custGeom>
            <a:avLst/>
            <a:gdLst/>
            <a:ahLst/>
            <a:cxnLst/>
            <a:rect l="l" t="t" r="r" b="b"/>
            <a:pathLst>
              <a:path w="285717" h="160369" extrusionOk="0">
                <a:moveTo>
                  <a:pt x="75723" y="0"/>
                </a:moveTo>
                <a:cubicBezTo>
                  <a:pt x="69976" y="0"/>
                  <a:pt x="64428" y="2022"/>
                  <a:pt x="60067" y="5748"/>
                </a:cubicBezTo>
                <a:cubicBezTo>
                  <a:pt x="55628" y="9497"/>
                  <a:pt x="48993" y="13705"/>
                  <a:pt x="41458" y="13705"/>
                </a:cubicBezTo>
                <a:cubicBezTo>
                  <a:pt x="40599" y="13705"/>
                  <a:pt x="39728" y="13650"/>
                  <a:pt x="38847" y="13534"/>
                </a:cubicBezTo>
                <a:cubicBezTo>
                  <a:pt x="37513" y="13360"/>
                  <a:pt x="36262" y="13278"/>
                  <a:pt x="35089" y="13278"/>
                </a:cubicBezTo>
                <a:cubicBezTo>
                  <a:pt x="22869" y="13278"/>
                  <a:pt x="19140" y="22165"/>
                  <a:pt x="18012" y="28187"/>
                </a:cubicBezTo>
                <a:cubicBezTo>
                  <a:pt x="16792" y="34737"/>
                  <a:pt x="13584" y="40785"/>
                  <a:pt x="8638" y="45263"/>
                </a:cubicBezTo>
                <a:cubicBezTo>
                  <a:pt x="6099" y="47569"/>
                  <a:pt x="3158" y="49407"/>
                  <a:pt x="0" y="49875"/>
                </a:cubicBezTo>
                <a:lnTo>
                  <a:pt x="418" y="160368"/>
                </a:lnTo>
                <a:lnTo>
                  <a:pt x="221606" y="160368"/>
                </a:lnTo>
                <a:cubicBezTo>
                  <a:pt x="221606" y="160368"/>
                  <a:pt x="225645" y="151572"/>
                  <a:pt x="238903" y="151572"/>
                </a:cubicBezTo>
                <a:cubicBezTo>
                  <a:pt x="240090" y="151572"/>
                  <a:pt x="241352" y="151643"/>
                  <a:pt x="242692" y="151797"/>
                </a:cubicBezTo>
                <a:cubicBezTo>
                  <a:pt x="243337" y="151872"/>
                  <a:pt x="243958" y="151908"/>
                  <a:pt x="244556" y="151908"/>
                </a:cubicBezTo>
                <a:cubicBezTo>
                  <a:pt x="253791" y="151908"/>
                  <a:pt x="257495" y="143331"/>
                  <a:pt x="259033" y="138246"/>
                </a:cubicBezTo>
                <a:cubicBezTo>
                  <a:pt x="261539" y="129909"/>
                  <a:pt x="267772" y="123225"/>
                  <a:pt x="275792" y="119850"/>
                </a:cubicBezTo>
                <a:lnTo>
                  <a:pt x="285717" y="115673"/>
                </a:lnTo>
                <a:lnTo>
                  <a:pt x="285717" y="802"/>
                </a:lnTo>
                <a:lnTo>
                  <a:pt x="757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4" name="Google Shape;6774;p24"/>
          <p:cNvSpPr txBox="1">
            <a:spLocks noGrp="1"/>
          </p:cNvSpPr>
          <p:nvPr>
            <p:ph type="title"/>
          </p:nvPr>
        </p:nvSpPr>
        <p:spPr>
          <a:xfrm>
            <a:off x="720000" y="535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775" name="Google Shape;6775;p24"/>
          <p:cNvGrpSpPr/>
          <p:nvPr/>
        </p:nvGrpSpPr>
        <p:grpSpPr>
          <a:xfrm>
            <a:off x="7270228" y="3947492"/>
            <a:ext cx="757611" cy="921948"/>
            <a:chOff x="1260150" y="-357200"/>
            <a:chExt cx="4971200" cy="6041600"/>
          </a:xfrm>
        </p:grpSpPr>
        <p:sp>
          <p:nvSpPr>
            <p:cNvPr id="6776" name="Google Shape;6776;p24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24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24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5896225" y="4354675"/>
              <a:ext cx="27025" cy="65550"/>
            </a:xfrm>
            <a:custGeom>
              <a:avLst/>
              <a:gdLst/>
              <a:ahLst/>
              <a:cxnLst/>
              <a:rect l="l" t="t" r="r" b="b"/>
              <a:pathLst>
                <a:path w="1081" h="2622" fill="none" extrusionOk="0">
                  <a:moveTo>
                    <a:pt x="0" y="0"/>
                  </a:moveTo>
                  <a:cubicBezTo>
                    <a:pt x="362" y="874"/>
                    <a:pt x="720" y="1750"/>
                    <a:pt x="1080" y="26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5251950" y="3123025"/>
              <a:ext cx="12400" cy="125900"/>
            </a:xfrm>
            <a:custGeom>
              <a:avLst/>
              <a:gdLst/>
              <a:ahLst/>
              <a:cxnLst/>
              <a:rect l="l" t="t" r="r" b="b"/>
              <a:pathLst>
                <a:path w="496" h="5036" fill="none" extrusionOk="0">
                  <a:moveTo>
                    <a:pt x="1" y="0"/>
                  </a:moveTo>
                  <a:cubicBezTo>
                    <a:pt x="275" y="1664"/>
                    <a:pt x="441" y="3348"/>
                    <a:pt x="496" y="50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6" name="Google Shape;6816;p24"/>
          <p:cNvGrpSpPr/>
          <p:nvPr/>
        </p:nvGrpSpPr>
        <p:grpSpPr>
          <a:xfrm rot="-2343" flipH="1">
            <a:off x="-14409" y="906279"/>
            <a:ext cx="486902" cy="401968"/>
            <a:chOff x="1154850" y="1916575"/>
            <a:chExt cx="1658950" cy="1369100"/>
          </a:xfrm>
        </p:grpSpPr>
        <p:sp>
          <p:nvSpPr>
            <p:cNvPr id="6817" name="Google Shape;6817;p24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9" name="Google Shape;6819;p24"/>
          <p:cNvGrpSpPr/>
          <p:nvPr/>
        </p:nvGrpSpPr>
        <p:grpSpPr>
          <a:xfrm rot="-3300304" flipH="1">
            <a:off x="7089610" y="4701494"/>
            <a:ext cx="211508" cy="216322"/>
            <a:chOff x="4968050" y="4573150"/>
            <a:chExt cx="1315625" cy="1082200"/>
          </a:xfrm>
        </p:grpSpPr>
        <p:grpSp>
          <p:nvGrpSpPr>
            <p:cNvPr id="6820" name="Google Shape;6820;p24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821" name="Google Shape;6821;p24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2" name="Google Shape;6822;p24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823" name="Google Shape;6823;p24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4" name="Google Shape;6824;p24"/>
          <p:cNvGrpSpPr/>
          <p:nvPr/>
        </p:nvGrpSpPr>
        <p:grpSpPr>
          <a:xfrm rot="-1096339">
            <a:off x="27031" y="1659270"/>
            <a:ext cx="258737" cy="213574"/>
            <a:chOff x="1154850" y="1916575"/>
            <a:chExt cx="1658950" cy="1369100"/>
          </a:xfrm>
        </p:grpSpPr>
        <p:sp>
          <p:nvSpPr>
            <p:cNvPr id="6825" name="Google Shape;6825;p24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7" name="Google Shape;6827;p24"/>
          <p:cNvGrpSpPr/>
          <p:nvPr/>
        </p:nvGrpSpPr>
        <p:grpSpPr>
          <a:xfrm rot="-3304495">
            <a:off x="400748" y="21443"/>
            <a:ext cx="1006802" cy="805465"/>
            <a:chOff x="152425" y="47525"/>
            <a:chExt cx="7178075" cy="5742625"/>
          </a:xfrm>
        </p:grpSpPr>
        <p:sp>
          <p:nvSpPr>
            <p:cNvPr id="6828" name="Google Shape;6828;p24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2" name="Google Shape;6862;p24"/>
          <p:cNvGrpSpPr/>
          <p:nvPr/>
        </p:nvGrpSpPr>
        <p:grpSpPr>
          <a:xfrm rot="9058572" flipH="1">
            <a:off x="1617133" y="325560"/>
            <a:ext cx="213950" cy="197229"/>
            <a:chOff x="4968050" y="4573150"/>
            <a:chExt cx="1315625" cy="1082200"/>
          </a:xfrm>
        </p:grpSpPr>
        <p:grpSp>
          <p:nvGrpSpPr>
            <p:cNvPr id="6863" name="Google Shape;6863;p24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864" name="Google Shape;6864;p24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5" name="Google Shape;6865;p24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866" name="Google Shape;6866;p24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7" name="Google Shape;6867;p24"/>
          <p:cNvGrpSpPr/>
          <p:nvPr/>
        </p:nvGrpSpPr>
        <p:grpSpPr>
          <a:xfrm rot="6855494" flipH="1">
            <a:off x="8764254" y="3458325"/>
            <a:ext cx="157869" cy="161454"/>
            <a:chOff x="4968050" y="4573150"/>
            <a:chExt cx="1315625" cy="1082200"/>
          </a:xfrm>
        </p:grpSpPr>
        <p:grpSp>
          <p:nvGrpSpPr>
            <p:cNvPr id="6868" name="Google Shape;6868;p24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869" name="Google Shape;6869;p24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0" name="Google Shape;6870;p24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871" name="Google Shape;6871;p24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2" name="Google Shape;6872;p24"/>
          <p:cNvGrpSpPr/>
          <p:nvPr/>
        </p:nvGrpSpPr>
        <p:grpSpPr>
          <a:xfrm rot="138657">
            <a:off x="8092233" y="3892368"/>
            <a:ext cx="864987" cy="777510"/>
            <a:chOff x="857425" y="178550"/>
            <a:chExt cx="5911650" cy="5313800"/>
          </a:xfrm>
        </p:grpSpPr>
        <p:sp>
          <p:nvSpPr>
            <p:cNvPr id="6873" name="Google Shape;6873;p24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24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24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4_1_1_1_1_1_1">
    <p:spTree>
      <p:nvGrpSpPr>
        <p:cNvPr id="1" name="Shape 6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10" name="Google Shape;6910;p25"/>
          <p:cNvGrpSpPr/>
          <p:nvPr/>
        </p:nvGrpSpPr>
        <p:grpSpPr>
          <a:xfrm>
            <a:off x="250" y="-38100"/>
            <a:ext cx="9143900" cy="5181700"/>
            <a:chOff x="250" y="-38100"/>
            <a:chExt cx="9143900" cy="5181700"/>
          </a:xfrm>
        </p:grpSpPr>
        <p:sp>
          <p:nvSpPr>
            <p:cNvPr id="6911" name="Google Shape;6911;p25"/>
            <p:cNvSpPr/>
            <p:nvPr/>
          </p:nvSpPr>
          <p:spPr>
            <a:xfrm flipH="1">
              <a:off x="543" y="-38100"/>
              <a:ext cx="2371182" cy="1848247"/>
            </a:xfrm>
            <a:custGeom>
              <a:avLst/>
              <a:gdLst/>
              <a:ahLst/>
              <a:cxnLst/>
              <a:rect l="l" t="t" r="r" b="b"/>
              <a:pathLst>
                <a:path w="454903" h="268348" extrusionOk="0">
                  <a:moveTo>
                    <a:pt x="12268" y="0"/>
                  </a:moveTo>
                  <a:cubicBezTo>
                    <a:pt x="8417" y="0"/>
                    <a:pt x="4572" y="556"/>
                    <a:pt x="882" y="1719"/>
                  </a:cubicBezTo>
                  <a:lnTo>
                    <a:pt x="1" y="268347"/>
                  </a:lnTo>
                  <a:lnTo>
                    <a:pt x="454903" y="268347"/>
                  </a:lnTo>
                  <a:cubicBezTo>
                    <a:pt x="438829" y="234641"/>
                    <a:pt x="404015" y="210543"/>
                    <a:pt x="366677" y="207268"/>
                  </a:cubicBezTo>
                  <a:cubicBezTo>
                    <a:pt x="354200" y="206173"/>
                    <a:pt x="340353" y="206828"/>
                    <a:pt x="330744" y="198827"/>
                  </a:cubicBezTo>
                  <a:cubicBezTo>
                    <a:pt x="323077" y="192445"/>
                    <a:pt x="320195" y="182146"/>
                    <a:pt x="314921" y="173681"/>
                  </a:cubicBezTo>
                  <a:cubicBezTo>
                    <a:pt x="299955" y="149666"/>
                    <a:pt x="268070" y="143201"/>
                    <a:pt x="239721" y="141463"/>
                  </a:cubicBezTo>
                  <a:cubicBezTo>
                    <a:pt x="223326" y="140451"/>
                    <a:pt x="205324" y="139665"/>
                    <a:pt x="193215" y="128604"/>
                  </a:cubicBezTo>
                  <a:cubicBezTo>
                    <a:pt x="185417" y="121484"/>
                    <a:pt x="181428" y="111197"/>
                    <a:pt x="174915" y="102898"/>
                  </a:cubicBezTo>
                  <a:cubicBezTo>
                    <a:pt x="159616" y="83420"/>
                    <a:pt x="132946" y="77490"/>
                    <a:pt x="108371" y="73978"/>
                  </a:cubicBezTo>
                  <a:cubicBezTo>
                    <a:pt x="92750" y="71752"/>
                    <a:pt x="75570" y="69216"/>
                    <a:pt x="65211" y="57381"/>
                  </a:cubicBezTo>
                  <a:cubicBezTo>
                    <a:pt x="55531" y="46356"/>
                    <a:pt x="54495" y="30139"/>
                    <a:pt x="46459" y="17900"/>
                  </a:cubicBezTo>
                  <a:cubicBezTo>
                    <a:pt x="39092" y="6697"/>
                    <a:pt x="25639" y="0"/>
                    <a:pt x="12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25"/>
            <p:cNvSpPr/>
            <p:nvPr/>
          </p:nvSpPr>
          <p:spPr>
            <a:xfrm>
              <a:off x="2305050" y="-38100"/>
              <a:ext cx="6839100" cy="5181600"/>
            </a:xfrm>
            <a:prstGeom prst="rect">
              <a:avLst/>
            </a:prstGeom>
            <a:solidFill>
              <a:schemeClr val="lt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25"/>
            <p:cNvSpPr/>
            <p:nvPr/>
          </p:nvSpPr>
          <p:spPr>
            <a:xfrm>
              <a:off x="250" y="1810000"/>
              <a:ext cx="5695800" cy="3333600"/>
            </a:xfrm>
            <a:prstGeom prst="rect">
              <a:avLst/>
            </a:prstGeom>
            <a:solidFill>
              <a:schemeClr val="lt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14" name="Google Shape;6914;p25"/>
          <p:cNvSpPr txBox="1">
            <a:spLocks noGrp="1"/>
          </p:cNvSpPr>
          <p:nvPr>
            <p:ph type="title"/>
          </p:nvPr>
        </p:nvSpPr>
        <p:spPr>
          <a:xfrm>
            <a:off x="720000" y="535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915" name="Google Shape;6915;p25"/>
          <p:cNvSpPr/>
          <p:nvPr/>
        </p:nvSpPr>
        <p:spPr>
          <a:xfrm rot="-766048">
            <a:off x="-805875" y="6438433"/>
            <a:ext cx="239624" cy="233548"/>
          </a:xfrm>
          <a:custGeom>
            <a:avLst/>
            <a:gdLst/>
            <a:ahLst/>
            <a:cxnLst/>
            <a:rect l="l" t="t" r="r" b="b"/>
            <a:pathLst>
              <a:path w="23150" h="22563" extrusionOk="0">
                <a:moveTo>
                  <a:pt x="15237" y="1"/>
                </a:moveTo>
                <a:cubicBezTo>
                  <a:pt x="15197" y="1"/>
                  <a:pt x="15156" y="16"/>
                  <a:pt x="15127" y="47"/>
                </a:cubicBezTo>
                <a:lnTo>
                  <a:pt x="2642" y="12665"/>
                </a:lnTo>
                <a:cubicBezTo>
                  <a:pt x="201" y="15132"/>
                  <a:pt x="0" y="18907"/>
                  <a:pt x="2200" y="21076"/>
                </a:cubicBezTo>
                <a:cubicBezTo>
                  <a:pt x="3208" y="22073"/>
                  <a:pt x="4546" y="22563"/>
                  <a:pt x="5935" y="22563"/>
                </a:cubicBezTo>
                <a:cubicBezTo>
                  <a:pt x="7575" y="22563"/>
                  <a:pt x="9287" y="21880"/>
                  <a:pt x="10609" y="20544"/>
                </a:cubicBezTo>
                <a:lnTo>
                  <a:pt x="23091" y="7926"/>
                </a:lnTo>
                <a:cubicBezTo>
                  <a:pt x="23150" y="7865"/>
                  <a:pt x="23150" y="7767"/>
                  <a:pt x="23085" y="7703"/>
                </a:cubicBezTo>
                <a:lnTo>
                  <a:pt x="15350" y="47"/>
                </a:lnTo>
                <a:cubicBezTo>
                  <a:pt x="15319" y="16"/>
                  <a:pt x="15278" y="1"/>
                  <a:pt x="15237" y="1"/>
                </a:cubicBezTo>
                <a:close/>
              </a:path>
            </a:pathLst>
          </a:custGeom>
          <a:solidFill>
            <a:srgbClr val="FEE4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6" name="Google Shape;6916;p25"/>
          <p:cNvSpPr/>
          <p:nvPr/>
        </p:nvSpPr>
        <p:spPr>
          <a:xfrm rot="-766048">
            <a:off x="-808580" y="6444848"/>
            <a:ext cx="159528" cy="222390"/>
          </a:xfrm>
          <a:custGeom>
            <a:avLst/>
            <a:gdLst/>
            <a:ahLst/>
            <a:cxnLst/>
            <a:rect l="l" t="t" r="r" b="b"/>
            <a:pathLst>
              <a:path w="15412" h="21485" fill="none" extrusionOk="0">
                <a:moveTo>
                  <a:pt x="15412" y="0"/>
                </a:moveTo>
                <a:lnTo>
                  <a:pt x="2704" y="12844"/>
                </a:lnTo>
                <a:cubicBezTo>
                  <a:pt x="198" y="15378"/>
                  <a:pt x="0" y="19246"/>
                  <a:pt x="2262" y="21484"/>
                </a:cubicBezTo>
                <a:lnTo>
                  <a:pt x="2262" y="21484"/>
                </a:lnTo>
              </a:path>
            </a:pathLst>
          </a:custGeom>
          <a:noFill/>
          <a:ln w="16050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7" name="Google Shape;6917;p25"/>
          <p:cNvSpPr/>
          <p:nvPr/>
        </p:nvSpPr>
        <p:spPr>
          <a:xfrm rot="-766048">
            <a:off x="-774677" y="6515492"/>
            <a:ext cx="220930" cy="161661"/>
          </a:xfrm>
          <a:custGeom>
            <a:avLst/>
            <a:gdLst/>
            <a:ahLst/>
            <a:cxnLst/>
            <a:rect l="l" t="t" r="r" b="b"/>
            <a:pathLst>
              <a:path w="21344" h="15618" fill="none" extrusionOk="0">
                <a:moveTo>
                  <a:pt x="21343" y="0"/>
                </a:moveTo>
                <a:lnTo>
                  <a:pt x="8635" y="12844"/>
                </a:lnTo>
                <a:cubicBezTo>
                  <a:pt x="6130" y="15378"/>
                  <a:pt x="2260" y="15617"/>
                  <a:pt x="1" y="13376"/>
                </a:cubicBezTo>
                <a:lnTo>
                  <a:pt x="1" y="13376"/>
                </a:lnTo>
              </a:path>
            </a:pathLst>
          </a:custGeom>
          <a:noFill/>
          <a:ln w="16050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8" name="Google Shape;6918;p25"/>
          <p:cNvSpPr/>
          <p:nvPr/>
        </p:nvSpPr>
        <p:spPr>
          <a:xfrm rot="-766048">
            <a:off x="-623174" y="6382783"/>
            <a:ext cx="10196" cy="44457"/>
          </a:xfrm>
          <a:custGeom>
            <a:avLst/>
            <a:gdLst/>
            <a:ahLst/>
            <a:cxnLst/>
            <a:rect l="l" t="t" r="r" b="b"/>
            <a:pathLst>
              <a:path w="985" h="4295" fill="none" extrusionOk="0">
                <a:moveTo>
                  <a:pt x="985" y="0"/>
                </a:moveTo>
                <a:cubicBezTo>
                  <a:pt x="484" y="1388"/>
                  <a:pt x="152" y="2827"/>
                  <a:pt x="0" y="4294"/>
                </a:cubicBezTo>
              </a:path>
            </a:pathLst>
          </a:custGeom>
          <a:noFill/>
          <a:ln w="200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9" name="Google Shape;6919;p25"/>
          <p:cNvSpPr/>
          <p:nvPr/>
        </p:nvSpPr>
        <p:spPr>
          <a:xfrm rot="-766048">
            <a:off x="-602062" y="6343592"/>
            <a:ext cx="21085" cy="100000"/>
          </a:xfrm>
          <a:custGeom>
            <a:avLst/>
            <a:gdLst/>
            <a:ahLst/>
            <a:cxnLst/>
            <a:rect l="l" t="t" r="r" b="b"/>
            <a:pathLst>
              <a:path w="2037" h="9661" fill="none" extrusionOk="0">
                <a:moveTo>
                  <a:pt x="2036" y="0"/>
                </a:moveTo>
                <a:cubicBezTo>
                  <a:pt x="1162" y="3174"/>
                  <a:pt x="486" y="6404"/>
                  <a:pt x="1" y="9660"/>
                </a:cubicBezTo>
              </a:path>
            </a:pathLst>
          </a:custGeom>
          <a:noFill/>
          <a:ln w="200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20" name="Google Shape;6920;p25"/>
          <p:cNvGrpSpPr/>
          <p:nvPr/>
        </p:nvGrpSpPr>
        <p:grpSpPr>
          <a:xfrm rot="3300479">
            <a:off x="8485472" y="462735"/>
            <a:ext cx="324397" cy="331813"/>
            <a:chOff x="4968050" y="4573150"/>
            <a:chExt cx="1315625" cy="1082200"/>
          </a:xfrm>
        </p:grpSpPr>
        <p:grpSp>
          <p:nvGrpSpPr>
            <p:cNvPr id="6921" name="Google Shape;6921;p25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922" name="Google Shape;6922;p25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3" name="Google Shape;6923;p25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924" name="Google Shape;6924;p25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5" name="Google Shape;6925;p25"/>
          <p:cNvGrpSpPr/>
          <p:nvPr/>
        </p:nvGrpSpPr>
        <p:grpSpPr>
          <a:xfrm rot="-5167360" flipH="1">
            <a:off x="8364903" y="1202486"/>
            <a:ext cx="214016" cy="197148"/>
            <a:chOff x="4968050" y="4573150"/>
            <a:chExt cx="1315625" cy="1082200"/>
          </a:xfrm>
        </p:grpSpPr>
        <p:grpSp>
          <p:nvGrpSpPr>
            <p:cNvPr id="6926" name="Google Shape;6926;p25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927" name="Google Shape;6927;p25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8" name="Google Shape;6928;p25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929" name="Google Shape;6929;p25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0" name="Google Shape;6930;p25"/>
          <p:cNvGrpSpPr/>
          <p:nvPr/>
        </p:nvGrpSpPr>
        <p:grpSpPr>
          <a:xfrm rot="9250883">
            <a:off x="225433" y="3915592"/>
            <a:ext cx="347389" cy="286754"/>
            <a:chOff x="1154850" y="1916575"/>
            <a:chExt cx="1658950" cy="1369100"/>
          </a:xfrm>
        </p:grpSpPr>
        <p:sp>
          <p:nvSpPr>
            <p:cNvPr id="6931" name="Google Shape;6931;p25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25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3" name="Google Shape;6933;p25"/>
          <p:cNvGrpSpPr/>
          <p:nvPr/>
        </p:nvGrpSpPr>
        <p:grpSpPr>
          <a:xfrm rot="10166449" flipH="1">
            <a:off x="556895" y="4683708"/>
            <a:ext cx="206765" cy="170080"/>
            <a:chOff x="4968050" y="4573150"/>
            <a:chExt cx="1315625" cy="1082200"/>
          </a:xfrm>
        </p:grpSpPr>
        <p:grpSp>
          <p:nvGrpSpPr>
            <p:cNvPr id="6934" name="Google Shape;6934;p25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6935" name="Google Shape;6935;p25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6" name="Google Shape;6936;p25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937" name="Google Shape;6937;p25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8" name="Google Shape;6938;p25"/>
          <p:cNvGrpSpPr/>
          <p:nvPr/>
        </p:nvGrpSpPr>
        <p:grpSpPr>
          <a:xfrm rot="-10036491">
            <a:off x="150770" y="1840949"/>
            <a:ext cx="378071" cy="312045"/>
            <a:chOff x="1154850" y="1916575"/>
            <a:chExt cx="1658950" cy="1369100"/>
          </a:xfrm>
        </p:grpSpPr>
        <p:sp>
          <p:nvSpPr>
            <p:cNvPr id="6939" name="Google Shape;6939;p25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25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1" name="Google Shape;6941;p25"/>
          <p:cNvGrpSpPr/>
          <p:nvPr/>
        </p:nvGrpSpPr>
        <p:grpSpPr>
          <a:xfrm rot="-2202094">
            <a:off x="250891" y="449967"/>
            <a:ext cx="928416" cy="742754"/>
            <a:chOff x="152425" y="47525"/>
            <a:chExt cx="7178075" cy="5742625"/>
          </a:xfrm>
        </p:grpSpPr>
        <p:sp>
          <p:nvSpPr>
            <p:cNvPr id="6942" name="Google Shape;6942;p25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25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25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25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25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25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25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25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25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25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25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25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25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25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25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25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25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5" name="Google Shape;6975;p25"/>
          <p:cNvGrpSpPr/>
          <p:nvPr/>
        </p:nvGrpSpPr>
        <p:grpSpPr>
          <a:xfrm>
            <a:off x="1348181" y="11"/>
            <a:ext cx="645759" cy="784804"/>
            <a:chOff x="1260150" y="-357200"/>
            <a:chExt cx="4971200" cy="6041600"/>
          </a:xfrm>
        </p:grpSpPr>
        <p:sp>
          <p:nvSpPr>
            <p:cNvPr id="6976" name="Google Shape;6976;p25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5896225" y="4354675"/>
              <a:ext cx="27025" cy="65550"/>
            </a:xfrm>
            <a:custGeom>
              <a:avLst/>
              <a:gdLst/>
              <a:ahLst/>
              <a:cxnLst/>
              <a:rect l="l" t="t" r="r" b="b"/>
              <a:pathLst>
                <a:path w="1081" h="2622" fill="none" extrusionOk="0">
                  <a:moveTo>
                    <a:pt x="0" y="0"/>
                  </a:moveTo>
                  <a:cubicBezTo>
                    <a:pt x="362" y="874"/>
                    <a:pt x="720" y="1750"/>
                    <a:pt x="1080" y="26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5251950" y="3123025"/>
              <a:ext cx="12400" cy="125900"/>
            </a:xfrm>
            <a:custGeom>
              <a:avLst/>
              <a:gdLst/>
              <a:ahLst/>
              <a:cxnLst/>
              <a:rect l="l" t="t" r="r" b="b"/>
              <a:pathLst>
                <a:path w="496" h="5036" fill="none" extrusionOk="0">
                  <a:moveTo>
                    <a:pt x="1" y="0"/>
                  </a:moveTo>
                  <a:cubicBezTo>
                    <a:pt x="275" y="1664"/>
                    <a:pt x="441" y="3348"/>
                    <a:pt x="496" y="50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CUSTOM_4_1_1_1_1_1_1_2">
    <p:spTree>
      <p:nvGrpSpPr>
        <p:cNvPr id="1" name="Shape 7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7" name="Google Shape;7017;p26"/>
          <p:cNvSpPr/>
          <p:nvPr/>
        </p:nvSpPr>
        <p:spPr>
          <a:xfrm flipH="1">
            <a:off x="-238050" y="-28637"/>
            <a:ext cx="9620091" cy="5200767"/>
          </a:xfrm>
          <a:custGeom>
            <a:avLst/>
            <a:gdLst/>
            <a:ahLst/>
            <a:cxnLst/>
            <a:rect l="l" t="t" r="r" b="b"/>
            <a:pathLst>
              <a:path w="285717" h="160369" extrusionOk="0">
                <a:moveTo>
                  <a:pt x="75723" y="0"/>
                </a:moveTo>
                <a:cubicBezTo>
                  <a:pt x="69976" y="0"/>
                  <a:pt x="64428" y="2022"/>
                  <a:pt x="60067" y="5748"/>
                </a:cubicBezTo>
                <a:cubicBezTo>
                  <a:pt x="55628" y="9497"/>
                  <a:pt x="48993" y="13705"/>
                  <a:pt x="41458" y="13705"/>
                </a:cubicBezTo>
                <a:cubicBezTo>
                  <a:pt x="40599" y="13705"/>
                  <a:pt x="39728" y="13650"/>
                  <a:pt x="38847" y="13534"/>
                </a:cubicBezTo>
                <a:cubicBezTo>
                  <a:pt x="37513" y="13360"/>
                  <a:pt x="36262" y="13278"/>
                  <a:pt x="35089" y="13278"/>
                </a:cubicBezTo>
                <a:cubicBezTo>
                  <a:pt x="22869" y="13278"/>
                  <a:pt x="19140" y="22165"/>
                  <a:pt x="18012" y="28187"/>
                </a:cubicBezTo>
                <a:cubicBezTo>
                  <a:pt x="16792" y="34737"/>
                  <a:pt x="13584" y="40785"/>
                  <a:pt x="8638" y="45263"/>
                </a:cubicBezTo>
                <a:cubicBezTo>
                  <a:pt x="6099" y="47569"/>
                  <a:pt x="3158" y="49407"/>
                  <a:pt x="0" y="49875"/>
                </a:cubicBezTo>
                <a:lnTo>
                  <a:pt x="418" y="160368"/>
                </a:lnTo>
                <a:lnTo>
                  <a:pt x="221606" y="160368"/>
                </a:lnTo>
                <a:cubicBezTo>
                  <a:pt x="221606" y="160368"/>
                  <a:pt x="225645" y="151572"/>
                  <a:pt x="238903" y="151572"/>
                </a:cubicBezTo>
                <a:cubicBezTo>
                  <a:pt x="240090" y="151572"/>
                  <a:pt x="241352" y="151643"/>
                  <a:pt x="242692" y="151797"/>
                </a:cubicBezTo>
                <a:cubicBezTo>
                  <a:pt x="243337" y="151872"/>
                  <a:pt x="243958" y="151908"/>
                  <a:pt x="244556" y="151908"/>
                </a:cubicBezTo>
                <a:cubicBezTo>
                  <a:pt x="253791" y="151908"/>
                  <a:pt x="257495" y="143331"/>
                  <a:pt x="259033" y="138246"/>
                </a:cubicBezTo>
                <a:cubicBezTo>
                  <a:pt x="261539" y="129909"/>
                  <a:pt x="267772" y="123225"/>
                  <a:pt x="275792" y="119850"/>
                </a:cubicBezTo>
                <a:lnTo>
                  <a:pt x="285717" y="115673"/>
                </a:lnTo>
                <a:lnTo>
                  <a:pt x="285717" y="802"/>
                </a:lnTo>
                <a:lnTo>
                  <a:pt x="757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18" name="Google Shape;7018;p26"/>
          <p:cNvGrpSpPr/>
          <p:nvPr/>
        </p:nvGrpSpPr>
        <p:grpSpPr>
          <a:xfrm rot="-8648122">
            <a:off x="1547686" y="4510536"/>
            <a:ext cx="289456" cy="341229"/>
            <a:chOff x="4968050" y="4573150"/>
            <a:chExt cx="1315625" cy="1082200"/>
          </a:xfrm>
        </p:grpSpPr>
        <p:grpSp>
          <p:nvGrpSpPr>
            <p:cNvPr id="7019" name="Google Shape;7019;p26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020" name="Google Shape;7020;p26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1" name="Google Shape;7021;p26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2" name="Google Shape;7022;p26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3" name="Google Shape;7023;p26"/>
          <p:cNvGrpSpPr/>
          <p:nvPr/>
        </p:nvGrpSpPr>
        <p:grpSpPr>
          <a:xfrm rot="1076661">
            <a:off x="451104" y="3841976"/>
            <a:ext cx="179776" cy="147879"/>
            <a:chOff x="4968050" y="4573150"/>
            <a:chExt cx="1315625" cy="1082200"/>
          </a:xfrm>
        </p:grpSpPr>
        <p:grpSp>
          <p:nvGrpSpPr>
            <p:cNvPr id="7024" name="Google Shape;7024;p26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025" name="Google Shape;7025;p26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6" name="Google Shape;7026;p26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7" name="Google Shape;7027;p26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8" name="Google Shape;7028;p26"/>
          <p:cNvGrpSpPr/>
          <p:nvPr/>
        </p:nvGrpSpPr>
        <p:grpSpPr>
          <a:xfrm rot="-10035632">
            <a:off x="7954153" y="184945"/>
            <a:ext cx="435580" cy="359609"/>
            <a:chOff x="1154850" y="1916575"/>
            <a:chExt cx="1658950" cy="1369100"/>
          </a:xfrm>
        </p:grpSpPr>
        <p:sp>
          <p:nvSpPr>
            <p:cNvPr id="7029" name="Google Shape;7029;p26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26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1" name="Google Shape;7031;p26"/>
          <p:cNvGrpSpPr/>
          <p:nvPr/>
        </p:nvGrpSpPr>
        <p:grpSpPr>
          <a:xfrm rot="-1158191" flipH="1">
            <a:off x="7201082" y="325000"/>
            <a:ext cx="189443" cy="213186"/>
            <a:chOff x="4968050" y="4573150"/>
            <a:chExt cx="1315625" cy="1082200"/>
          </a:xfrm>
        </p:grpSpPr>
        <p:grpSp>
          <p:nvGrpSpPr>
            <p:cNvPr id="7032" name="Google Shape;7032;p26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033" name="Google Shape;7033;p26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4" name="Google Shape;7034;p26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35" name="Google Shape;7035;p26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6" name="Google Shape;7036;p26"/>
          <p:cNvGrpSpPr/>
          <p:nvPr/>
        </p:nvGrpSpPr>
        <p:grpSpPr>
          <a:xfrm rot="-2847516">
            <a:off x="306893" y="4354573"/>
            <a:ext cx="816411" cy="653148"/>
            <a:chOff x="152425" y="47525"/>
            <a:chExt cx="7178075" cy="5742625"/>
          </a:xfrm>
        </p:grpSpPr>
        <p:sp>
          <p:nvSpPr>
            <p:cNvPr id="7037" name="Google Shape;7037;p26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26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26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26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26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26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26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26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26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26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26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26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26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26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26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26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26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26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26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26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26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26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26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26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26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26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26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26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26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26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26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26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26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70" name="Google Shape;7070;p26"/>
          <p:cNvSpPr txBox="1">
            <a:spLocks noGrp="1"/>
          </p:cNvSpPr>
          <p:nvPr>
            <p:ph type="title"/>
          </p:nvPr>
        </p:nvSpPr>
        <p:spPr>
          <a:xfrm>
            <a:off x="720000" y="535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071" name="Google Shape;7071;p26"/>
          <p:cNvSpPr/>
          <p:nvPr/>
        </p:nvSpPr>
        <p:spPr>
          <a:xfrm rot="-766048">
            <a:off x="-805875" y="6438433"/>
            <a:ext cx="239624" cy="233548"/>
          </a:xfrm>
          <a:custGeom>
            <a:avLst/>
            <a:gdLst/>
            <a:ahLst/>
            <a:cxnLst/>
            <a:rect l="l" t="t" r="r" b="b"/>
            <a:pathLst>
              <a:path w="23150" h="22563" extrusionOk="0">
                <a:moveTo>
                  <a:pt x="15237" y="1"/>
                </a:moveTo>
                <a:cubicBezTo>
                  <a:pt x="15197" y="1"/>
                  <a:pt x="15156" y="16"/>
                  <a:pt x="15127" y="47"/>
                </a:cubicBezTo>
                <a:lnTo>
                  <a:pt x="2642" y="12665"/>
                </a:lnTo>
                <a:cubicBezTo>
                  <a:pt x="201" y="15132"/>
                  <a:pt x="0" y="18907"/>
                  <a:pt x="2200" y="21076"/>
                </a:cubicBezTo>
                <a:cubicBezTo>
                  <a:pt x="3208" y="22073"/>
                  <a:pt x="4546" y="22563"/>
                  <a:pt x="5935" y="22563"/>
                </a:cubicBezTo>
                <a:cubicBezTo>
                  <a:pt x="7575" y="22563"/>
                  <a:pt x="9287" y="21880"/>
                  <a:pt x="10609" y="20544"/>
                </a:cubicBezTo>
                <a:lnTo>
                  <a:pt x="23091" y="7926"/>
                </a:lnTo>
                <a:cubicBezTo>
                  <a:pt x="23150" y="7865"/>
                  <a:pt x="23150" y="7767"/>
                  <a:pt x="23085" y="7703"/>
                </a:cubicBezTo>
                <a:lnTo>
                  <a:pt x="15350" y="47"/>
                </a:lnTo>
                <a:cubicBezTo>
                  <a:pt x="15319" y="16"/>
                  <a:pt x="15278" y="1"/>
                  <a:pt x="15237" y="1"/>
                </a:cubicBezTo>
                <a:close/>
              </a:path>
            </a:pathLst>
          </a:custGeom>
          <a:solidFill>
            <a:srgbClr val="FEE4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2" name="Google Shape;7072;p26"/>
          <p:cNvSpPr/>
          <p:nvPr/>
        </p:nvSpPr>
        <p:spPr>
          <a:xfrm rot="-766048">
            <a:off x="-808580" y="6444848"/>
            <a:ext cx="159528" cy="222390"/>
          </a:xfrm>
          <a:custGeom>
            <a:avLst/>
            <a:gdLst/>
            <a:ahLst/>
            <a:cxnLst/>
            <a:rect l="l" t="t" r="r" b="b"/>
            <a:pathLst>
              <a:path w="15412" h="21485" fill="none" extrusionOk="0">
                <a:moveTo>
                  <a:pt x="15412" y="0"/>
                </a:moveTo>
                <a:lnTo>
                  <a:pt x="2704" y="12844"/>
                </a:lnTo>
                <a:cubicBezTo>
                  <a:pt x="198" y="15378"/>
                  <a:pt x="0" y="19246"/>
                  <a:pt x="2262" y="21484"/>
                </a:cubicBezTo>
                <a:lnTo>
                  <a:pt x="2262" y="21484"/>
                </a:lnTo>
              </a:path>
            </a:pathLst>
          </a:custGeom>
          <a:noFill/>
          <a:ln w="16050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3" name="Google Shape;7073;p26"/>
          <p:cNvSpPr/>
          <p:nvPr/>
        </p:nvSpPr>
        <p:spPr>
          <a:xfrm rot="-766048">
            <a:off x="-774677" y="6515492"/>
            <a:ext cx="220930" cy="161661"/>
          </a:xfrm>
          <a:custGeom>
            <a:avLst/>
            <a:gdLst/>
            <a:ahLst/>
            <a:cxnLst/>
            <a:rect l="l" t="t" r="r" b="b"/>
            <a:pathLst>
              <a:path w="21344" h="15618" fill="none" extrusionOk="0">
                <a:moveTo>
                  <a:pt x="21343" y="0"/>
                </a:moveTo>
                <a:lnTo>
                  <a:pt x="8635" y="12844"/>
                </a:lnTo>
                <a:cubicBezTo>
                  <a:pt x="6130" y="15378"/>
                  <a:pt x="2260" y="15617"/>
                  <a:pt x="1" y="13376"/>
                </a:cubicBezTo>
                <a:lnTo>
                  <a:pt x="1" y="13376"/>
                </a:lnTo>
              </a:path>
            </a:pathLst>
          </a:custGeom>
          <a:noFill/>
          <a:ln w="16050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4" name="Google Shape;7074;p26"/>
          <p:cNvSpPr/>
          <p:nvPr/>
        </p:nvSpPr>
        <p:spPr>
          <a:xfrm rot="-766048">
            <a:off x="-623174" y="6382783"/>
            <a:ext cx="10196" cy="44457"/>
          </a:xfrm>
          <a:custGeom>
            <a:avLst/>
            <a:gdLst/>
            <a:ahLst/>
            <a:cxnLst/>
            <a:rect l="l" t="t" r="r" b="b"/>
            <a:pathLst>
              <a:path w="985" h="4295" fill="none" extrusionOk="0">
                <a:moveTo>
                  <a:pt x="985" y="0"/>
                </a:moveTo>
                <a:cubicBezTo>
                  <a:pt x="484" y="1388"/>
                  <a:pt x="152" y="2827"/>
                  <a:pt x="0" y="4294"/>
                </a:cubicBezTo>
              </a:path>
            </a:pathLst>
          </a:custGeom>
          <a:noFill/>
          <a:ln w="200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5" name="Google Shape;7075;p26"/>
          <p:cNvSpPr/>
          <p:nvPr/>
        </p:nvSpPr>
        <p:spPr>
          <a:xfrm rot="-766048">
            <a:off x="-602062" y="6343592"/>
            <a:ext cx="21085" cy="100000"/>
          </a:xfrm>
          <a:custGeom>
            <a:avLst/>
            <a:gdLst/>
            <a:ahLst/>
            <a:cxnLst/>
            <a:rect l="l" t="t" r="r" b="b"/>
            <a:pathLst>
              <a:path w="2037" h="9661" fill="none" extrusionOk="0">
                <a:moveTo>
                  <a:pt x="2036" y="0"/>
                </a:moveTo>
                <a:cubicBezTo>
                  <a:pt x="1162" y="3174"/>
                  <a:pt x="486" y="6404"/>
                  <a:pt x="1" y="9660"/>
                </a:cubicBezTo>
              </a:path>
            </a:pathLst>
          </a:custGeom>
          <a:noFill/>
          <a:ln w="200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76" name="Google Shape;7076;p26"/>
          <p:cNvGrpSpPr/>
          <p:nvPr/>
        </p:nvGrpSpPr>
        <p:grpSpPr>
          <a:xfrm flipH="1">
            <a:off x="8198739" y="717147"/>
            <a:ext cx="800437" cy="719489"/>
            <a:chOff x="857425" y="178550"/>
            <a:chExt cx="5911650" cy="5313800"/>
          </a:xfrm>
        </p:grpSpPr>
        <p:sp>
          <p:nvSpPr>
            <p:cNvPr id="7077" name="Google Shape;7077;p26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26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26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26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26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26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26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26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26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26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26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26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26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26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26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26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26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26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26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26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26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26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26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26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26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26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26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26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26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26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26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26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26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26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26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26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3" name="Google Shape;7113;p26"/>
          <p:cNvGrpSpPr/>
          <p:nvPr/>
        </p:nvGrpSpPr>
        <p:grpSpPr>
          <a:xfrm rot="3208316">
            <a:off x="-1181139" y="3466947"/>
            <a:ext cx="1443978" cy="1150381"/>
            <a:chOff x="498250" y="211450"/>
            <a:chExt cx="6626675" cy="5281250"/>
          </a:xfrm>
        </p:grpSpPr>
        <p:sp>
          <p:nvSpPr>
            <p:cNvPr id="7114" name="Google Shape;7114;p26"/>
            <p:cNvSpPr/>
            <p:nvPr/>
          </p:nvSpPr>
          <p:spPr>
            <a:xfrm>
              <a:off x="502950" y="3420000"/>
              <a:ext cx="638300" cy="463925"/>
            </a:xfrm>
            <a:custGeom>
              <a:avLst/>
              <a:gdLst/>
              <a:ahLst/>
              <a:cxnLst/>
              <a:rect l="l" t="t" r="r" b="b"/>
              <a:pathLst>
                <a:path w="25532" h="18557" extrusionOk="0">
                  <a:moveTo>
                    <a:pt x="20588" y="0"/>
                  </a:moveTo>
                  <a:cubicBezTo>
                    <a:pt x="20564" y="0"/>
                    <a:pt x="20539" y="6"/>
                    <a:pt x="20515" y="17"/>
                  </a:cubicBezTo>
                  <a:lnTo>
                    <a:pt x="4559" y="7780"/>
                  </a:lnTo>
                  <a:cubicBezTo>
                    <a:pt x="1439" y="9299"/>
                    <a:pt x="0" y="12794"/>
                    <a:pt x="1352" y="15570"/>
                  </a:cubicBezTo>
                  <a:cubicBezTo>
                    <a:pt x="2280" y="17476"/>
                    <a:pt x="4283" y="18557"/>
                    <a:pt x="6458" y="18557"/>
                  </a:cubicBezTo>
                  <a:cubicBezTo>
                    <a:pt x="7452" y="18557"/>
                    <a:pt x="8483" y="18331"/>
                    <a:pt x="9462" y="17854"/>
                  </a:cubicBezTo>
                  <a:lnTo>
                    <a:pt x="25421" y="10086"/>
                  </a:lnTo>
                  <a:cubicBezTo>
                    <a:pt x="25498" y="10052"/>
                    <a:pt x="25532" y="9955"/>
                    <a:pt x="25493" y="9875"/>
                  </a:cubicBezTo>
                  <a:lnTo>
                    <a:pt x="20731" y="89"/>
                  </a:lnTo>
                  <a:cubicBezTo>
                    <a:pt x="20704" y="32"/>
                    <a:pt x="20648" y="0"/>
                    <a:pt x="20588" y="0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26"/>
            <p:cNvSpPr/>
            <p:nvPr/>
          </p:nvSpPr>
          <p:spPr>
            <a:xfrm>
              <a:off x="1027575" y="3131675"/>
              <a:ext cx="706150" cy="533950"/>
            </a:xfrm>
            <a:custGeom>
              <a:avLst/>
              <a:gdLst/>
              <a:ahLst/>
              <a:cxnLst/>
              <a:rect l="l" t="t" r="r" b="b"/>
              <a:pathLst>
                <a:path w="28246" h="21358" extrusionOk="0">
                  <a:moveTo>
                    <a:pt x="23303" y="0"/>
                  </a:moveTo>
                  <a:cubicBezTo>
                    <a:pt x="23280" y="0"/>
                    <a:pt x="23256" y="6"/>
                    <a:pt x="23235" y="17"/>
                  </a:cubicBezTo>
                  <a:lnTo>
                    <a:pt x="114" y="11270"/>
                  </a:lnTo>
                  <a:cubicBezTo>
                    <a:pt x="34" y="11308"/>
                    <a:pt x="1" y="11403"/>
                    <a:pt x="39" y="11481"/>
                  </a:cubicBezTo>
                  <a:lnTo>
                    <a:pt x="4801" y="21267"/>
                  </a:lnTo>
                  <a:cubicBezTo>
                    <a:pt x="4829" y="21324"/>
                    <a:pt x="4886" y="21357"/>
                    <a:pt x="4944" y="21357"/>
                  </a:cubicBezTo>
                  <a:cubicBezTo>
                    <a:pt x="4967" y="21357"/>
                    <a:pt x="4990" y="21352"/>
                    <a:pt x="5012" y="21341"/>
                  </a:cubicBezTo>
                  <a:lnTo>
                    <a:pt x="28135" y="10090"/>
                  </a:lnTo>
                  <a:cubicBezTo>
                    <a:pt x="28212" y="10052"/>
                    <a:pt x="28246" y="9957"/>
                    <a:pt x="28207" y="9874"/>
                  </a:cubicBezTo>
                  <a:lnTo>
                    <a:pt x="23448" y="91"/>
                  </a:lnTo>
                  <a:cubicBezTo>
                    <a:pt x="23420" y="34"/>
                    <a:pt x="23362" y="0"/>
                    <a:pt x="2330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26"/>
            <p:cNvSpPr/>
            <p:nvPr/>
          </p:nvSpPr>
          <p:spPr>
            <a:xfrm>
              <a:off x="1620000" y="599775"/>
              <a:ext cx="5478525" cy="2777375"/>
            </a:xfrm>
            <a:custGeom>
              <a:avLst/>
              <a:gdLst/>
              <a:ahLst/>
              <a:cxnLst/>
              <a:rect l="l" t="t" r="r" b="b"/>
              <a:pathLst>
                <a:path w="219141" h="111095" extrusionOk="0">
                  <a:moveTo>
                    <a:pt x="217530" y="0"/>
                  </a:moveTo>
                  <a:cubicBezTo>
                    <a:pt x="217279" y="0"/>
                    <a:pt x="217001" y="59"/>
                    <a:pt x="216702" y="195"/>
                  </a:cubicBezTo>
                  <a:lnTo>
                    <a:pt x="113" y="101018"/>
                  </a:lnTo>
                  <a:cubicBezTo>
                    <a:pt x="33" y="101051"/>
                    <a:pt x="0" y="101149"/>
                    <a:pt x="39" y="101231"/>
                  </a:cubicBezTo>
                  <a:lnTo>
                    <a:pt x="4798" y="111007"/>
                  </a:lnTo>
                  <a:cubicBezTo>
                    <a:pt x="4816" y="111045"/>
                    <a:pt x="4847" y="111073"/>
                    <a:pt x="4890" y="111086"/>
                  </a:cubicBezTo>
                  <a:cubicBezTo>
                    <a:pt x="4908" y="111092"/>
                    <a:pt x="4925" y="111094"/>
                    <a:pt x="4942" y="111094"/>
                  </a:cubicBezTo>
                  <a:cubicBezTo>
                    <a:pt x="4965" y="111094"/>
                    <a:pt x="4989" y="111089"/>
                    <a:pt x="5011" y="111078"/>
                  </a:cubicBezTo>
                  <a:lnTo>
                    <a:pt x="218007" y="2868"/>
                  </a:lnTo>
                  <a:cubicBezTo>
                    <a:pt x="219010" y="2348"/>
                    <a:pt x="219141" y="1462"/>
                    <a:pt x="218827" y="814"/>
                  </a:cubicBezTo>
                  <a:cubicBezTo>
                    <a:pt x="218603" y="356"/>
                    <a:pt x="218146" y="0"/>
                    <a:pt x="217530" y="0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26"/>
            <p:cNvSpPr/>
            <p:nvPr/>
          </p:nvSpPr>
          <p:spPr>
            <a:xfrm>
              <a:off x="1021350" y="3124950"/>
              <a:ext cx="592425" cy="417875"/>
            </a:xfrm>
            <a:custGeom>
              <a:avLst/>
              <a:gdLst/>
              <a:ahLst/>
              <a:cxnLst/>
              <a:rect l="l" t="t" r="r" b="b"/>
              <a:pathLst>
                <a:path w="23697" h="16715" fill="none" extrusionOk="0">
                  <a:moveTo>
                    <a:pt x="23697" y="0"/>
                  </a:moveTo>
                  <a:lnTo>
                    <a:pt x="0" y="11531"/>
                  </a:lnTo>
                  <a:lnTo>
                    <a:pt x="2521" y="16715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26"/>
            <p:cNvSpPr/>
            <p:nvPr/>
          </p:nvSpPr>
          <p:spPr>
            <a:xfrm>
              <a:off x="498250" y="3413225"/>
              <a:ext cx="523125" cy="397825"/>
            </a:xfrm>
            <a:custGeom>
              <a:avLst/>
              <a:gdLst/>
              <a:ahLst/>
              <a:cxnLst/>
              <a:rect l="l" t="t" r="r" b="b"/>
              <a:pathLst>
                <a:path w="20925" h="15913" fill="none" extrusionOk="0">
                  <a:moveTo>
                    <a:pt x="20924" y="0"/>
                  </a:moveTo>
                  <a:lnTo>
                    <a:pt x="4675" y="7908"/>
                  </a:lnTo>
                  <a:cubicBezTo>
                    <a:pt x="1471" y="9467"/>
                    <a:pt x="1" y="13052"/>
                    <a:pt x="1394" y="15913"/>
                  </a:cubicBezTo>
                  <a:lnTo>
                    <a:pt x="1394" y="15913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26"/>
            <p:cNvSpPr/>
            <p:nvPr/>
          </p:nvSpPr>
          <p:spPr>
            <a:xfrm>
              <a:off x="1613750" y="576300"/>
              <a:ext cx="5511175" cy="2807700"/>
            </a:xfrm>
            <a:custGeom>
              <a:avLst/>
              <a:gdLst/>
              <a:ahLst/>
              <a:cxnLst/>
              <a:rect l="l" t="t" r="r" b="b"/>
              <a:pathLst>
                <a:path w="220447" h="112308" fill="none" extrusionOk="0">
                  <a:moveTo>
                    <a:pt x="2522" y="107127"/>
                  </a:moveTo>
                  <a:lnTo>
                    <a:pt x="5043" y="112308"/>
                  </a:lnTo>
                  <a:lnTo>
                    <a:pt x="218327" y="3950"/>
                  </a:lnTo>
                  <a:cubicBezTo>
                    <a:pt x="220447" y="2851"/>
                    <a:pt x="219059" y="1"/>
                    <a:pt x="216885" y="987"/>
                  </a:cubicBezTo>
                  <a:lnTo>
                    <a:pt x="1" y="101946"/>
                  </a:lnTo>
                  <a:lnTo>
                    <a:pt x="2522" y="107127"/>
                  </a:ln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26"/>
            <p:cNvSpPr/>
            <p:nvPr/>
          </p:nvSpPr>
          <p:spPr>
            <a:xfrm>
              <a:off x="1084375" y="3383975"/>
              <a:ext cx="655450" cy="288375"/>
            </a:xfrm>
            <a:custGeom>
              <a:avLst/>
              <a:gdLst/>
              <a:ahLst/>
              <a:cxnLst/>
              <a:rect l="l" t="t" r="r" b="b"/>
              <a:pathLst>
                <a:path w="26218" h="11535" fill="none" extrusionOk="0">
                  <a:moveTo>
                    <a:pt x="26218" y="1"/>
                  </a:moveTo>
                  <a:lnTo>
                    <a:pt x="2521" y="11534"/>
                  </a:lnTo>
                  <a:lnTo>
                    <a:pt x="0" y="635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26"/>
            <p:cNvSpPr/>
            <p:nvPr/>
          </p:nvSpPr>
          <p:spPr>
            <a:xfrm>
              <a:off x="533075" y="3672325"/>
              <a:ext cx="614350" cy="236700"/>
            </a:xfrm>
            <a:custGeom>
              <a:avLst/>
              <a:gdLst/>
              <a:ahLst/>
              <a:cxnLst/>
              <a:rect l="l" t="t" r="r" b="b"/>
              <a:pathLst>
                <a:path w="24574" h="9468" fill="none" extrusionOk="0">
                  <a:moveTo>
                    <a:pt x="24573" y="0"/>
                  </a:moveTo>
                  <a:lnTo>
                    <a:pt x="8327" y="7905"/>
                  </a:lnTo>
                  <a:cubicBezTo>
                    <a:pt x="5120" y="9468"/>
                    <a:pt x="1393" y="8409"/>
                    <a:pt x="1" y="5549"/>
                  </a:cubicBezTo>
                  <a:lnTo>
                    <a:pt x="1" y="5549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26"/>
            <p:cNvSpPr/>
            <p:nvPr/>
          </p:nvSpPr>
          <p:spPr>
            <a:xfrm>
              <a:off x="1400975" y="4906925"/>
              <a:ext cx="578750" cy="564075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26"/>
            <p:cNvSpPr/>
            <p:nvPr/>
          </p:nvSpPr>
          <p:spPr>
            <a:xfrm>
              <a:off x="1788825" y="4438575"/>
              <a:ext cx="654375" cy="656250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26"/>
            <p:cNvSpPr/>
            <p:nvPr/>
          </p:nvSpPr>
          <p:spPr>
            <a:xfrm>
              <a:off x="2252300" y="242200"/>
              <a:ext cx="4347225" cy="4384200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26"/>
            <p:cNvSpPr/>
            <p:nvPr/>
          </p:nvSpPr>
          <p:spPr>
            <a:xfrm>
              <a:off x="1781825" y="4431200"/>
              <a:ext cx="463500" cy="569750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26"/>
            <p:cNvSpPr/>
            <p:nvPr/>
          </p:nvSpPr>
          <p:spPr>
            <a:xfrm>
              <a:off x="1396550" y="4899550"/>
              <a:ext cx="385300" cy="537125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26"/>
            <p:cNvSpPr/>
            <p:nvPr/>
          </p:nvSpPr>
          <p:spPr>
            <a:xfrm>
              <a:off x="2245225" y="211450"/>
              <a:ext cx="4378600" cy="4422475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26"/>
            <p:cNvSpPr/>
            <p:nvPr/>
          </p:nvSpPr>
          <p:spPr>
            <a:xfrm>
              <a:off x="1884225" y="4633900"/>
              <a:ext cx="565850" cy="468375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26"/>
            <p:cNvSpPr/>
            <p:nvPr/>
          </p:nvSpPr>
          <p:spPr>
            <a:xfrm>
              <a:off x="1453075" y="5102250"/>
              <a:ext cx="533600" cy="3904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CUSTOM_4_1_1_1_1_1_1_1_1">
    <p:spTree>
      <p:nvGrpSpPr>
        <p:cNvPr id="1" name="Shape 7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1" name="Google Shape;7131;p27"/>
          <p:cNvSpPr/>
          <p:nvPr/>
        </p:nvSpPr>
        <p:spPr>
          <a:xfrm flipH="1">
            <a:off x="-238050" y="-28637"/>
            <a:ext cx="9620091" cy="5200767"/>
          </a:xfrm>
          <a:custGeom>
            <a:avLst/>
            <a:gdLst/>
            <a:ahLst/>
            <a:cxnLst/>
            <a:rect l="l" t="t" r="r" b="b"/>
            <a:pathLst>
              <a:path w="285717" h="160369" extrusionOk="0">
                <a:moveTo>
                  <a:pt x="75723" y="0"/>
                </a:moveTo>
                <a:cubicBezTo>
                  <a:pt x="69976" y="0"/>
                  <a:pt x="64428" y="2022"/>
                  <a:pt x="60067" y="5748"/>
                </a:cubicBezTo>
                <a:cubicBezTo>
                  <a:pt x="55628" y="9497"/>
                  <a:pt x="48993" y="13705"/>
                  <a:pt x="41458" y="13705"/>
                </a:cubicBezTo>
                <a:cubicBezTo>
                  <a:pt x="40599" y="13705"/>
                  <a:pt x="39728" y="13650"/>
                  <a:pt x="38847" y="13534"/>
                </a:cubicBezTo>
                <a:cubicBezTo>
                  <a:pt x="37513" y="13360"/>
                  <a:pt x="36262" y="13278"/>
                  <a:pt x="35089" y="13278"/>
                </a:cubicBezTo>
                <a:cubicBezTo>
                  <a:pt x="22869" y="13278"/>
                  <a:pt x="19140" y="22165"/>
                  <a:pt x="18012" y="28187"/>
                </a:cubicBezTo>
                <a:cubicBezTo>
                  <a:pt x="16792" y="34737"/>
                  <a:pt x="13584" y="40785"/>
                  <a:pt x="8638" y="45263"/>
                </a:cubicBezTo>
                <a:cubicBezTo>
                  <a:pt x="6099" y="47569"/>
                  <a:pt x="3158" y="49407"/>
                  <a:pt x="0" y="49875"/>
                </a:cubicBezTo>
                <a:lnTo>
                  <a:pt x="418" y="160368"/>
                </a:lnTo>
                <a:lnTo>
                  <a:pt x="221606" y="160368"/>
                </a:lnTo>
                <a:cubicBezTo>
                  <a:pt x="221606" y="160368"/>
                  <a:pt x="225645" y="151572"/>
                  <a:pt x="238903" y="151572"/>
                </a:cubicBezTo>
                <a:cubicBezTo>
                  <a:pt x="240090" y="151572"/>
                  <a:pt x="241352" y="151643"/>
                  <a:pt x="242692" y="151797"/>
                </a:cubicBezTo>
                <a:cubicBezTo>
                  <a:pt x="243337" y="151872"/>
                  <a:pt x="243958" y="151908"/>
                  <a:pt x="244556" y="151908"/>
                </a:cubicBezTo>
                <a:cubicBezTo>
                  <a:pt x="253791" y="151908"/>
                  <a:pt x="257495" y="143331"/>
                  <a:pt x="259033" y="138246"/>
                </a:cubicBezTo>
                <a:cubicBezTo>
                  <a:pt x="261539" y="129909"/>
                  <a:pt x="267772" y="123225"/>
                  <a:pt x="275792" y="119850"/>
                </a:cubicBezTo>
                <a:lnTo>
                  <a:pt x="285717" y="115673"/>
                </a:lnTo>
                <a:lnTo>
                  <a:pt x="285717" y="802"/>
                </a:lnTo>
                <a:lnTo>
                  <a:pt x="757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32" name="Google Shape;7132;p27"/>
          <p:cNvSpPr/>
          <p:nvPr/>
        </p:nvSpPr>
        <p:spPr>
          <a:xfrm rot="-766048">
            <a:off x="-623174" y="6382783"/>
            <a:ext cx="10196" cy="44457"/>
          </a:xfrm>
          <a:custGeom>
            <a:avLst/>
            <a:gdLst/>
            <a:ahLst/>
            <a:cxnLst/>
            <a:rect l="l" t="t" r="r" b="b"/>
            <a:pathLst>
              <a:path w="985" h="4295" fill="none" extrusionOk="0">
                <a:moveTo>
                  <a:pt x="985" y="0"/>
                </a:moveTo>
                <a:cubicBezTo>
                  <a:pt x="484" y="1388"/>
                  <a:pt x="152" y="2827"/>
                  <a:pt x="0" y="4294"/>
                </a:cubicBezTo>
              </a:path>
            </a:pathLst>
          </a:custGeom>
          <a:noFill/>
          <a:ln w="200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33" name="Google Shape;7133;p27"/>
          <p:cNvSpPr/>
          <p:nvPr/>
        </p:nvSpPr>
        <p:spPr>
          <a:xfrm rot="-766048">
            <a:off x="-602062" y="6343592"/>
            <a:ext cx="21085" cy="100000"/>
          </a:xfrm>
          <a:custGeom>
            <a:avLst/>
            <a:gdLst/>
            <a:ahLst/>
            <a:cxnLst/>
            <a:rect l="l" t="t" r="r" b="b"/>
            <a:pathLst>
              <a:path w="2037" h="9661" fill="none" extrusionOk="0">
                <a:moveTo>
                  <a:pt x="2036" y="0"/>
                </a:moveTo>
                <a:cubicBezTo>
                  <a:pt x="1162" y="3174"/>
                  <a:pt x="486" y="6404"/>
                  <a:pt x="1" y="9660"/>
                </a:cubicBezTo>
              </a:path>
            </a:pathLst>
          </a:custGeom>
          <a:noFill/>
          <a:ln w="200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34" name="Google Shape;7134;p27"/>
          <p:cNvGrpSpPr/>
          <p:nvPr/>
        </p:nvGrpSpPr>
        <p:grpSpPr>
          <a:xfrm rot="-8648512">
            <a:off x="-10227" y="1133299"/>
            <a:ext cx="265245" cy="312609"/>
            <a:chOff x="4968050" y="4573150"/>
            <a:chExt cx="1315625" cy="1082200"/>
          </a:xfrm>
        </p:grpSpPr>
        <p:grpSp>
          <p:nvGrpSpPr>
            <p:cNvPr id="7135" name="Google Shape;7135;p27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136" name="Google Shape;7136;p27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7" name="Google Shape;7137;p27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38" name="Google Shape;7138;p27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9" name="Google Shape;7139;p27"/>
          <p:cNvGrpSpPr/>
          <p:nvPr/>
        </p:nvGrpSpPr>
        <p:grpSpPr>
          <a:xfrm rot="1076661">
            <a:off x="733516" y="179051"/>
            <a:ext cx="179776" cy="147879"/>
            <a:chOff x="4968050" y="4573150"/>
            <a:chExt cx="1315625" cy="1082200"/>
          </a:xfrm>
        </p:grpSpPr>
        <p:grpSp>
          <p:nvGrpSpPr>
            <p:cNvPr id="7140" name="Google Shape;7140;p27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141" name="Google Shape;7141;p27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2" name="Google Shape;7142;p27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43" name="Google Shape;7143;p27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4" name="Google Shape;7144;p27"/>
          <p:cNvGrpSpPr/>
          <p:nvPr/>
        </p:nvGrpSpPr>
        <p:grpSpPr>
          <a:xfrm rot="-10035632">
            <a:off x="8492428" y="4147345"/>
            <a:ext cx="435580" cy="359609"/>
            <a:chOff x="1154850" y="1916575"/>
            <a:chExt cx="1658950" cy="1369100"/>
          </a:xfrm>
        </p:grpSpPr>
        <p:sp>
          <p:nvSpPr>
            <p:cNvPr id="7145" name="Google Shape;7145;p27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27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7" name="Google Shape;7147;p27"/>
          <p:cNvGrpSpPr/>
          <p:nvPr/>
        </p:nvGrpSpPr>
        <p:grpSpPr>
          <a:xfrm rot="-2601010">
            <a:off x="8725315" y="1376004"/>
            <a:ext cx="206796" cy="170105"/>
            <a:chOff x="4968050" y="4573150"/>
            <a:chExt cx="1315625" cy="1082200"/>
          </a:xfrm>
        </p:grpSpPr>
        <p:grpSp>
          <p:nvGrpSpPr>
            <p:cNvPr id="7148" name="Google Shape;7148;p27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149" name="Google Shape;7149;p27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0" name="Google Shape;7150;p27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1" name="Google Shape;7151;p27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2" name="Google Shape;7152;p27"/>
          <p:cNvGrpSpPr/>
          <p:nvPr/>
        </p:nvGrpSpPr>
        <p:grpSpPr>
          <a:xfrm rot="-1158191" flipH="1">
            <a:off x="7505882" y="401200"/>
            <a:ext cx="189443" cy="213186"/>
            <a:chOff x="4968050" y="4573150"/>
            <a:chExt cx="1315625" cy="1082200"/>
          </a:xfrm>
        </p:grpSpPr>
        <p:grpSp>
          <p:nvGrpSpPr>
            <p:cNvPr id="7153" name="Google Shape;7153;p27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154" name="Google Shape;7154;p27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5" name="Google Shape;7155;p27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6" name="Google Shape;7156;p27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7" name="Google Shape;7157;p27"/>
          <p:cNvGrpSpPr/>
          <p:nvPr/>
        </p:nvGrpSpPr>
        <p:grpSpPr>
          <a:xfrm flipH="1">
            <a:off x="8078335" y="155496"/>
            <a:ext cx="789427" cy="959406"/>
            <a:chOff x="1260150" y="-357200"/>
            <a:chExt cx="4971200" cy="6041600"/>
          </a:xfrm>
        </p:grpSpPr>
        <p:sp>
          <p:nvSpPr>
            <p:cNvPr id="7158" name="Google Shape;7158;p27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27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27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27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27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27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27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27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27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27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27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27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27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27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27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27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27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27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27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27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27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27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27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27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27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27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27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27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27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27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27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27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27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27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27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27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27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5" name="Google Shape;7195;p27"/>
          <p:cNvGrpSpPr/>
          <p:nvPr/>
        </p:nvGrpSpPr>
        <p:grpSpPr>
          <a:xfrm rot="1076661">
            <a:off x="8000566" y="4720051"/>
            <a:ext cx="179776" cy="147879"/>
            <a:chOff x="4968050" y="4573150"/>
            <a:chExt cx="1315625" cy="1082200"/>
          </a:xfrm>
        </p:grpSpPr>
        <p:grpSp>
          <p:nvGrpSpPr>
            <p:cNvPr id="7196" name="Google Shape;7196;p27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197" name="Google Shape;7197;p27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8" name="Google Shape;7198;p27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99" name="Google Shape;7199;p27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00" name="Google Shape;7200;p27"/>
          <p:cNvSpPr txBox="1">
            <a:spLocks noGrp="1"/>
          </p:cNvSpPr>
          <p:nvPr>
            <p:ph type="title"/>
          </p:nvPr>
        </p:nvSpPr>
        <p:spPr>
          <a:xfrm>
            <a:off x="720000" y="535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7201" name="Google Shape;7201;p27"/>
          <p:cNvGrpSpPr/>
          <p:nvPr/>
        </p:nvGrpSpPr>
        <p:grpSpPr>
          <a:xfrm rot="-3271583">
            <a:off x="-40774" y="315462"/>
            <a:ext cx="671637" cy="537325"/>
            <a:chOff x="152425" y="47525"/>
            <a:chExt cx="7178075" cy="5742625"/>
          </a:xfrm>
        </p:grpSpPr>
        <p:sp>
          <p:nvSpPr>
            <p:cNvPr id="7202" name="Google Shape;7202;p27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27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27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27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27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27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27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27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27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27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27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27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27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27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27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27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27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27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27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27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27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27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27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27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27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27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27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27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27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27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27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27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27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19">
    <p:spTree>
      <p:nvGrpSpPr>
        <p:cNvPr id="1" name="Shape 7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6" name="Google Shape;7236;p28"/>
          <p:cNvSpPr/>
          <p:nvPr/>
        </p:nvSpPr>
        <p:spPr>
          <a:xfrm>
            <a:off x="0" y="-819150"/>
            <a:ext cx="9143979" cy="5467180"/>
          </a:xfrm>
          <a:custGeom>
            <a:avLst/>
            <a:gdLst/>
            <a:ahLst/>
            <a:cxnLst/>
            <a:rect l="l" t="t" r="r" b="b"/>
            <a:pathLst>
              <a:path w="295372" h="123867" extrusionOk="0">
                <a:moveTo>
                  <a:pt x="124051" y="1"/>
                </a:moveTo>
                <a:cubicBezTo>
                  <a:pt x="104433" y="1"/>
                  <a:pt x="85951" y="13018"/>
                  <a:pt x="66252" y="13018"/>
                </a:cubicBezTo>
                <a:cubicBezTo>
                  <a:pt x="65902" y="13018"/>
                  <a:pt x="65551" y="13013"/>
                  <a:pt x="65200" y="13005"/>
                </a:cubicBezTo>
                <a:cubicBezTo>
                  <a:pt x="53603" y="12719"/>
                  <a:pt x="42530" y="7790"/>
                  <a:pt x="31029" y="6123"/>
                </a:cubicBezTo>
                <a:cubicBezTo>
                  <a:pt x="29015" y="5834"/>
                  <a:pt x="26942" y="5679"/>
                  <a:pt x="24858" y="5679"/>
                </a:cubicBezTo>
                <a:cubicBezTo>
                  <a:pt x="15040" y="5679"/>
                  <a:pt x="5000" y="9115"/>
                  <a:pt x="1" y="18053"/>
                </a:cubicBezTo>
                <a:lnTo>
                  <a:pt x="1" y="116696"/>
                </a:lnTo>
                <a:cubicBezTo>
                  <a:pt x="4061" y="115151"/>
                  <a:pt x="8180" y="114539"/>
                  <a:pt x="12344" y="114539"/>
                </a:cubicBezTo>
                <a:cubicBezTo>
                  <a:pt x="26495" y="114539"/>
                  <a:pt x="41154" y="121610"/>
                  <a:pt x="55698" y="123138"/>
                </a:cubicBezTo>
                <a:cubicBezTo>
                  <a:pt x="57861" y="123365"/>
                  <a:pt x="60022" y="123468"/>
                  <a:pt x="62182" y="123468"/>
                </a:cubicBezTo>
                <a:cubicBezTo>
                  <a:pt x="82684" y="123468"/>
                  <a:pt x="103053" y="114199"/>
                  <a:pt x="123450" y="114199"/>
                </a:cubicBezTo>
                <a:cubicBezTo>
                  <a:pt x="126559" y="114199"/>
                  <a:pt x="129668" y="114414"/>
                  <a:pt x="132779" y="114910"/>
                </a:cubicBezTo>
                <a:cubicBezTo>
                  <a:pt x="144971" y="116863"/>
                  <a:pt x="156485" y="123066"/>
                  <a:pt x="168796" y="123792"/>
                </a:cubicBezTo>
                <a:cubicBezTo>
                  <a:pt x="169643" y="123843"/>
                  <a:pt x="170488" y="123867"/>
                  <a:pt x="171331" y="123867"/>
                </a:cubicBezTo>
                <a:cubicBezTo>
                  <a:pt x="190940" y="123867"/>
                  <a:pt x="209432" y="110850"/>
                  <a:pt x="229132" y="110850"/>
                </a:cubicBezTo>
                <a:cubicBezTo>
                  <a:pt x="229482" y="110850"/>
                  <a:pt x="229833" y="110854"/>
                  <a:pt x="230184" y="110862"/>
                </a:cubicBezTo>
                <a:cubicBezTo>
                  <a:pt x="241781" y="111148"/>
                  <a:pt x="252854" y="116089"/>
                  <a:pt x="264355" y="117744"/>
                </a:cubicBezTo>
                <a:cubicBezTo>
                  <a:pt x="266377" y="118037"/>
                  <a:pt x="268460" y="118194"/>
                  <a:pt x="270552" y="118194"/>
                </a:cubicBezTo>
                <a:cubicBezTo>
                  <a:pt x="280359" y="118194"/>
                  <a:pt x="290376" y="114754"/>
                  <a:pt x="295371" y="105814"/>
                </a:cubicBezTo>
                <a:lnTo>
                  <a:pt x="295371" y="7171"/>
                </a:lnTo>
                <a:cubicBezTo>
                  <a:pt x="291309" y="8720"/>
                  <a:pt x="287187" y="9333"/>
                  <a:pt x="283022" y="9333"/>
                </a:cubicBezTo>
                <a:cubicBezTo>
                  <a:pt x="268872" y="9333"/>
                  <a:pt x="254216" y="2257"/>
                  <a:pt x="239674" y="730"/>
                </a:cubicBezTo>
                <a:cubicBezTo>
                  <a:pt x="237519" y="504"/>
                  <a:pt x="235366" y="402"/>
                  <a:pt x="233215" y="402"/>
                </a:cubicBezTo>
                <a:cubicBezTo>
                  <a:pt x="212715" y="402"/>
                  <a:pt x="192342" y="9669"/>
                  <a:pt x="171940" y="9669"/>
                </a:cubicBezTo>
                <a:cubicBezTo>
                  <a:pt x="168829" y="9669"/>
                  <a:pt x="165717" y="9454"/>
                  <a:pt x="162605" y="8957"/>
                </a:cubicBezTo>
                <a:cubicBezTo>
                  <a:pt x="150401" y="7016"/>
                  <a:pt x="138899" y="801"/>
                  <a:pt x="126588" y="75"/>
                </a:cubicBezTo>
                <a:cubicBezTo>
                  <a:pt x="125740" y="25"/>
                  <a:pt x="124895" y="1"/>
                  <a:pt x="12405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7" name="Google Shape;7237;p28"/>
          <p:cNvSpPr txBox="1">
            <a:spLocks noGrp="1"/>
          </p:cNvSpPr>
          <p:nvPr>
            <p:ph type="body" idx="1"/>
          </p:nvPr>
        </p:nvSpPr>
        <p:spPr>
          <a:xfrm>
            <a:off x="720000" y="1258300"/>
            <a:ext cx="7704000" cy="33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238" name="Google Shape;7238;p28"/>
          <p:cNvSpPr txBox="1">
            <a:spLocks noGrp="1"/>
          </p:cNvSpPr>
          <p:nvPr>
            <p:ph type="title"/>
          </p:nvPr>
        </p:nvSpPr>
        <p:spPr>
          <a:xfrm>
            <a:off x="720000" y="535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7239" name="Google Shape;7239;p28"/>
          <p:cNvGrpSpPr/>
          <p:nvPr/>
        </p:nvGrpSpPr>
        <p:grpSpPr>
          <a:xfrm rot="5993837">
            <a:off x="8299569" y="3993679"/>
            <a:ext cx="258664" cy="213582"/>
            <a:chOff x="1154850" y="1916575"/>
            <a:chExt cx="1658950" cy="1369100"/>
          </a:xfrm>
        </p:grpSpPr>
        <p:sp>
          <p:nvSpPr>
            <p:cNvPr id="7240" name="Google Shape;7240;p28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28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2" name="Google Shape;7242;p28"/>
          <p:cNvGrpSpPr/>
          <p:nvPr/>
        </p:nvGrpSpPr>
        <p:grpSpPr>
          <a:xfrm rot="-6652825" flipH="1">
            <a:off x="861352" y="172504"/>
            <a:ext cx="206709" cy="170034"/>
            <a:chOff x="4968050" y="4573150"/>
            <a:chExt cx="1315625" cy="1082200"/>
          </a:xfrm>
        </p:grpSpPr>
        <p:grpSp>
          <p:nvGrpSpPr>
            <p:cNvPr id="7243" name="Google Shape;7243;p28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244" name="Google Shape;7244;p28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5" name="Google Shape;7245;p28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246" name="Google Shape;7246;p28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7" name="Google Shape;7247;p28"/>
          <p:cNvGrpSpPr/>
          <p:nvPr/>
        </p:nvGrpSpPr>
        <p:grpSpPr>
          <a:xfrm rot="-3599754">
            <a:off x="7265654" y="2210014"/>
            <a:ext cx="2008737" cy="2263365"/>
            <a:chOff x="1344175" y="-9525"/>
            <a:chExt cx="4727025" cy="5326225"/>
          </a:xfrm>
        </p:grpSpPr>
        <p:sp>
          <p:nvSpPr>
            <p:cNvPr id="7248" name="Google Shape;7248;p28"/>
            <p:cNvSpPr/>
            <p:nvPr/>
          </p:nvSpPr>
          <p:spPr>
            <a:xfrm>
              <a:off x="3896725" y="2188175"/>
              <a:ext cx="563150" cy="307050"/>
            </a:xfrm>
            <a:custGeom>
              <a:avLst/>
              <a:gdLst/>
              <a:ahLst/>
              <a:cxnLst/>
              <a:rect l="l" t="t" r="r" b="b"/>
              <a:pathLst>
                <a:path w="22526" h="12282" fill="none" extrusionOk="0">
                  <a:moveTo>
                    <a:pt x="0" y="0"/>
                  </a:moveTo>
                  <a:cubicBezTo>
                    <a:pt x="0" y="0"/>
                    <a:pt x="952" y="8780"/>
                    <a:pt x="10047" y="10686"/>
                  </a:cubicBezTo>
                  <a:cubicBezTo>
                    <a:pt x="17657" y="12281"/>
                    <a:pt x="20016" y="8553"/>
                    <a:pt x="22525" y="4727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aseline="-25000"/>
            </a:p>
          </p:txBody>
        </p:sp>
        <p:grpSp>
          <p:nvGrpSpPr>
            <p:cNvPr id="7249" name="Google Shape;7249;p28"/>
            <p:cNvGrpSpPr/>
            <p:nvPr/>
          </p:nvGrpSpPr>
          <p:grpSpPr>
            <a:xfrm>
              <a:off x="1344175" y="-9525"/>
              <a:ext cx="4727025" cy="5326225"/>
              <a:chOff x="1344175" y="-9525"/>
              <a:chExt cx="4727025" cy="5326225"/>
            </a:xfrm>
          </p:grpSpPr>
          <p:sp>
            <p:nvSpPr>
              <p:cNvPr id="7250" name="Google Shape;7250;p28"/>
              <p:cNvSpPr/>
              <p:nvPr/>
            </p:nvSpPr>
            <p:spPr>
              <a:xfrm>
                <a:off x="4431100" y="1067225"/>
                <a:ext cx="1248825" cy="1275025"/>
              </a:xfrm>
              <a:custGeom>
                <a:avLst/>
                <a:gdLst/>
                <a:ahLst/>
                <a:cxnLst/>
                <a:rect l="l" t="t" r="r" b="b"/>
                <a:pathLst>
                  <a:path w="49953" h="51001" extrusionOk="0">
                    <a:moveTo>
                      <a:pt x="30884" y="1"/>
                    </a:moveTo>
                    <a:cubicBezTo>
                      <a:pt x="30767" y="1"/>
                      <a:pt x="30665" y="90"/>
                      <a:pt x="30646" y="214"/>
                    </a:cubicBezTo>
                    <a:cubicBezTo>
                      <a:pt x="29698" y="7936"/>
                      <a:pt x="26469" y="16792"/>
                      <a:pt x="22631" y="22246"/>
                    </a:cubicBezTo>
                    <a:cubicBezTo>
                      <a:pt x="21100" y="24421"/>
                      <a:pt x="19569" y="26730"/>
                      <a:pt x="18084" y="28974"/>
                    </a:cubicBezTo>
                    <a:cubicBezTo>
                      <a:pt x="13705" y="35563"/>
                      <a:pt x="9199" y="42371"/>
                      <a:pt x="4181" y="46397"/>
                    </a:cubicBezTo>
                    <a:cubicBezTo>
                      <a:pt x="3956" y="46577"/>
                      <a:pt x="3723" y="46745"/>
                      <a:pt x="3482" y="46909"/>
                    </a:cubicBezTo>
                    <a:cubicBezTo>
                      <a:pt x="2601" y="47515"/>
                      <a:pt x="1613" y="47996"/>
                      <a:pt x="566" y="48341"/>
                    </a:cubicBezTo>
                    <a:cubicBezTo>
                      <a:pt x="481" y="48370"/>
                      <a:pt x="36" y="48345"/>
                      <a:pt x="13" y="48430"/>
                    </a:cubicBezTo>
                    <a:cubicBezTo>
                      <a:pt x="1" y="48517"/>
                      <a:pt x="415" y="48696"/>
                      <a:pt x="485" y="48755"/>
                    </a:cubicBezTo>
                    <a:cubicBezTo>
                      <a:pt x="973" y="49175"/>
                      <a:pt x="1801" y="49782"/>
                      <a:pt x="3004" y="50255"/>
                    </a:cubicBezTo>
                    <a:cubicBezTo>
                      <a:pt x="4161" y="50711"/>
                      <a:pt x="5444" y="50957"/>
                      <a:pt x="6806" y="50996"/>
                    </a:cubicBezTo>
                    <a:cubicBezTo>
                      <a:pt x="6916" y="50999"/>
                      <a:pt x="7027" y="51000"/>
                      <a:pt x="7140" y="51000"/>
                    </a:cubicBezTo>
                    <a:cubicBezTo>
                      <a:pt x="12869" y="51000"/>
                      <a:pt x="22733" y="47344"/>
                      <a:pt x="37702" y="30349"/>
                    </a:cubicBezTo>
                    <a:cubicBezTo>
                      <a:pt x="46653" y="20182"/>
                      <a:pt x="49952" y="12360"/>
                      <a:pt x="47516" y="7098"/>
                    </a:cubicBezTo>
                    <a:cubicBezTo>
                      <a:pt x="46472" y="4852"/>
                      <a:pt x="44358" y="3086"/>
                      <a:pt x="41245" y="1860"/>
                    </a:cubicBezTo>
                    <a:cubicBezTo>
                      <a:pt x="40338" y="1503"/>
                      <a:pt x="39422" y="1224"/>
                      <a:pt x="38497" y="995"/>
                    </a:cubicBezTo>
                    <a:cubicBezTo>
                      <a:pt x="38486" y="984"/>
                      <a:pt x="38479" y="978"/>
                      <a:pt x="38470" y="978"/>
                    </a:cubicBezTo>
                    <a:cubicBezTo>
                      <a:pt x="38467" y="978"/>
                      <a:pt x="38464" y="979"/>
                      <a:pt x="38460" y="981"/>
                    </a:cubicBezTo>
                    <a:cubicBezTo>
                      <a:pt x="35134" y="137"/>
                      <a:pt x="31967" y="19"/>
                      <a:pt x="30896" y="1"/>
                    </a:cubicBezTo>
                    <a:cubicBezTo>
                      <a:pt x="30892" y="1"/>
                      <a:pt x="30888" y="1"/>
                      <a:pt x="30884" y="1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251" name="Google Shape;7251;p28"/>
              <p:cNvSpPr/>
              <p:nvPr/>
            </p:nvSpPr>
            <p:spPr>
              <a:xfrm>
                <a:off x="4081425" y="651600"/>
                <a:ext cx="1187025" cy="1626400"/>
              </a:xfrm>
              <a:custGeom>
                <a:avLst/>
                <a:gdLst/>
                <a:ahLst/>
                <a:cxnLst/>
                <a:rect l="l" t="t" r="r" b="b"/>
                <a:pathLst>
                  <a:path w="47481" h="65056" extrusionOk="0">
                    <a:moveTo>
                      <a:pt x="36366" y="1"/>
                    </a:moveTo>
                    <a:cubicBezTo>
                      <a:pt x="32992" y="1"/>
                      <a:pt x="28673" y="1800"/>
                      <a:pt x="23480" y="5386"/>
                    </a:cubicBezTo>
                    <a:cubicBezTo>
                      <a:pt x="4259" y="18630"/>
                      <a:pt x="619" y="41369"/>
                      <a:pt x="164" y="53733"/>
                    </a:cubicBezTo>
                    <a:cubicBezTo>
                      <a:pt x="1" y="58041"/>
                      <a:pt x="2310" y="61917"/>
                      <a:pt x="6176" y="63865"/>
                    </a:cubicBezTo>
                    <a:cubicBezTo>
                      <a:pt x="6488" y="64018"/>
                      <a:pt x="6794" y="64160"/>
                      <a:pt x="7118" y="64288"/>
                    </a:cubicBezTo>
                    <a:cubicBezTo>
                      <a:pt x="8426" y="64803"/>
                      <a:pt x="9779" y="65056"/>
                      <a:pt x="11118" y="65056"/>
                    </a:cubicBezTo>
                    <a:cubicBezTo>
                      <a:pt x="11652" y="65056"/>
                      <a:pt x="12184" y="65015"/>
                      <a:pt x="12710" y="64935"/>
                    </a:cubicBezTo>
                    <a:cubicBezTo>
                      <a:pt x="14563" y="64650"/>
                      <a:pt x="16327" y="63882"/>
                      <a:pt x="17872" y="62645"/>
                    </a:cubicBezTo>
                    <a:cubicBezTo>
                      <a:pt x="22819" y="58666"/>
                      <a:pt x="27314" y="51885"/>
                      <a:pt x="31678" y="45310"/>
                    </a:cubicBezTo>
                    <a:cubicBezTo>
                      <a:pt x="33155" y="43083"/>
                      <a:pt x="34688" y="40774"/>
                      <a:pt x="36221" y="38590"/>
                    </a:cubicBezTo>
                    <a:cubicBezTo>
                      <a:pt x="43588" y="28151"/>
                      <a:pt x="47481" y="8112"/>
                      <a:pt x="41370" y="1943"/>
                    </a:cubicBezTo>
                    <a:cubicBezTo>
                      <a:pt x="40738" y="1311"/>
                      <a:pt x="40006" y="825"/>
                      <a:pt x="39189" y="504"/>
                    </a:cubicBezTo>
                    <a:cubicBezTo>
                      <a:pt x="38337" y="168"/>
                      <a:pt x="37396" y="1"/>
                      <a:pt x="36366" y="1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252" name="Google Shape;7252;p28"/>
              <p:cNvSpPr/>
              <p:nvPr/>
            </p:nvSpPr>
            <p:spPr>
              <a:xfrm>
                <a:off x="3541375" y="430225"/>
                <a:ext cx="942125" cy="1760775"/>
              </a:xfrm>
              <a:custGeom>
                <a:avLst/>
                <a:gdLst/>
                <a:ahLst/>
                <a:cxnLst/>
                <a:rect l="l" t="t" r="r" b="b"/>
                <a:pathLst>
                  <a:path w="37685" h="70431" extrusionOk="0">
                    <a:moveTo>
                      <a:pt x="18001" y="1"/>
                    </a:moveTo>
                    <a:cubicBezTo>
                      <a:pt x="15879" y="1"/>
                      <a:pt x="13845" y="474"/>
                      <a:pt x="12007" y="1418"/>
                    </a:cubicBezTo>
                    <a:cubicBezTo>
                      <a:pt x="8909" y="3018"/>
                      <a:pt x="4740" y="6838"/>
                      <a:pt x="2442" y="15988"/>
                    </a:cubicBezTo>
                    <a:cubicBezTo>
                      <a:pt x="1581" y="19463"/>
                      <a:pt x="1034" y="23456"/>
                      <a:pt x="823" y="27861"/>
                    </a:cubicBezTo>
                    <a:cubicBezTo>
                      <a:pt x="0" y="45553"/>
                      <a:pt x="3278" y="58019"/>
                      <a:pt x="10575" y="64916"/>
                    </a:cubicBezTo>
                    <a:cubicBezTo>
                      <a:pt x="12465" y="66696"/>
                      <a:pt x="14599" y="68066"/>
                      <a:pt x="16950" y="68993"/>
                    </a:cubicBezTo>
                    <a:cubicBezTo>
                      <a:pt x="18191" y="69479"/>
                      <a:pt x="19477" y="69837"/>
                      <a:pt x="20791" y="70061"/>
                    </a:cubicBezTo>
                    <a:cubicBezTo>
                      <a:pt x="21663" y="70210"/>
                      <a:pt x="22544" y="70294"/>
                      <a:pt x="23429" y="70312"/>
                    </a:cubicBezTo>
                    <a:cubicBezTo>
                      <a:pt x="23502" y="70316"/>
                      <a:pt x="23883" y="70431"/>
                      <a:pt x="24052" y="70431"/>
                    </a:cubicBezTo>
                    <a:cubicBezTo>
                      <a:pt x="24093" y="70431"/>
                      <a:pt x="24122" y="70424"/>
                      <a:pt x="24131" y="70407"/>
                    </a:cubicBezTo>
                    <a:cubicBezTo>
                      <a:pt x="24166" y="70317"/>
                      <a:pt x="23687" y="69997"/>
                      <a:pt x="23624" y="69921"/>
                    </a:cubicBezTo>
                    <a:cubicBezTo>
                      <a:pt x="22016" y="67847"/>
                      <a:pt x="21178" y="65236"/>
                      <a:pt x="21284" y="62572"/>
                    </a:cubicBezTo>
                    <a:cubicBezTo>
                      <a:pt x="21651" y="52590"/>
                      <a:pt x="24231" y="33807"/>
                      <a:pt x="37370" y="20159"/>
                    </a:cubicBezTo>
                    <a:cubicBezTo>
                      <a:pt x="37416" y="20118"/>
                      <a:pt x="37441" y="20061"/>
                      <a:pt x="37442" y="20000"/>
                    </a:cubicBezTo>
                    <a:cubicBezTo>
                      <a:pt x="37684" y="13835"/>
                      <a:pt x="33727" y="7041"/>
                      <a:pt x="27596" y="3080"/>
                    </a:cubicBezTo>
                    <a:cubicBezTo>
                      <a:pt x="26934" y="2655"/>
                      <a:pt x="26259" y="2264"/>
                      <a:pt x="25540" y="1928"/>
                    </a:cubicBezTo>
                    <a:cubicBezTo>
                      <a:pt x="25520" y="1902"/>
                      <a:pt x="25493" y="1880"/>
                      <a:pt x="25461" y="1866"/>
                    </a:cubicBezTo>
                    <a:cubicBezTo>
                      <a:pt x="24949" y="1613"/>
                      <a:pt x="24431" y="1378"/>
                      <a:pt x="23919" y="1176"/>
                    </a:cubicBezTo>
                    <a:cubicBezTo>
                      <a:pt x="21928" y="391"/>
                      <a:pt x="19928" y="1"/>
                      <a:pt x="18001" y="1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253" name="Google Shape;7253;p28"/>
              <p:cNvSpPr/>
              <p:nvPr/>
            </p:nvSpPr>
            <p:spPr>
              <a:xfrm>
                <a:off x="1351500" y="2436125"/>
                <a:ext cx="2818750" cy="2856175"/>
              </a:xfrm>
              <a:custGeom>
                <a:avLst/>
                <a:gdLst/>
                <a:ahLst/>
                <a:cxnLst/>
                <a:rect l="l" t="t" r="r" b="b"/>
                <a:pathLst>
                  <a:path w="112750" h="114247" extrusionOk="0">
                    <a:moveTo>
                      <a:pt x="108752" y="0"/>
                    </a:moveTo>
                    <a:cubicBezTo>
                      <a:pt x="108643" y="0"/>
                      <a:pt x="108542" y="76"/>
                      <a:pt x="108518" y="190"/>
                    </a:cubicBezTo>
                    <a:cubicBezTo>
                      <a:pt x="107456" y="5059"/>
                      <a:pt x="101428" y="30631"/>
                      <a:pt x="86860" y="55897"/>
                    </a:cubicBezTo>
                    <a:cubicBezTo>
                      <a:pt x="72493" y="80815"/>
                      <a:pt x="46779" y="110099"/>
                      <a:pt x="5314" y="110099"/>
                    </a:cubicBezTo>
                    <a:cubicBezTo>
                      <a:pt x="4281" y="110099"/>
                      <a:pt x="3239" y="110081"/>
                      <a:pt x="2188" y="110044"/>
                    </a:cubicBezTo>
                    <a:cubicBezTo>
                      <a:pt x="2163" y="110044"/>
                      <a:pt x="2139" y="110043"/>
                      <a:pt x="2115" y="110043"/>
                    </a:cubicBezTo>
                    <a:cubicBezTo>
                      <a:pt x="1549" y="110043"/>
                      <a:pt x="1005" y="110271"/>
                      <a:pt x="608" y="110678"/>
                    </a:cubicBezTo>
                    <a:cubicBezTo>
                      <a:pt x="205" y="111091"/>
                      <a:pt x="0" y="111656"/>
                      <a:pt x="43" y="112230"/>
                    </a:cubicBezTo>
                    <a:cubicBezTo>
                      <a:pt x="100" y="113017"/>
                      <a:pt x="602" y="113702"/>
                      <a:pt x="1333" y="113995"/>
                    </a:cubicBezTo>
                    <a:cubicBezTo>
                      <a:pt x="1526" y="114069"/>
                      <a:pt x="1729" y="114115"/>
                      <a:pt x="1935" y="114128"/>
                    </a:cubicBezTo>
                    <a:cubicBezTo>
                      <a:pt x="2868" y="114190"/>
                      <a:pt x="4155" y="114247"/>
                      <a:pt x="5747" y="114247"/>
                    </a:cubicBezTo>
                    <a:cubicBezTo>
                      <a:pt x="14876" y="114247"/>
                      <a:pt x="34043" y="112383"/>
                      <a:pt x="54101" y="99061"/>
                    </a:cubicBezTo>
                    <a:cubicBezTo>
                      <a:pt x="54138" y="99035"/>
                      <a:pt x="54168" y="99001"/>
                      <a:pt x="54186" y="98959"/>
                    </a:cubicBezTo>
                    <a:cubicBezTo>
                      <a:pt x="54224" y="98878"/>
                      <a:pt x="54305" y="98826"/>
                      <a:pt x="54395" y="98825"/>
                    </a:cubicBezTo>
                    <a:cubicBezTo>
                      <a:pt x="54439" y="98824"/>
                      <a:pt x="54482" y="98809"/>
                      <a:pt x="54520" y="98784"/>
                    </a:cubicBezTo>
                    <a:cubicBezTo>
                      <a:pt x="58702" y="95975"/>
                      <a:pt x="62794" y="92741"/>
                      <a:pt x="66682" y="89171"/>
                    </a:cubicBezTo>
                    <a:cubicBezTo>
                      <a:pt x="66712" y="89143"/>
                      <a:pt x="66734" y="89109"/>
                      <a:pt x="66747" y="89071"/>
                    </a:cubicBezTo>
                    <a:cubicBezTo>
                      <a:pt x="66764" y="89024"/>
                      <a:pt x="66805" y="88940"/>
                      <a:pt x="66941" y="88902"/>
                    </a:cubicBezTo>
                    <a:cubicBezTo>
                      <a:pt x="66978" y="88892"/>
                      <a:pt x="67011" y="88873"/>
                      <a:pt x="67040" y="88846"/>
                    </a:cubicBezTo>
                    <a:cubicBezTo>
                      <a:pt x="70541" y="85603"/>
                      <a:pt x="73958" y="81993"/>
                      <a:pt x="77193" y="78119"/>
                    </a:cubicBezTo>
                    <a:cubicBezTo>
                      <a:pt x="77216" y="78092"/>
                      <a:pt x="77233" y="78059"/>
                      <a:pt x="77242" y="78024"/>
                    </a:cubicBezTo>
                    <a:cubicBezTo>
                      <a:pt x="77253" y="77981"/>
                      <a:pt x="77278" y="77921"/>
                      <a:pt x="77378" y="77854"/>
                    </a:cubicBezTo>
                    <a:cubicBezTo>
                      <a:pt x="77418" y="77828"/>
                      <a:pt x="77454" y="77799"/>
                      <a:pt x="77490" y="77769"/>
                    </a:cubicBezTo>
                    <a:cubicBezTo>
                      <a:pt x="93114" y="58920"/>
                      <a:pt x="104967" y="33235"/>
                      <a:pt x="112722" y="1423"/>
                    </a:cubicBezTo>
                    <a:cubicBezTo>
                      <a:pt x="112750" y="1307"/>
                      <a:pt x="112688" y="1187"/>
                      <a:pt x="112576" y="1143"/>
                    </a:cubicBezTo>
                    <a:cubicBezTo>
                      <a:pt x="112560" y="1137"/>
                      <a:pt x="112544" y="1132"/>
                      <a:pt x="112528" y="1129"/>
                    </a:cubicBezTo>
                    <a:lnTo>
                      <a:pt x="112301" y="1092"/>
                    </a:lnTo>
                    <a:cubicBezTo>
                      <a:pt x="112140" y="1067"/>
                      <a:pt x="111978" y="1040"/>
                      <a:pt x="111807" y="1005"/>
                    </a:cubicBezTo>
                    <a:cubicBezTo>
                      <a:pt x="111024" y="843"/>
                      <a:pt x="110254" y="615"/>
                      <a:pt x="109509" y="322"/>
                    </a:cubicBezTo>
                    <a:cubicBezTo>
                      <a:pt x="109353" y="261"/>
                      <a:pt x="109210" y="191"/>
                      <a:pt x="109066" y="123"/>
                    </a:cubicBezTo>
                    <a:cubicBezTo>
                      <a:pt x="109066" y="123"/>
                      <a:pt x="108845" y="19"/>
                      <a:pt x="108841" y="18"/>
                    </a:cubicBezTo>
                    <a:cubicBezTo>
                      <a:pt x="108812" y="6"/>
                      <a:pt x="108781" y="0"/>
                      <a:pt x="108752" y="0"/>
                    </a:cubicBezTo>
                    <a:close/>
                  </a:path>
                </a:pathLst>
              </a:custGeom>
              <a:solidFill>
                <a:srgbClr val="279D3F"/>
              </a:solidFill>
              <a:ln w="9525" cap="flat" cmpd="sng">
                <a:solidFill>
                  <a:srgbClr val="269D3E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254" name="Google Shape;7254;p28"/>
              <p:cNvSpPr/>
              <p:nvPr/>
            </p:nvSpPr>
            <p:spPr>
              <a:xfrm>
                <a:off x="2723025" y="3649375"/>
                <a:ext cx="2652350" cy="1260125"/>
              </a:xfrm>
              <a:custGeom>
                <a:avLst/>
                <a:gdLst/>
                <a:ahLst/>
                <a:cxnLst/>
                <a:rect l="l" t="t" r="r" b="b"/>
                <a:pathLst>
                  <a:path w="106094" h="50405" extrusionOk="0">
                    <a:moveTo>
                      <a:pt x="106019" y="0"/>
                    </a:moveTo>
                    <a:cubicBezTo>
                      <a:pt x="105939" y="0"/>
                      <a:pt x="104381" y="999"/>
                      <a:pt x="104318" y="999"/>
                    </a:cubicBezTo>
                    <a:cubicBezTo>
                      <a:pt x="104318" y="999"/>
                      <a:pt x="104317" y="999"/>
                      <a:pt x="104317" y="998"/>
                    </a:cubicBezTo>
                    <a:cubicBezTo>
                      <a:pt x="104313" y="997"/>
                      <a:pt x="104309" y="996"/>
                      <a:pt x="104305" y="996"/>
                    </a:cubicBezTo>
                    <a:cubicBezTo>
                      <a:pt x="104239" y="996"/>
                      <a:pt x="104145" y="1172"/>
                      <a:pt x="104083" y="1206"/>
                    </a:cubicBezTo>
                    <a:cubicBezTo>
                      <a:pt x="92376" y="7761"/>
                      <a:pt x="51168" y="29984"/>
                      <a:pt x="12441" y="40771"/>
                    </a:cubicBezTo>
                    <a:cubicBezTo>
                      <a:pt x="12404" y="40781"/>
                      <a:pt x="12371" y="40800"/>
                      <a:pt x="12344" y="40826"/>
                    </a:cubicBezTo>
                    <a:cubicBezTo>
                      <a:pt x="8736" y="44155"/>
                      <a:pt x="4912" y="47218"/>
                      <a:pt x="980" y="49934"/>
                    </a:cubicBezTo>
                    <a:cubicBezTo>
                      <a:pt x="894" y="49992"/>
                      <a:pt x="0" y="50263"/>
                      <a:pt x="31" y="50362"/>
                    </a:cubicBezTo>
                    <a:cubicBezTo>
                      <a:pt x="36" y="50382"/>
                      <a:pt x="105" y="50389"/>
                      <a:pt x="203" y="50389"/>
                    </a:cubicBezTo>
                    <a:cubicBezTo>
                      <a:pt x="432" y="50389"/>
                      <a:pt x="826" y="50351"/>
                      <a:pt x="973" y="50351"/>
                    </a:cubicBezTo>
                    <a:cubicBezTo>
                      <a:pt x="1001" y="50351"/>
                      <a:pt x="1020" y="50353"/>
                      <a:pt x="1028" y="50356"/>
                    </a:cubicBezTo>
                    <a:cubicBezTo>
                      <a:pt x="1053" y="50366"/>
                      <a:pt x="1080" y="50371"/>
                      <a:pt x="1108" y="50372"/>
                    </a:cubicBezTo>
                    <a:cubicBezTo>
                      <a:pt x="1640" y="50391"/>
                      <a:pt x="2307" y="50405"/>
                      <a:pt x="3101" y="50405"/>
                    </a:cubicBezTo>
                    <a:cubicBezTo>
                      <a:pt x="15643" y="50405"/>
                      <a:pt x="59855" y="46904"/>
                      <a:pt x="104373" y="1585"/>
                    </a:cubicBezTo>
                    <a:cubicBezTo>
                      <a:pt x="104457" y="1499"/>
                      <a:pt x="106094" y="96"/>
                      <a:pt x="106022" y="1"/>
                    </a:cubicBezTo>
                    <a:cubicBezTo>
                      <a:pt x="106021" y="0"/>
                      <a:pt x="106020" y="0"/>
                      <a:pt x="106019" y="0"/>
                    </a:cubicBezTo>
                    <a:close/>
                  </a:path>
                </a:pathLst>
              </a:custGeom>
              <a:solidFill>
                <a:srgbClr val="279D3F"/>
              </a:solidFill>
              <a:ln w="9525" cap="flat" cmpd="sng">
                <a:solidFill>
                  <a:srgbClr val="269D3E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255" name="Google Shape;7255;p28"/>
              <p:cNvSpPr/>
              <p:nvPr/>
            </p:nvSpPr>
            <p:spPr>
              <a:xfrm>
                <a:off x="3276875" y="248050"/>
                <a:ext cx="600325" cy="578175"/>
              </a:xfrm>
              <a:custGeom>
                <a:avLst/>
                <a:gdLst/>
                <a:ahLst/>
                <a:cxnLst/>
                <a:rect l="l" t="t" r="r" b="b"/>
                <a:pathLst>
                  <a:path w="24013" h="23127" extrusionOk="0">
                    <a:moveTo>
                      <a:pt x="11563" y="0"/>
                    </a:moveTo>
                    <a:cubicBezTo>
                      <a:pt x="11455" y="0"/>
                      <a:pt x="11348" y="3"/>
                      <a:pt x="11242" y="7"/>
                    </a:cubicBezTo>
                    <a:cubicBezTo>
                      <a:pt x="8630" y="139"/>
                      <a:pt x="6353" y="1709"/>
                      <a:pt x="4486" y="4685"/>
                    </a:cubicBezTo>
                    <a:cubicBezTo>
                      <a:pt x="1" y="11832"/>
                      <a:pt x="2150" y="20351"/>
                      <a:pt x="2912" y="22786"/>
                    </a:cubicBezTo>
                    <a:cubicBezTo>
                      <a:pt x="2936" y="22857"/>
                      <a:pt x="2873" y="23097"/>
                      <a:pt x="2945" y="23125"/>
                    </a:cubicBezTo>
                    <a:cubicBezTo>
                      <a:pt x="2947" y="23126"/>
                      <a:pt x="2950" y="23127"/>
                      <a:pt x="2953" y="23127"/>
                    </a:cubicBezTo>
                    <a:cubicBezTo>
                      <a:pt x="3008" y="23127"/>
                      <a:pt x="3164" y="22966"/>
                      <a:pt x="3212" y="22945"/>
                    </a:cubicBezTo>
                    <a:cubicBezTo>
                      <a:pt x="4813" y="22467"/>
                      <a:pt x="6424" y="22310"/>
                      <a:pt x="7852" y="22310"/>
                    </a:cubicBezTo>
                    <a:cubicBezTo>
                      <a:pt x="8319" y="22310"/>
                      <a:pt x="8766" y="22327"/>
                      <a:pt x="9188" y="22355"/>
                    </a:cubicBezTo>
                    <a:cubicBezTo>
                      <a:pt x="10702" y="22455"/>
                      <a:pt x="12045" y="22831"/>
                      <a:pt x="12576" y="22958"/>
                    </a:cubicBezTo>
                    <a:cubicBezTo>
                      <a:pt x="12586" y="22960"/>
                      <a:pt x="12594" y="22961"/>
                      <a:pt x="12602" y="22961"/>
                    </a:cubicBezTo>
                    <a:cubicBezTo>
                      <a:pt x="12701" y="22961"/>
                      <a:pt x="12658" y="22779"/>
                      <a:pt x="12695" y="22659"/>
                    </a:cubicBezTo>
                    <a:cubicBezTo>
                      <a:pt x="15055" y="13669"/>
                      <a:pt x="19262" y="9883"/>
                      <a:pt x="22371" y="8279"/>
                    </a:cubicBezTo>
                    <a:cubicBezTo>
                      <a:pt x="22723" y="8096"/>
                      <a:pt x="23086" y="7938"/>
                      <a:pt x="23446" y="7790"/>
                    </a:cubicBezTo>
                    <a:cubicBezTo>
                      <a:pt x="23517" y="7766"/>
                      <a:pt x="23973" y="7748"/>
                      <a:pt x="23992" y="7672"/>
                    </a:cubicBezTo>
                    <a:cubicBezTo>
                      <a:pt x="24012" y="7597"/>
                      <a:pt x="23590" y="7473"/>
                      <a:pt x="23542" y="7413"/>
                    </a:cubicBezTo>
                    <a:cubicBezTo>
                      <a:pt x="22381" y="6043"/>
                      <a:pt x="19483" y="2901"/>
                      <a:pt x="16027" y="1177"/>
                    </a:cubicBezTo>
                    <a:cubicBezTo>
                      <a:pt x="15672" y="996"/>
                      <a:pt x="15321" y="836"/>
                      <a:pt x="14952" y="692"/>
                    </a:cubicBezTo>
                    <a:cubicBezTo>
                      <a:pt x="13779" y="229"/>
                      <a:pt x="12634" y="0"/>
                      <a:pt x="11563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256" name="Google Shape;7256;p28"/>
              <p:cNvSpPr/>
              <p:nvPr/>
            </p:nvSpPr>
            <p:spPr>
              <a:xfrm>
                <a:off x="3037600" y="3639700"/>
                <a:ext cx="2338675" cy="1016150"/>
              </a:xfrm>
              <a:custGeom>
                <a:avLst/>
                <a:gdLst/>
                <a:ahLst/>
                <a:cxnLst/>
                <a:rect l="l" t="t" r="r" b="b"/>
                <a:pathLst>
                  <a:path w="93547" h="40646" extrusionOk="0">
                    <a:moveTo>
                      <a:pt x="93488" y="1"/>
                    </a:moveTo>
                    <a:cubicBezTo>
                      <a:pt x="93306" y="1"/>
                      <a:pt x="91688" y="553"/>
                      <a:pt x="91571" y="553"/>
                    </a:cubicBezTo>
                    <a:cubicBezTo>
                      <a:pt x="91569" y="553"/>
                      <a:pt x="91567" y="553"/>
                      <a:pt x="91566" y="553"/>
                    </a:cubicBezTo>
                    <a:cubicBezTo>
                      <a:pt x="91537" y="542"/>
                      <a:pt x="91508" y="536"/>
                      <a:pt x="91478" y="536"/>
                    </a:cubicBezTo>
                    <a:cubicBezTo>
                      <a:pt x="91461" y="536"/>
                      <a:pt x="91444" y="538"/>
                      <a:pt x="91427" y="541"/>
                    </a:cubicBezTo>
                    <a:cubicBezTo>
                      <a:pt x="78895" y="3134"/>
                      <a:pt x="36010" y="12925"/>
                      <a:pt x="10334" y="30040"/>
                    </a:cubicBezTo>
                    <a:cubicBezTo>
                      <a:pt x="7467" y="33490"/>
                      <a:pt x="4418" y="36770"/>
                      <a:pt x="1269" y="39787"/>
                    </a:cubicBezTo>
                    <a:cubicBezTo>
                      <a:pt x="1212" y="39841"/>
                      <a:pt x="1" y="40645"/>
                      <a:pt x="130" y="40645"/>
                    </a:cubicBezTo>
                    <a:cubicBezTo>
                      <a:pt x="152" y="40645"/>
                      <a:pt x="213" y="40622"/>
                      <a:pt x="326" y="40567"/>
                    </a:cubicBezTo>
                    <a:lnTo>
                      <a:pt x="326" y="40567"/>
                    </a:lnTo>
                    <a:cubicBezTo>
                      <a:pt x="253" y="40611"/>
                      <a:pt x="210" y="40641"/>
                      <a:pt x="221" y="40645"/>
                    </a:cubicBezTo>
                    <a:cubicBezTo>
                      <a:pt x="222" y="40645"/>
                      <a:pt x="223" y="40646"/>
                      <a:pt x="225" y="40646"/>
                    </a:cubicBezTo>
                    <a:cubicBezTo>
                      <a:pt x="318" y="40646"/>
                      <a:pt x="1450" y="40209"/>
                      <a:pt x="1502" y="40194"/>
                    </a:cubicBezTo>
                    <a:cubicBezTo>
                      <a:pt x="39939" y="29166"/>
                      <a:pt x="80178" y="7396"/>
                      <a:pt x="91595" y="988"/>
                    </a:cubicBezTo>
                    <a:cubicBezTo>
                      <a:pt x="91699" y="929"/>
                      <a:pt x="93546" y="116"/>
                      <a:pt x="93505" y="5"/>
                    </a:cubicBezTo>
                    <a:cubicBezTo>
                      <a:pt x="93503" y="2"/>
                      <a:pt x="93498" y="1"/>
                      <a:pt x="93488" y="1"/>
                    </a:cubicBezTo>
                    <a:close/>
                  </a:path>
                </a:pathLst>
              </a:custGeom>
              <a:solidFill>
                <a:srgbClr val="269D3E"/>
              </a:solidFill>
              <a:ln w="9525" cap="flat" cmpd="sng">
                <a:solidFill>
                  <a:srgbClr val="269D3E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257" name="Google Shape;7257;p28"/>
              <p:cNvSpPr/>
              <p:nvPr/>
            </p:nvSpPr>
            <p:spPr>
              <a:xfrm>
                <a:off x="4186350" y="275750"/>
                <a:ext cx="722925" cy="649025"/>
              </a:xfrm>
              <a:custGeom>
                <a:avLst/>
                <a:gdLst/>
                <a:ahLst/>
                <a:cxnLst/>
                <a:rect l="l" t="t" r="r" b="b"/>
                <a:pathLst>
                  <a:path w="28917" h="25961" extrusionOk="0">
                    <a:moveTo>
                      <a:pt x="13678" y="0"/>
                    </a:moveTo>
                    <a:cubicBezTo>
                      <a:pt x="6408" y="0"/>
                      <a:pt x="1407" y="6127"/>
                      <a:pt x="345" y="7549"/>
                    </a:cubicBezTo>
                    <a:cubicBezTo>
                      <a:pt x="302" y="7604"/>
                      <a:pt x="1" y="7742"/>
                      <a:pt x="16" y="7810"/>
                    </a:cubicBezTo>
                    <a:cubicBezTo>
                      <a:pt x="30" y="7878"/>
                      <a:pt x="364" y="7867"/>
                      <a:pt x="424" y="7901"/>
                    </a:cubicBezTo>
                    <a:cubicBezTo>
                      <a:pt x="1034" y="8224"/>
                      <a:pt x="1563" y="8536"/>
                      <a:pt x="2059" y="8855"/>
                    </a:cubicBezTo>
                    <a:cubicBezTo>
                      <a:pt x="7983" y="12682"/>
                      <a:pt x="11939" y="19091"/>
                      <a:pt x="12131" y="25179"/>
                    </a:cubicBezTo>
                    <a:cubicBezTo>
                      <a:pt x="12131" y="25283"/>
                      <a:pt x="11953" y="25914"/>
                      <a:pt x="12039" y="25959"/>
                    </a:cubicBezTo>
                    <a:cubicBezTo>
                      <a:pt x="12041" y="25960"/>
                      <a:pt x="12044" y="25960"/>
                      <a:pt x="12047" y="25960"/>
                    </a:cubicBezTo>
                    <a:cubicBezTo>
                      <a:pt x="12149" y="25960"/>
                      <a:pt x="12474" y="25415"/>
                      <a:pt x="12541" y="25352"/>
                    </a:cubicBezTo>
                    <a:cubicBezTo>
                      <a:pt x="14540" y="23394"/>
                      <a:pt x="16702" y="21610"/>
                      <a:pt x="19005" y="20020"/>
                    </a:cubicBezTo>
                    <a:cubicBezTo>
                      <a:pt x="22621" y="17526"/>
                      <a:pt x="25885" y="15868"/>
                      <a:pt x="28700" y="15090"/>
                    </a:cubicBezTo>
                    <a:cubicBezTo>
                      <a:pt x="28806" y="15060"/>
                      <a:pt x="28872" y="14971"/>
                      <a:pt x="28875" y="14858"/>
                    </a:cubicBezTo>
                    <a:cubicBezTo>
                      <a:pt x="28917" y="13226"/>
                      <a:pt x="28621" y="4870"/>
                      <a:pt x="19190" y="1154"/>
                    </a:cubicBezTo>
                    <a:cubicBezTo>
                      <a:pt x="18733" y="974"/>
                      <a:pt x="18262" y="799"/>
                      <a:pt x="17756" y="641"/>
                    </a:cubicBezTo>
                    <a:cubicBezTo>
                      <a:pt x="16331" y="194"/>
                      <a:pt x="14968" y="0"/>
                      <a:pt x="13678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258" name="Google Shape;7258;p28"/>
              <p:cNvSpPr/>
              <p:nvPr/>
            </p:nvSpPr>
            <p:spPr>
              <a:xfrm>
                <a:off x="3903750" y="2164250"/>
                <a:ext cx="546375" cy="294500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1780" extrusionOk="0">
                    <a:moveTo>
                      <a:pt x="2003" y="1"/>
                    </a:moveTo>
                    <a:cubicBezTo>
                      <a:pt x="1951" y="1"/>
                      <a:pt x="1900" y="17"/>
                      <a:pt x="1857" y="48"/>
                    </a:cubicBezTo>
                    <a:cubicBezTo>
                      <a:pt x="1289" y="488"/>
                      <a:pt x="734" y="819"/>
                      <a:pt x="163" y="1060"/>
                    </a:cubicBezTo>
                    <a:cubicBezTo>
                      <a:pt x="60" y="1105"/>
                      <a:pt x="1" y="1213"/>
                      <a:pt x="17" y="1325"/>
                    </a:cubicBezTo>
                    <a:cubicBezTo>
                      <a:pt x="300" y="2949"/>
                      <a:pt x="1677" y="8427"/>
                      <a:pt x="7555" y="10742"/>
                    </a:cubicBezTo>
                    <a:lnTo>
                      <a:pt x="7635" y="10774"/>
                    </a:lnTo>
                    <a:cubicBezTo>
                      <a:pt x="8320" y="11032"/>
                      <a:pt x="9058" y="11240"/>
                      <a:pt x="9813" y="11402"/>
                    </a:cubicBezTo>
                    <a:cubicBezTo>
                      <a:pt x="10964" y="11639"/>
                      <a:pt x="11993" y="11763"/>
                      <a:pt x="12921" y="11777"/>
                    </a:cubicBezTo>
                    <a:cubicBezTo>
                      <a:pt x="12925" y="11779"/>
                      <a:pt x="12928" y="11779"/>
                      <a:pt x="12931" y="11779"/>
                    </a:cubicBezTo>
                    <a:cubicBezTo>
                      <a:pt x="12940" y="11779"/>
                      <a:pt x="12943" y="11773"/>
                      <a:pt x="12945" y="11766"/>
                    </a:cubicBezTo>
                    <a:cubicBezTo>
                      <a:pt x="12996" y="11767"/>
                      <a:pt x="13046" y="11767"/>
                      <a:pt x="13097" y="11767"/>
                    </a:cubicBezTo>
                    <a:cubicBezTo>
                      <a:pt x="17956" y="11767"/>
                      <a:pt x="19898" y="8819"/>
                      <a:pt x="21781" y="5939"/>
                    </a:cubicBezTo>
                    <a:cubicBezTo>
                      <a:pt x="21855" y="5832"/>
                      <a:pt x="21825" y="5697"/>
                      <a:pt x="21732" y="5618"/>
                    </a:cubicBezTo>
                    <a:cubicBezTo>
                      <a:pt x="21244" y="5249"/>
                      <a:pt x="20946" y="4955"/>
                      <a:pt x="20813" y="4820"/>
                    </a:cubicBezTo>
                    <a:cubicBezTo>
                      <a:pt x="20790" y="4791"/>
                      <a:pt x="20760" y="4767"/>
                      <a:pt x="20725" y="4754"/>
                    </a:cubicBezTo>
                    <a:cubicBezTo>
                      <a:pt x="20695" y="4742"/>
                      <a:pt x="20665" y="4736"/>
                      <a:pt x="20634" y="4736"/>
                    </a:cubicBezTo>
                    <a:cubicBezTo>
                      <a:pt x="20617" y="4736"/>
                      <a:pt x="20601" y="4738"/>
                      <a:pt x="20585" y="4741"/>
                    </a:cubicBezTo>
                    <a:cubicBezTo>
                      <a:pt x="19829" y="4909"/>
                      <a:pt x="19057" y="4996"/>
                      <a:pt x="18284" y="5005"/>
                    </a:cubicBezTo>
                    <a:cubicBezTo>
                      <a:pt x="18224" y="5006"/>
                      <a:pt x="18164" y="5006"/>
                      <a:pt x="18104" y="5006"/>
                    </a:cubicBezTo>
                    <a:cubicBezTo>
                      <a:pt x="16723" y="5006"/>
                      <a:pt x="15348" y="4741"/>
                      <a:pt x="14048" y="4229"/>
                    </a:cubicBezTo>
                    <a:cubicBezTo>
                      <a:pt x="13716" y="4099"/>
                      <a:pt x="13392" y="3949"/>
                      <a:pt x="13061" y="3788"/>
                    </a:cubicBezTo>
                    <a:cubicBezTo>
                      <a:pt x="11905" y="3198"/>
                      <a:pt x="10850" y="2430"/>
                      <a:pt x="9950" y="1505"/>
                    </a:cubicBezTo>
                    <a:cubicBezTo>
                      <a:pt x="9926" y="1477"/>
                      <a:pt x="9896" y="1454"/>
                      <a:pt x="9861" y="1439"/>
                    </a:cubicBezTo>
                    <a:cubicBezTo>
                      <a:pt x="9841" y="1431"/>
                      <a:pt x="9819" y="1428"/>
                      <a:pt x="9797" y="1428"/>
                    </a:cubicBezTo>
                    <a:cubicBezTo>
                      <a:pt x="9785" y="1428"/>
                      <a:pt x="9773" y="1429"/>
                      <a:pt x="9761" y="1431"/>
                    </a:cubicBezTo>
                    <a:cubicBezTo>
                      <a:pt x="9607" y="1439"/>
                      <a:pt x="9380" y="1447"/>
                      <a:pt x="9089" y="1447"/>
                    </a:cubicBezTo>
                    <a:cubicBezTo>
                      <a:pt x="8103" y="1447"/>
                      <a:pt x="6388" y="1349"/>
                      <a:pt x="4313" y="787"/>
                    </a:cubicBezTo>
                    <a:cubicBezTo>
                      <a:pt x="3636" y="598"/>
                      <a:pt x="2971" y="374"/>
                      <a:pt x="2318" y="116"/>
                    </a:cubicBezTo>
                    <a:lnTo>
                      <a:pt x="2088" y="15"/>
                    </a:lnTo>
                    <a:cubicBezTo>
                      <a:pt x="2060" y="6"/>
                      <a:pt x="2031" y="1"/>
                      <a:pt x="2003" y="1"/>
                    </a:cubicBezTo>
                    <a:close/>
                  </a:path>
                </a:pathLst>
              </a:custGeom>
              <a:solidFill>
                <a:srgbClr val="279D3F"/>
              </a:solidFill>
              <a:ln w="9525" cap="flat" cmpd="sng">
                <a:solidFill>
                  <a:srgbClr val="000000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259" name="Google Shape;7259;p28"/>
              <p:cNvSpPr/>
              <p:nvPr/>
            </p:nvSpPr>
            <p:spPr>
              <a:xfrm>
                <a:off x="3133975" y="818075"/>
                <a:ext cx="820275" cy="1374450"/>
              </a:xfrm>
              <a:custGeom>
                <a:avLst/>
                <a:gdLst/>
                <a:ahLst/>
                <a:cxnLst/>
                <a:rect l="l" t="t" r="r" b="b"/>
                <a:pathLst>
                  <a:path w="32811" h="54978" extrusionOk="0">
                    <a:moveTo>
                      <a:pt x="13584" y="0"/>
                    </a:moveTo>
                    <a:cubicBezTo>
                      <a:pt x="13097" y="0"/>
                      <a:pt x="12589" y="19"/>
                      <a:pt x="12069" y="64"/>
                    </a:cubicBezTo>
                    <a:cubicBezTo>
                      <a:pt x="10967" y="149"/>
                      <a:pt x="9799" y="352"/>
                      <a:pt x="8639" y="746"/>
                    </a:cubicBezTo>
                    <a:cubicBezTo>
                      <a:pt x="7433" y="1152"/>
                      <a:pt x="6339" y="1716"/>
                      <a:pt x="5394" y="2432"/>
                    </a:cubicBezTo>
                    <a:cubicBezTo>
                      <a:pt x="1793" y="5150"/>
                      <a:pt x="0" y="10020"/>
                      <a:pt x="66" y="16930"/>
                    </a:cubicBezTo>
                    <a:cubicBezTo>
                      <a:pt x="214" y="32578"/>
                      <a:pt x="12031" y="48843"/>
                      <a:pt x="22549" y="53639"/>
                    </a:cubicBezTo>
                    <a:cubicBezTo>
                      <a:pt x="22838" y="53774"/>
                      <a:pt x="23140" y="53903"/>
                      <a:pt x="23445" y="54023"/>
                    </a:cubicBezTo>
                    <a:cubicBezTo>
                      <a:pt x="25060" y="54660"/>
                      <a:pt x="26573" y="54978"/>
                      <a:pt x="27949" y="54978"/>
                    </a:cubicBezTo>
                    <a:cubicBezTo>
                      <a:pt x="29448" y="54978"/>
                      <a:pt x="30786" y="54601"/>
                      <a:pt x="31919" y="53849"/>
                    </a:cubicBezTo>
                    <a:cubicBezTo>
                      <a:pt x="31994" y="53794"/>
                      <a:pt x="32021" y="53675"/>
                      <a:pt x="32107" y="53664"/>
                    </a:cubicBezTo>
                    <a:cubicBezTo>
                      <a:pt x="32810" y="53574"/>
                      <a:pt x="31969" y="53462"/>
                      <a:pt x="31888" y="53430"/>
                    </a:cubicBezTo>
                    <a:cubicBezTo>
                      <a:pt x="29958" y="52514"/>
                      <a:pt x="28163" y="51278"/>
                      <a:pt x="26561" y="49767"/>
                    </a:cubicBezTo>
                    <a:cubicBezTo>
                      <a:pt x="19145" y="42781"/>
                      <a:pt x="15806" y="30178"/>
                      <a:pt x="16641" y="12326"/>
                    </a:cubicBezTo>
                    <a:cubicBezTo>
                      <a:pt x="16842" y="8051"/>
                      <a:pt x="17356" y="4169"/>
                      <a:pt x="18160" y="786"/>
                    </a:cubicBezTo>
                    <a:cubicBezTo>
                      <a:pt x="18181" y="731"/>
                      <a:pt x="18167" y="664"/>
                      <a:pt x="18135" y="609"/>
                    </a:cubicBezTo>
                    <a:cubicBezTo>
                      <a:pt x="18102" y="565"/>
                      <a:pt x="18064" y="530"/>
                      <a:pt x="18019" y="512"/>
                    </a:cubicBezTo>
                    <a:lnTo>
                      <a:pt x="17983" y="498"/>
                    </a:lnTo>
                    <a:cubicBezTo>
                      <a:pt x="17132" y="304"/>
                      <a:pt x="15517" y="0"/>
                      <a:pt x="13584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260" name="Google Shape;7260;p28"/>
              <p:cNvSpPr/>
              <p:nvPr/>
            </p:nvSpPr>
            <p:spPr>
              <a:xfrm>
                <a:off x="4070550" y="295875"/>
                <a:ext cx="1298350" cy="2075375"/>
              </a:xfrm>
              <a:custGeom>
                <a:avLst/>
                <a:gdLst/>
                <a:ahLst/>
                <a:cxnLst/>
                <a:rect l="l" t="t" r="r" b="b"/>
                <a:pathLst>
                  <a:path w="51934" h="83015" fill="none" extrusionOk="0">
                    <a:moveTo>
                      <a:pt x="18451" y="77065"/>
                    </a:moveTo>
                    <a:cubicBezTo>
                      <a:pt x="11041" y="83015"/>
                      <a:pt x="1" y="77451"/>
                      <a:pt x="353" y="67955"/>
                    </a:cubicBezTo>
                    <a:cubicBezTo>
                      <a:pt x="835" y="54962"/>
                      <a:pt x="4653" y="32595"/>
                      <a:pt x="23776" y="19411"/>
                    </a:cubicBezTo>
                    <a:cubicBezTo>
                      <a:pt x="51933" y="0"/>
                      <a:pt x="47588" y="37732"/>
                      <a:pt x="36855" y="52962"/>
                    </a:cubicBezTo>
                    <a:cubicBezTo>
                      <a:pt x="30783" y="61578"/>
                      <a:pt x="25126" y="71706"/>
                      <a:pt x="18451" y="77065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261" name="Google Shape;7261;p28"/>
              <p:cNvSpPr/>
              <p:nvPr/>
            </p:nvSpPr>
            <p:spPr>
              <a:xfrm>
                <a:off x="3502900" y="-9525"/>
                <a:ext cx="1004625" cy="2272125"/>
              </a:xfrm>
              <a:custGeom>
                <a:avLst/>
                <a:gdLst/>
                <a:ahLst/>
                <a:cxnLst/>
                <a:rect l="l" t="t" r="r" b="b"/>
                <a:pathLst>
                  <a:path w="40185" h="90885" fill="none" extrusionOk="0">
                    <a:moveTo>
                      <a:pt x="25998" y="88121"/>
                    </a:moveTo>
                    <a:cubicBezTo>
                      <a:pt x="25998" y="88121"/>
                      <a:pt x="1" y="90885"/>
                      <a:pt x="2125" y="45444"/>
                    </a:cubicBezTo>
                    <a:cubicBezTo>
                      <a:pt x="4247" y="1"/>
                      <a:pt x="40184" y="19018"/>
                      <a:pt x="39220" y="37769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262" name="Google Shape;7262;p28"/>
              <p:cNvSpPr/>
              <p:nvPr/>
            </p:nvSpPr>
            <p:spPr>
              <a:xfrm>
                <a:off x="4424475" y="1042775"/>
                <a:ext cx="1646725" cy="1570650"/>
              </a:xfrm>
              <a:custGeom>
                <a:avLst/>
                <a:gdLst/>
                <a:ahLst/>
                <a:cxnLst/>
                <a:rect l="l" t="t" r="r" b="b"/>
                <a:pathLst>
                  <a:path w="65869" h="62826" fill="none" extrusionOk="0">
                    <a:moveTo>
                      <a:pt x="1" y="49329"/>
                    </a:moveTo>
                    <a:cubicBezTo>
                      <a:pt x="1" y="49329"/>
                      <a:pt x="10551" y="62826"/>
                      <a:pt x="38147" y="31482"/>
                    </a:cubicBezTo>
                    <a:cubicBezTo>
                      <a:pt x="65868" y="1"/>
                      <a:pt x="30692" y="735"/>
                      <a:pt x="30692" y="73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263" name="Google Shape;7263;p28"/>
              <p:cNvSpPr/>
              <p:nvPr/>
            </p:nvSpPr>
            <p:spPr>
              <a:xfrm>
                <a:off x="3124375" y="687000"/>
                <a:ext cx="827875" cy="1671525"/>
              </a:xfrm>
              <a:custGeom>
                <a:avLst/>
                <a:gdLst/>
                <a:ahLst/>
                <a:cxnLst/>
                <a:rect l="l" t="t" r="r" b="b"/>
                <a:pathLst>
                  <a:path w="33115" h="66861" fill="none" extrusionOk="0">
                    <a:moveTo>
                      <a:pt x="18902" y="5629"/>
                    </a:moveTo>
                    <a:cubicBezTo>
                      <a:pt x="18902" y="5629"/>
                      <a:pt x="0" y="0"/>
                      <a:pt x="208" y="22169"/>
                    </a:cubicBezTo>
                    <a:cubicBezTo>
                      <a:pt x="415" y="44339"/>
                      <a:pt x="23623" y="66860"/>
                      <a:pt x="33115" y="58782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264" name="Google Shape;7264;p28"/>
              <p:cNvSpPr/>
              <p:nvPr/>
            </p:nvSpPr>
            <p:spPr>
              <a:xfrm>
                <a:off x="4181900" y="200475"/>
                <a:ext cx="753900" cy="455625"/>
              </a:xfrm>
              <a:custGeom>
                <a:avLst/>
                <a:gdLst/>
                <a:ahLst/>
                <a:cxnLst/>
                <a:rect l="l" t="t" r="r" b="b"/>
                <a:pathLst>
                  <a:path w="30156" h="18225" fill="none" extrusionOk="0">
                    <a:moveTo>
                      <a:pt x="0" y="10873"/>
                    </a:moveTo>
                    <a:cubicBezTo>
                      <a:pt x="0" y="10873"/>
                      <a:pt x="7087" y="0"/>
                      <a:pt x="18008" y="3426"/>
                    </a:cubicBezTo>
                    <a:cubicBezTo>
                      <a:pt x="30155" y="7237"/>
                      <a:pt x="29280" y="18224"/>
                      <a:pt x="29280" y="18224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265" name="Google Shape;7265;p28"/>
              <p:cNvSpPr/>
              <p:nvPr/>
            </p:nvSpPr>
            <p:spPr>
              <a:xfrm>
                <a:off x="3251575" y="51350"/>
                <a:ext cx="629125" cy="779750"/>
              </a:xfrm>
              <a:custGeom>
                <a:avLst/>
                <a:gdLst/>
                <a:ahLst/>
                <a:cxnLst/>
                <a:rect l="l" t="t" r="r" b="b"/>
                <a:pathLst>
                  <a:path w="25165" h="31190" fill="none" extrusionOk="0">
                    <a:moveTo>
                      <a:pt x="3848" y="31190"/>
                    </a:moveTo>
                    <a:cubicBezTo>
                      <a:pt x="3848" y="31190"/>
                      <a:pt x="0" y="20856"/>
                      <a:pt x="5294" y="12424"/>
                    </a:cubicBezTo>
                    <a:cubicBezTo>
                      <a:pt x="13094" y="0"/>
                      <a:pt x="25165" y="15646"/>
                      <a:pt x="25165" y="15646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266" name="Google Shape;7266;p28"/>
              <p:cNvSpPr/>
              <p:nvPr/>
            </p:nvSpPr>
            <p:spPr>
              <a:xfrm>
                <a:off x="1344175" y="2425000"/>
                <a:ext cx="2834350" cy="2891700"/>
              </a:xfrm>
              <a:custGeom>
                <a:avLst/>
                <a:gdLst/>
                <a:ahLst/>
                <a:cxnLst/>
                <a:rect l="l" t="t" r="r" b="b"/>
                <a:pathLst>
                  <a:path w="113374" h="115668" fill="none" extrusionOk="0">
                    <a:moveTo>
                      <a:pt x="108698" y="0"/>
                    </a:moveTo>
                    <a:cubicBezTo>
                      <a:pt x="108698" y="0"/>
                      <a:pt x="86089" y="113174"/>
                      <a:pt x="2488" y="110250"/>
                    </a:cubicBezTo>
                    <a:cubicBezTo>
                      <a:pt x="1119" y="110202"/>
                      <a:pt x="0" y="111327"/>
                      <a:pt x="97" y="112692"/>
                    </a:cubicBezTo>
                    <a:lnTo>
                      <a:pt x="97" y="112692"/>
                    </a:lnTo>
                    <a:cubicBezTo>
                      <a:pt x="175" y="113831"/>
                      <a:pt x="1074" y="114737"/>
                      <a:pt x="2213" y="114813"/>
                    </a:cubicBezTo>
                    <a:cubicBezTo>
                      <a:pt x="14967" y="115668"/>
                      <a:pt x="85868" y="115128"/>
                      <a:pt x="113373" y="143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267" name="Google Shape;7267;p28"/>
              <p:cNvSpPr/>
              <p:nvPr/>
            </p:nvSpPr>
            <p:spPr>
              <a:xfrm>
                <a:off x="2711475" y="3632625"/>
                <a:ext cx="2684000" cy="1415450"/>
              </a:xfrm>
              <a:custGeom>
                <a:avLst/>
                <a:gdLst/>
                <a:ahLst/>
                <a:cxnLst/>
                <a:rect l="l" t="t" r="r" b="b"/>
                <a:pathLst>
                  <a:path w="107360" h="56618" fill="none" extrusionOk="0">
                    <a:moveTo>
                      <a:pt x="1" y="51197"/>
                    </a:moveTo>
                    <a:cubicBezTo>
                      <a:pt x="1" y="51197"/>
                      <a:pt x="53503" y="56617"/>
                      <a:pt x="107359" y="1"/>
                    </a:cubicBezTo>
                    <a:cubicBezTo>
                      <a:pt x="107359" y="1"/>
                      <a:pt x="53238" y="10000"/>
                      <a:pt x="23073" y="3022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7268" name="Google Shape;7268;p28"/>
              <p:cNvSpPr/>
              <p:nvPr/>
            </p:nvSpPr>
            <p:spPr>
              <a:xfrm>
                <a:off x="3025675" y="3632625"/>
                <a:ext cx="2369800" cy="1032150"/>
              </a:xfrm>
              <a:custGeom>
                <a:avLst/>
                <a:gdLst/>
                <a:ahLst/>
                <a:cxnLst/>
                <a:rect l="l" t="t" r="r" b="b"/>
                <a:pathLst>
                  <a:path w="94792" h="41286" fill="none" extrusionOk="0">
                    <a:moveTo>
                      <a:pt x="94791" y="1"/>
                    </a:moveTo>
                    <a:cubicBezTo>
                      <a:pt x="94791" y="1"/>
                      <a:pt x="45846" y="28576"/>
                      <a:pt x="1" y="4128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</p:grpSp>
        <p:sp>
          <p:nvSpPr>
            <p:cNvPr id="7269" name="Google Shape;7269;p28"/>
            <p:cNvSpPr/>
            <p:nvPr/>
          </p:nvSpPr>
          <p:spPr>
            <a:xfrm>
              <a:off x="3821000" y="1839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aseline="-25000"/>
            </a:p>
          </p:txBody>
        </p:sp>
      </p:grpSp>
      <p:grpSp>
        <p:nvGrpSpPr>
          <p:cNvPr id="7270" name="Google Shape;7270;p28"/>
          <p:cNvGrpSpPr/>
          <p:nvPr/>
        </p:nvGrpSpPr>
        <p:grpSpPr>
          <a:xfrm rot="-1215648" flipH="1">
            <a:off x="8074084" y="1667497"/>
            <a:ext cx="391870" cy="323579"/>
            <a:chOff x="1154850" y="1916575"/>
            <a:chExt cx="1658950" cy="1369100"/>
          </a:xfrm>
        </p:grpSpPr>
        <p:sp>
          <p:nvSpPr>
            <p:cNvPr id="7271" name="Google Shape;7271;p28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28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3" name="Google Shape;7273;p28"/>
          <p:cNvGrpSpPr/>
          <p:nvPr/>
        </p:nvGrpSpPr>
        <p:grpSpPr>
          <a:xfrm rot="2817">
            <a:off x="231728" y="851729"/>
            <a:ext cx="404950" cy="334197"/>
            <a:chOff x="1154850" y="1916575"/>
            <a:chExt cx="1658950" cy="1369100"/>
          </a:xfrm>
        </p:grpSpPr>
        <p:sp>
          <p:nvSpPr>
            <p:cNvPr id="7274" name="Google Shape;7274;p28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28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6" name="Google Shape;7276;p28"/>
          <p:cNvGrpSpPr/>
          <p:nvPr/>
        </p:nvGrpSpPr>
        <p:grpSpPr>
          <a:xfrm rot="-3330993">
            <a:off x="7351065" y="129170"/>
            <a:ext cx="675756" cy="540620"/>
            <a:chOff x="152425" y="47525"/>
            <a:chExt cx="7178075" cy="5742625"/>
          </a:xfrm>
        </p:grpSpPr>
        <p:sp>
          <p:nvSpPr>
            <p:cNvPr id="7277" name="Google Shape;7277;p28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28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28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28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28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28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28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28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28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28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28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28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28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28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28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28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28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28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28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28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28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28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28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28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28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28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28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28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28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28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28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28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28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28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1" name="Google Shape;7311;p28"/>
          <p:cNvGrpSpPr/>
          <p:nvPr/>
        </p:nvGrpSpPr>
        <p:grpSpPr>
          <a:xfrm>
            <a:off x="8301459" y="631282"/>
            <a:ext cx="697575" cy="627028"/>
            <a:chOff x="857425" y="178550"/>
            <a:chExt cx="5911650" cy="5313800"/>
          </a:xfrm>
        </p:grpSpPr>
        <p:sp>
          <p:nvSpPr>
            <p:cNvPr id="7312" name="Google Shape;7312;p28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28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28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28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28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28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28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28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28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28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28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28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28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28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28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28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28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28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28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28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28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28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28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28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28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28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28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28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28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28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28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28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28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28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28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28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8" name="Google Shape;7348;p28"/>
          <p:cNvGrpSpPr/>
          <p:nvPr/>
        </p:nvGrpSpPr>
        <p:grpSpPr>
          <a:xfrm rot="-10649867">
            <a:off x="84138" y="2015729"/>
            <a:ext cx="391388" cy="323267"/>
            <a:chOff x="1154850" y="1916575"/>
            <a:chExt cx="1658950" cy="1369100"/>
          </a:xfrm>
        </p:grpSpPr>
        <p:sp>
          <p:nvSpPr>
            <p:cNvPr id="7349" name="Google Shape;7349;p28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28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19_2">
    <p:spTree>
      <p:nvGrpSpPr>
        <p:cNvPr id="1" name="Shape 7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2" name="Google Shape;7352;p29"/>
          <p:cNvSpPr/>
          <p:nvPr/>
        </p:nvSpPr>
        <p:spPr>
          <a:xfrm>
            <a:off x="-64925" y="-1393700"/>
            <a:ext cx="12344930" cy="7181663"/>
          </a:xfrm>
          <a:custGeom>
            <a:avLst/>
            <a:gdLst/>
            <a:ahLst/>
            <a:cxnLst/>
            <a:rect l="l" t="t" r="r" b="b"/>
            <a:pathLst>
              <a:path w="454903" h="268348" extrusionOk="0">
                <a:moveTo>
                  <a:pt x="12268" y="0"/>
                </a:moveTo>
                <a:cubicBezTo>
                  <a:pt x="8417" y="0"/>
                  <a:pt x="4572" y="556"/>
                  <a:pt x="882" y="1719"/>
                </a:cubicBezTo>
                <a:lnTo>
                  <a:pt x="1" y="268347"/>
                </a:lnTo>
                <a:lnTo>
                  <a:pt x="454903" y="268347"/>
                </a:lnTo>
                <a:cubicBezTo>
                  <a:pt x="438829" y="234641"/>
                  <a:pt x="404015" y="210543"/>
                  <a:pt x="366677" y="207268"/>
                </a:cubicBezTo>
                <a:cubicBezTo>
                  <a:pt x="354200" y="206173"/>
                  <a:pt x="340353" y="206828"/>
                  <a:pt x="330744" y="198827"/>
                </a:cubicBezTo>
                <a:cubicBezTo>
                  <a:pt x="323077" y="192445"/>
                  <a:pt x="320195" y="182146"/>
                  <a:pt x="314921" y="173681"/>
                </a:cubicBezTo>
                <a:cubicBezTo>
                  <a:pt x="299955" y="149666"/>
                  <a:pt x="268070" y="143201"/>
                  <a:pt x="239721" y="141463"/>
                </a:cubicBezTo>
                <a:cubicBezTo>
                  <a:pt x="223326" y="140451"/>
                  <a:pt x="205324" y="139665"/>
                  <a:pt x="193215" y="128604"/>
                </a:cubicBezTo>
                <a:cubicBezTo>
                  <a:pt x="185417" y="121484"/>
                  <a:pt x="181428" y="111197"/>
                  <a:pt x="174915" y="102898"/>
                </a:cubicBezTo>
                <a:cubicBezTo>
                  <a:pt x="159616" y="83420"/>
                  <a:pt x="132946" y="77490"/>
                  <a:pt x="108371" y="73978"/>
                </a:cubicBezTo>
                <a:cubicBezTo>
                  <a:pt x="92750" y="71752"/>
                  <a:pt x="75570" y="69216"/>
                  <a:pt x="65211" y="57381"/>
                </a:cubicBezTo>
                <a:cubicBezTo>
                  <a:pt x="55531" y="46356"/>
                  <a:pt x="54495" y="30139"/>
                  <a:pt x="46459" y="17900"/>
                </a:cubicBezTo>
                <a:cubicBezTo>
                  <a:pt x="39092" y="6697"/>
                  <a:pt x="25639" y="0"/>
                  <a:pt x="1226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3" name="Google Shape;7353;p29"/>
          <p:cNvSpPr txBox="1">
            <a:spLocks noGrp="1"/>
          </p:cNvSpPr>
          <p:nvPr>
            <p:ph type="title"/>
          </p:nvPr>
        </p:nvSpPr>
        <p:spPr>
          <a:xfrm>
            <a:off x="715100" y="1850325"/>
            <a:ext cx="4474500" cy="100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Font typeface="Work Sans Medium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354" name="Google Shape;7354;p29"/>
          <p:cNvSpPr txBox="1">
            <a:spLocks noGrp="1"/>
          </p:cNvSpPr>
          <p:nvPr>
            <p:ph type="title" idx="2"/>
          </p:nvPr>
        </p:nvSpPr>
        <p:spPr>
          <a:xfrm>
            <a:off x="715100" y="2852925"/>
            <a:ext cx="3856800" cy="78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Font typeface="Work Sans"/>
              <a:buNone/>
              <a:defRPr sz="1400" i="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7355" name="Google Shape;7355;p29"/>
          <p:cNvGrpSpPr/>
          <p:nvPr/>
        </p:nvGrpSpPr>
        <p:grpSpPr>
          <a:xfrm rot="874762" flipH="1">
            <a:off x="1009325" y="512029"/>
            <a:ext cx="750457" cy="910724"/>
            <a:chOff x="1260150" y="-357200"/>
            <a:chExt cx="4971200" cy="6041600"/>
          </a:xfrm>
        </p:grpSpPr>
        <p:sp>
          <p:nvSpPr>
            <p:cNvPr id="7356" name="Google Shape;7356;p29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29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29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29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29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29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29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29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29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29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29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29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29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29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29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29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29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29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29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29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29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29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29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29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29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29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29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29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29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29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29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29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29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29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29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29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29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29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4" name="Google Shape;7394;p29"/>
          <p:cNvGrpSpPr/>
          <p:nvPr/>
        </p:nvGrpSpPr>
        <p:grpSpPr>
          <a:xfrm rot="-2204262">
            <a:off x="1975403" y="4489504"/>
            <a:ext cx="808828" cy="647081"/>
            <a:chOff x="152425" y="47525"/>
            <a:chExt cx="7178075" cy="5742625"/>
          </a:xfrm>
        </p:grpSpPr>
        <p:sp>
          <p:nvSpPr>
            <p:cNvPr id="7395" name="Google Shape;7395;p29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29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29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29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29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29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29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29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29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29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29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29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29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29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29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29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29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29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29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29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29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29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29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29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29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29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29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29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29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29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29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29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29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29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9" name="Google Shape;7429;p29"/>
          <p:cNvGrpSpPr/>
          <p:nvPr/>
        </p:nvGrpSpPr>
        <p:grpSpPr>
          <a:xfrm rot="-7343412">
            <a:off x="3591991" y="4344424"/>
            <a:ext cx="228406" cy="269314"/>
            <a:chOff x="4968050" y="4573150"/>
            <a:chExt cx="1315625" cy="1082200"/>
          </a:xfrm>
        </p:grpSpPr>
        <p:grpSp>
          <p:nvGrpSpPr>
            <p:cNvPr id="7430" name="Google Shape;7430;p29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431" name="Google Shape;7431;p29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2" name="Google Shape;7432;p29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33" name="Google Shape;7433;p29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4" name="Google Shape;7434;p29"/>
          <p:cNvGrpSpPr/>
          <p:nvPr/>
        </p:nvGrpSpPr>
        <p:grpSpPr>
          <a:xfrm rot="8449364" flipH="1">
            <a:off x="1136799" y="111557"/>
            <a:ext cx="179729" cy="147840"/>
            <a:chOff x="4968050" y="4573150"/>
            <a:chExt cx="1315625" cy="1082200"/>
          </a:xfrm>
        </p:grpSpPr>
        <p:grpSp>
          <p:nvGrpSpPr>
            <p:cNvPr id="7435" name="Google Shape;7435;p29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436" name="Google Shape;7436;p29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7" name="Google Shape;7437;p29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38" name="Google Shape;7438;p29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9" name="Google Shape;7439;p29"/>
          <p:cNvGrpSpPr/>
          <p:nvPr/>
        </p:nvGrpSpPr>
        <p:grpSpPr>
          <a:xfrm rot="5149673" flipH="1">
            <a:off x="147505" y="1015330"/>
            <a:ext cx="186260" cy="219684"/>
            <a:chOff x="4968050" y="4573150"/>
            <a:chExt cx="1315625" cy="1082200"/>
          </a:xfrm>
        </p:grpSpPr>
        <p:grpSp>
          <p:nvGrpSpPr>
            <p:cNvPr id="7440" name="Google Shape;7440;p29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441" name="Google Shape;7441;p29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2" name="Google Shape;7442;p29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43" name="Google Shape;7443;p29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4" name="Google Shape;7444;p29"/>
          <p:cNvGrpSpPr/>
          <p:nvPr/>
        </p:nvGrpSpPr>
        <p:grpSpPr>
          <a:xfrm rot="10166449" flipH="1">
            <a:off x="7586495" y="4523458"/>
            <a:ext cx="206765" cy="170080"/>
            <a:chOff x="4968050" y="4573150"/>
            <a:chExt cx="1315625" cy="1082200"/>
          </a:xfrm>
        </p:grpSpPr>
        <p:grpSp>
          <p:nvGrpSpPr>
            <p:cNvPr id="7445" name="Google Shape;7445;p29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446" name="Google Shape;7446;p29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7" name="Google Shape;7447;p29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48" name="Google Shape;7448;p29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9" name="Google Shape;7449;p29"/>
          <p:cNvGrpSpPr/>
          <p:nvPr/>
        </p:nvGrpSpPr>
        <p:grpSpPr>
          <a:xfrm rot="4532804" flipH="1">
            <a:off x="2976689" y="4028976"/>
            <a:ext cx="179746" cy="147854"/>
            <a:chOff x="4968050" y="4573150"/>
            <a:chExt cx="1315625" cy="1082200"/>
          </a:xfrm>
        </p:grpSpPr>
        <p:grpSp>
          <p:nvGrpSpPr>
            <p:cNvPr id="7450" name="Google Shape;7450;p29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451" name="Google Shape;7451;p29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29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53" name="Google Shape;7453;p29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4" name="Google Shape;7454;p29"/>
          <p:cNvGrpSpPr/>
          <p:nvPr/>
        </p:nvGrpSpPr>
        <p:grpSpPr>
          <a:xfrm>
            <a:off x="2114909" y="799179"/>
            <a:ext cx="725359" cy="652003"/>
            <a:chOff x="857425" y="178550"/>
            <a:chExt cx="5911650" cy="5313800"/>
          </a:xfrm>
        </p:grpSpPr>
        <p:sp>
          <p:nvSpPr>
            <p:cNvPr id="7455" name="Google Shape;7455;p29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29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29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29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29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29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29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29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29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29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29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29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29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29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29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29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29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29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29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29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29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29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29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29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29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29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29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29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29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29"/>
            <p:cNvSpPr/>
            <p:nvPr/>
          </p:nvSpPr>
          <p:spPr>
            <a:xfrm>
              <a:off x="3982525" y="1389725"/>
              <a:ext cx="24200" cy="7425"/>
            </a:xfrm>
            <a:custGeom>
              <a:avLst/>
              <a:gdLst/>
              <a:ahLst/>
              <a:cxnLst/>
              <a:rect l="l" t="t" r="r" b="b"/>
              <a:pathLst>
                <a:path w="968" h="297" fill="none" extrusionOk="0">
                  <a:moveTo>
                    <a:pt x="0" y="1"/>
                  </a:moveTo>
                  <a:cubicBezTo>
                    <a:pt x="321" y="99"/>
                    <a:pt x="646" y="195"/>
                    <a:pt x="967" y="29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29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29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29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29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29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29"/>
            <p:cNvSpPr/>
            <p:nvPr/>
          </p:nvSpPr>
          <p:spPr>
            <a:xfrm>
              <a:off x="5262100" y="1735675"/>
              <a:ext cx="190925" cy="341350"/>
            </a:xfrm>
            <a:custGeom>
              <a:avLst/>
              <a:gdLst/>
              <a:ahLst/>
              <a:cxnLst/>
              <a:rect l="l" t="t" r="r" b="b"/>
              <a:pathLst>
                <a:path w="7637" h="13654" fill="none" extrusionOk="0">
                  <a:moveTo>
                    <a:pt x="0" y="1"/>
                  </a:moveTo>
                  <a:cubicBezTo>
                    <a:pt x="2995" y="4287"/>
                    <a:pt x="5552" y="8863"/>
                    <a:pt x="7636" y="1365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29"/>
            <p:cNvSpPr/>
            <p:nvPr/>
          </p:nvSpPr>
          <p:spPr>
            <a:xfrm>
              <a:off x="5270625" y="1928425"/>
              <a:ext cx="60050" cy="99000"/>
            </a:xfrm>
            <a:custGeom>
              <a:avLst/>
              <a:gdLst/>
              <a:ahLst/>
              <a:cxnLst/>
              <a:rect l="l" t="t" r="r" b="b"/>
              <a:pathLst>
                <a:path w="2402" h="3960" fill="none" extrusionOk="0">
                  <a:moveTo>
                    <a:pt x="1" y="0"/>
                  </a:moveTo>
                  <a:cubicBezTo>
                    <a:pt x="800" y="1322"/>
                    <a:pt x="1602" y="2642"/>
                    <a:pt x="2402" y="395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29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19_1">
    <p:spTree>
      <p:nvGrpSpPr>
        <p:cNvPr id="1" name="Shape 7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4" name="Google Shape;7494;p30"/>
          <p:cNvSpPr/>
          <p:nvPr/>
        </p:nvSpPr>
        <p:spPr>
          <a:xfrm>
            <a:off x="-66675" y="-33244"/>
            <a:ext cx="9257945" cy="5209988"/>
          </a:xfrm>
          <a:custGeom>
            <a:avLst/>
            <a:gdLst/>
            <a:ahLst/>
            <a:cxnLst/>
            <a:rect l="l" t="t" r="r" b="b"/>
            <a:pathLst>
              <a:path w="285717" h="160369" extrusionOk="0">
                <a:moveTo>
                  <a:pt x="75723" y="0"/>
                </a:moveTo>
                <a:cubicBezTo>
                  <a:pt x="69976" y="0"/>
                  <a:pt x="64428" y="2022"/>
                  <a:pt x="60067" y="5748"/>
                </a:cubicBezTo>
                <a:cubicBezTo>
                  <a:pt x="55628" y="9497"/>
                  <a:pt x="48993" y="13705"/>
                  <a:pt x="41458" y="13705"/>
                </a:cubicBezTo>
                <a:cubicBezTo>
                  <a:pt x="40599" y="13705"/>
                  <a:pt x="39728" y="13650"/>
                  <a:pt x="38847" y="13534"/>
                </a:cubicBezTo>
                <a:cubicBezTo>
                  <a:pt x="37513" y="13360"/>
                  <a:pt x="36262" y="13278"/>
                  <a:pt x="35089" y="13278"/>
                </a:cubicBezTo>
                <a:cubicBezTo>
                  <a:pt x="22869" y="13278"/>
                  <a:pt x="19140" y="22165"/>
                  <a:pt x="18012" y="28187"/>
                </a:cubicBezTo>
                <a:cubicBezTo>
                  <a:pt x="16792" y="34737"/>
                  <a:pt x="13584" y="40785"/>
                  <a:pt x="8638" y="45263"/>
                </a:cubicBezTo>
                <a:cubicBezTo>
                  <a:pt x="6099" y="47569"/>
                  <a:pt x="3158" y="49407"/>
                  <a:pt x="0" y="49875"/>
                </a:cubicBezTo>
                <a:lnTo>
                  <a:pt x="418" y="160368"/>
                </a:lnTo>
                <a:lnTo>
                  <a:pt x="221606" y="160368"/>
                </a:lnTo>
                <a:cubicBezTo>
                  <a:pt x="221606" y="160368"/>
                  <a:pt x="225645" y="151572"/>
                  <a:pt x="238903" y="151572"/>
                </a:cubicBezTo>
                <a:cubicBezTo>
                  <a:pt x="240090" y="151572"/>
                  <a:pt x="241352" y="151643"/>
                  <a:pt x="242692" y="151797"/>
                </a:cubicBezTo>
                <a:cubicBezTo>
                  <a:pt x="243337" y="151872"/>
                  <a:pt x="243958" y="151908"/>
                  <a:pt x="244556" y="151908"/>
                </a:cubicBezTo>
                <a:cubicBezTo>
                  <a:pt x="253791" y="151908"/>
                  <a:pt x="257495" y="143331"/>
                  <a:pt x="259033" y="138246"/>
                </a:cubicBezTo>
                <a:cubicBezTo>
                  <a:pt x="261539" y="129909"/>
                  <a:pt x="267772" y="123225"/>
                  <a:pt x="275792" y="119850"/>
                </a:cubicBezTo>
                <a:lnTo>
                  <a:pt x="285717" y="115673"/>
                </a:lnTo>
                <a:lnTo>
                  <a:pt x="285717" y="802"/>
                </a:lnTo>
                <a:lnTo>
                  <a:pt x="757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5" name="Google Shape;7495;p30"/>
          <p:cNvSpPr txBox="1">
            <a:spLocks noGrp="1"/>
          </p:cNvSpPr>
          <p:nvPr>
            <p:ph type="title"/>
          </p:nvPr>
        </p:nvSpPr>
        <p:spPr>
          <a:xfrm>
            <a:off x="891575" y="1868400"/>
            <a:ext cx="3512100" cy="62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Work Sans Medium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496" name="Google Shape;7496;p30"/>
          <p:cNvSpPr txBox="1">
            <a:spLocks noGrp="1"/>
          </p:cNvSpPr>
          <p:nvPr>
            <p:ph type="title" idx="2"/>
          </p:nvPr>
        </p:nvSpPr>
        <p:spPr>
          <a:xfrm>
            <a:off x="891475" y="2419200"/>
            <a:ext cx="3512100" cy="8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Work Sans"/>
              <a:buNone/>
              <a:defRPr sz="1400" i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7497" name="Google Shape;7497;p30"/>
          <p:cNvGrpSpPr/>
          <p:nvPr/>
        </p:nvGrpSpPr>
        <p:grpSpPr>
          <a:xfrm>
            <a:off x="1180021" y="43457"/>
            <a:ext cx="697575" cy="627028"/>
            <a:chOff x="857425" y="178550"/>
            <a:chExt cx="5911650" cy="5313800"/>
          </a:xfrm>
        </p:grpSpPr>
        <p:sp>
          <p:nvSpPr>
            <p:cNvPr id="7498" name="Google Shape;7498;p30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0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30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30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0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0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0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0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30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30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0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0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0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0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0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0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30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30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0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0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0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30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30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0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0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30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30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0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0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30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30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0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0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0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0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0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4" name="Google Shape;7534;p30"/>
          <p:cNvGrpSpPr/>
          <p:nvPr/>
        </p:nvGrpSpPr>
        <p:grpSpPr>
          <a:xfrm rot="-5148661">
            <a:off x="8487395" y="3502462"/>
            <a:ext cx="270162" cy="318623"/>
            <a:chOff x="4968050" y="4573150"/>
            <a:chExt cx="1315625" cy="1082200"/>
          </a:xfrm>
        </p:grpSpPr>
        <p:grpSp>
          <p:nvGrpSpPr>
            <p:cNvPr id="7535" name="Google Shape;7535;p30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536" name="Google Shape;7536;p30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30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538" name="Google Shape;7538;p30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9" name="Google Shape;7539;p30"/>
          <p:cNvGrpSpPr/>
          <p:nvPr/>
        </p:nvGrpSpPr>
        <p:grpSpPr>
          <a:xfrm rot="-9302487">
            <a:off x="746778" y="3911602"/>
            <a:ext cx="249742" cy="205431"/>
            <a:chOff x="4968050" y="4573150"/>
            <a:chExt cx="1315625" cy="1082200"/>
          </a:xfrm>
        </p:grpSpPr>
        <p:grpSp>
          <p:nvGrpSpPr>
            <p:cNvPr id="7540" name="Google Shape;7540;p30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541" name="Google Shape;7541;p30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2" name="Google Shape;7542;p30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543" name="Google Shape;7543;p30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4" name="Google Shape;7544;p30"/>
          <p:cNvGrpSpPr/>
          <p:nvPr/>
        </p:nvGrpSpPr>
        <p:grpSpPr>
          <a:xfrm rot="-459653">
            <a:off x="7697788" y="4044937"/>
            <a:ext cx="1039434" cy="880526"/>
            <a:chOff x="652525" y="176550"/>
            <a:chExt cx="6269975" cy="5311425"/>
          </a:xfrm>
        </p:grpSpPr>
        <p:sp>
          <p:nvSpPr>
            <p:cNvPr id="7545" name="Google Shape;7545;p30"/>
            <p:cNvSpPr/>
            <p:nvPr/>
          </p:nvSpPr>
          <p:spPr>
            <a:xfrm>
              <a:off x="2949375" y="1608750"/>
              <a:ext cx="494175" cy="348600"/>
            </a:xfrm>
            <a:custGeom>
              <a:avLst/>
              <a:gdLst/>
              <a:ahLst/>
              <a:cxnLst/>
              <a:rect l="l" t="t" r="r" b="b"/>
              <a:pathLst>
                <a:path w="19767" h="13944" extrusionOk="0">
                  <a:moveTo>
                    <a:pt x="19386" y="1"/>
                  </a:moveTo>
                  <a:cubicBezTo>
                    <a:pt x="18953" y="1"/>
                    <a:pt x="17673" y="244"/>
                    <a:pt x="17511" y="244"/>
                  </a:cubicBezTo>
                  <a:cubicBezTo>
                    <a:pt x="17509" y="244"/>
                    <a:pt x="17507" y="244"/>
                    <a:pt x="17505" y="244"/>
                  </a:cubicBezTo>
                  <a:cubicBezTo>
                    <a:pt x="17228" y="234"/>
                    <a:pt x="16953" y="229"/>
                    <a:pt x="16680" y="229"/>
                  </a:cubicBezTo>
                  <a:cubicBezTo>
                    <a:pt x="14665" y="229"/>
                    <a:pt x="12769" y="496"/>
                    <a:pt x="11036" y="1019"/>
                  </a:cubicBezTo>
                  <a:cubicBezTo>
                    <a:pt x="4877" y="2874"/>
                    <a:pt x="2036" y="7501"/>
                    <a:pt x="892" y="10087"/>
                  </a:cubicBezTo>
                  <a:cubicBezTo>
                    <a:pt x="810" y="10276"/>
                    <a:pt x="0" y="11129"/>
                    <a:pt x="105" y="11306"/>
                  </a:cubicBezTo>
                  <a:cubicBezTo>
                    <a:pt x="119" y="11331"/>
                    <a:pt x="152" y="11342"/>
                    <a:pt x="198" y="11342"/>
                  </a:cubicBezTo>
                  <a:cubicBezTo>
                    <a:pt x="474" y="11342"/>
                    <a:pt x="1223" y="10967"/>
                    <a:pt x="1411" y="10967"/>
                  </a:cubicBezTo>
                  <a:cubicBezTo>
                    <a:pt x="1414" y="10967"/>
                    <a:pt x="1416" y="10967"/>
                    <a:pt x="1418" y="10967"/>
                  </a:cubicBezTo>
                  <a:cubicBezTo>
                    <a:pt x="4564" y="11195"/>
                    <a:pt x="7524" y="11953"/>
                    <a:pt x="10367" y="13294"/>
                  </a:cubicBezTo>
                  <a:lnTo>
                    <a:pt x="10731" y="12765"/>
                  </a:lnTo>
                  <a:lnTo>
                    <a:pt x="10466" y="13335"/>
                  </a:lnTo>
                  <a:cubicBezTo>
                    <a:pt x="10599" y="13398"/>
                    <a:pt x="11103" y="13943"/>
                    <a:pt x="11270" y="13943"/>
                  </a:cubicBezTo>
                  <a:cubicBezTo>
                    <a:pt x="11277" y="13943"/>
                    <a:pt x="11283" y="13942"/>
                    <a:pt x="11288" y="13941"/>
                  </a:cubicBezTo>
                  <a:cubicBezTo>
                    <a:pt x="11317" y="13933"/>
                    <a:pt x="11441" y="13359"/>
                    <a:pt x="11470" y="13344"/>
                  </a:cubicBezTo>
                  <a:cubicBezTo>
                    <a:pt x="11640" y="13267"/>
                    <a:pt x="11288" y="13105"/>
                    <a:pt x="11337" y="12928"/>
                  </a:cubicBezTo>
                  <a:cubicBezTo>
                    <a:pt x="12010" y="10390"/>
                    <a:pt x="13760" y="5513"/>
                    <a:pt x="17929" y="1310"/>
                  </a:cubicBezTo>
                  <a:cubicBezTo>
                    <a:pt x="18172" y="1066"/>
                    <a:pt x="19767" y="268"/>
                    <a:pt x="19522" y="23"/>
                  </a:cubicBezTo>
                  <a:cubicBezTo>
                    <a:pt x="19506" y="8"/>
                    <a:pt x="19458" y="1"/>
                    <a:pt x="1938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0"/>
            <p:cNvSpPr/>
            <p:nvPr/>
          </p:nvSpPr>
          <p:spPr>
            <a:xfrm>
              <a:off x="3793275" y="1326150"/>
              <a:ext cx="753300" cy="364725"/>
            </a:xfrm>
            <a:custGeom>
              <a:avLst/>
              <a:gdLst/>
              <a:ahLst/>
              <a:cxnLst/>
              <a:rect l="l" t="t" r="r" b="b"/>
              <a:pathLst>
                <a:path w="30132" h="14589" extrusionOk="0">
                  <a:moveTo>
                    <a:pt x="20169" y="0"/>
                  </a:moveTo>
                  <a:cubicBezTo>
                    <a:pt x="17522" y="0"/>
                    <a:pt x="15063" y="327"/>
                    <a:pt x="12992" y="951"/>
                  </a:cubicBezTo>
                  <a:cubicBezTo>
                    <a:pt x="11686" y="1341"/>
                    <a:pt x="10426" y="1877"/>
                    <a:pt x="9240" y="2551"/>
                  </a:cubicBezTo>
                  <a:cubicBezTo>
                    <a:pt x="4393" y="5307"/>
                    <a:pt x="2000" y="9725"/>
                    <a:pt x="1007" y="12117"/>
                  </a:cubicBezTo>
                  <a:cubicBezTo>
                    <a:pt x="873" y="12437"/>
                    <a:pt x="1" y="13278"/>
                    <a:pt x="321" y="13412"/>
                  </a:cubicBezTo>
                  <a:cubicBezTo>
                    <a:pt x="325" y="13413"/>
                    <a:pt x="330" y="13414"/>
                    <a:pt x="337" y="13414"/>
                  </a:cubicBezTo>
                  <a:cubicBezTo>
                    <a:pt x="505" y="13414"/>
                    <a:pt x="1546" y="12992"/>
                    <a:pt x="1644" y="12985"/>
                  </a:cubicBezTo>
                  <a:cubicBezTo>
                    <a:pt x="2082" y="12944"/>
                    <a:pt x="2525" y="12914"/>
                    <a:pt x="2990" y="12914"/>
                  </a:cubicBezTo>
                  <a:cubicBezTo>
                    <a:pt x="3187" y="12914"/>
                    <a:pt x="3387" y="12920"/>
                    <a:pt x="3593" y="12932"/>
                  </a:cubicBezTo>
                  <a:cubicBezTo>
                    <a:pt x="7713" y="13162"/>
                    <a:pt x="10804" y="13642"/>
                    <a:pt x="13315" y="14030"/>
                  </a:cubicBezTo>
                  <a:cubicBezTo>
                    <a:pt x="15396" y="14347"/>
                    <a:pt x="16974" y="14589"/>
                    <a:pt x="18360" y="14589"/>
                  </a:cubicBezTo>
                  <a:cubicBezTo>
                    <a:pt x="19250" y="14589"/>
                    <a:pt x="20060" y="14489"/>
                    <a:pt x="20872" y="14246"/>
                  </a:cubicBezTo>
                  <a:cubicBezTo>
                    <a:pt x="22159" y="13858"/>
                    <a:pt x="23393" y="13118"/>
                    <a:pt x="24874" y="11841"/>
                  </a:cubicBezTo>
                  <a:cubicBezTo>
                    <a:pt x="26689" y="10278"/>
                    <a:pt x="27501" y="7716"/>
                    <a:pt x="28364" y="4991"/>
                  </a:cubicBezTo>
                  <a:cubicBezTo>
                    <a:pt x="28640" y="4119"/>
                    <a:pt x="29675" y="2665"/>
                    <a:pt x="30010" y="1758"/>
                  </a:cubicBezTo>
                  <a:cubicBezTo>
                    <a:pt x="30131" y="1436"/>
                    <a:pt x="29217" y="1625"/>
                    <a:pt x="28895" y="1508"/>
                  </a:cubicBezTo>
                  <a:cubicBezTo>
                    <a:pt x="28880" y="1501"/>
                    <a:pt x="29777" y="1351"/>
                    <a:pt x="29760" y="1344"/>
                  </a:cubicBezTo>
                  <a:cubicBezTo>
                    <a:pt x="26515" y="433"/>
                    <a:pt x="23217" y="0"/>
                    <a:pt x="2016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0"/>
            <p:cNvSpPr/>
            <p:nvPr/>
          </p:nvSpPr>
          <p:spPr>
            <a:xfrm>
              <a:off x="744075" y="1071650"/>
              <a:ext cx="6160475" cy="4388750"/>
            </a:xfrm>
            <a:custGeom>
              <a:avLst/>
              <a:gdLst/>
              <a:ahLst/>
              <a:cxnLst/>
              <a:rect l="l" t="t" r="r" b="b"/>
              <a:pathLst>
                <a:path w="246419" h="175550" extrusionOk="0">
                  <a:moveTo>
                    <a:pt x="216780" y="1"/>
                  </a:moveTo>
                  <a:cubicBezTo>
                    <a:pt x="216726" y="1"/>
                    <a:pt x="216233" y="2437"/>
                    <a:pt x="216184" y="2454"/>
                  </a:cubicBezTo>
                  <a:cubicBezTo>
                    <a:pt x="215983" y="2517"/>
                    <a:pt x="216524" y="3455"/>
                    <a:pt x="216456" y="3654"/>
                  </a:cubicBezTo>
                  <a:cubicBezTo>
                    <a:pt x="216087" y="4943"/>
                    <a:pt x="215642" y="5992"/>
                    <a:pt x="215060" y="6928"/>
                  </a:cubicBezTo>
                  <a:cubicBezTo>
                    <a:pt x="212086" y="11829"/>
                    <a:pt x="206404" y="18439"/>
                    <a:pt x="196254" y="22045"/>
                  </a:cubicBezTo>
                  <a:cubicBezTo>
                    <a:pt x="192157" y="23488"/>
                    <a:pt x="188371" y="24733"/>
                    <a:pt x="184605" y="25972"/>
                  </a:cubicBezTo>
                  <a:cubicBezTo>
                    <a:pt x="182363" y="26699"/>
                    <a:pt x="180191" y="27404"/>
                    <a:pt x="178036" y="28161"/>
                  </a:cubicBezTo>
                  <a:cubicBezTo>
                    <a:pt x="168222" y="31484"/>
                    <a:pt x="158789" y="35110"/>
                    <a:pt x="146197" y="42255"/>
                  </a:cubicBezTo>
                  <a:cubicBezTo>
                    <a:pt x="137525" y="47197"/>
                    <a:pt x="128746" y="50913"/>
                    <a:pt x="118566" y="53979"/>
                  </a:cubicBezTo>
                  <a:cubicBezTo>
                    <a:pt x="112538" y="55794"/>
                    <a:pt x="106653" y="57200"/>
                    <a:pt x="100908" y="58565"/>
                  </a:cubicBezTo>
                  <a:cubicBezTo>
                    <a:pt x="97951" y="59270"/>
                    <a:pt x="95021" y="59971"/>
                    <a:pt x="92103" y="60717"/>
                  </a:cubicBezTo>
                  <a:cubicBezTo>
                    <a:pt x="91249" y="60923"/>
                    <a:pt x="90408" y="61175"/>
                    <a:pt x="89567" y="61430"/>
                  </a:cubicBezTo>
                  <a:cubicBezTo>
                    <a:pt x="82844" y="63454"/>
                    <a:pt x="76913" y="66447"/>
                    <a:pt x="71636" y="69108"/>
                  </a:cubicBezTo>
                  <a:cubicBezTo>
                    <a:pt x="71088" y="69377"/>
                    <a:pt x="70543" y="69646"/>
                    <a:pt x="70019" y="69911"/>
                  </a:cubicBezTo>
                  <a:cubicBezTo>
                    <a:pt x="66018" y="71927"/>
                    <a:pt x="62220" y="73752"/>
                    <a:pt x="58523" y="74865"/>
                  </a:cubicBezTo>
                  <a:cubicBezTo>
                    <a:pt x="56364" y="75514"/>
                    <a:pt x="54352" y="75885"/>
                    <a:pt x="52408" y="76023"/>
                  </a:cubicBezTo>
                  <a:cubicBezTo>
                    <a:pt x="51522" y="76075"/>
                    <a:pt x="50660" y="76099"/>
                    <a:pt x="49816" y="76099"/>
                  </a:cubicBezTo>
                  <a:cubicBezTo>
                    <a:pt x="44603" y="76099"/>
                    <a:pt x="40085" y="75176"/>
                    <a:pt x="34961" y="74104"/>
                  </a:cubicBezTo>
                  <a:cubicBezTo>
                    <a:pt x="29964" y="73071"/>
                    <a:pt x="24287" y="71872"/>
                    <a:pt x="16892" y="71401"/>
                  </a:cubicBezTo>
                  <a:cubicBezTo>
                    <a:pt x="10699" y="71013"/>
                    <a:pt x="5643" y="69266"/>
                    <a:pt x="2262" y="66302"/>
                  </a:cubicBezTo>
                  <a:cubicBezTo>
                    <a:pt x="2092" y="66155"/>
                    <a:pt x="1998" y="65674"/>
                    <a:pt x="1825" y="65674"/>
                  </a:cubicBezTo>
                  <a:cubicBezTo>
                    <a:pt x="1815" y="65674"/>
                    <a:pt x="1805" y="65675"/>
                    <a:pt x="1794" y="65679"/>
                  </a:cubicBezTo>
                  <a:cubicBezTo>
                    <a:pt x="1794" y="65679"/>
                    <a:pt x="1794" y="65679"/>
                    <a:pt x="1794" y="65679"/>
                  </a:cubicBezTo>
                  <a:cubicBezTo>
                    <a:pt x="1731" y="65679"/>
                    <a:pt x="284" y="63044"/>
                    <a:pt x="220" y="63044"/>
                  </a:cubicBezTo>
                  <a:cubicBezTo>
                    <a:pt x="219" y="63044"/>
                    <a:pt x="219" y="63044"/>
                    <a:pt x="219" y="63044"/>
                  </a:cubicBezTo>
                  <a:cubicBezTo>
                    <a:pt x="0" y="63189"/>
                    <a:pt x="1164" y="66660"/>
                    <a:pt x="1244" y="66922"/>
                  </a:cubicBezTo>
                  <a:cubicBezTo>
                    <a:pt x="13419" y="117517"/>
                    <a:pt x="20957" y="148713"/>
                    <a:pt x="23048" y="157143"/>
                  </a:cubicBezTo>
                  <a:cubicBezTo>
                    <a:pt x="25484" y="167144"/>
                    <a:pt x="51921" y="173797"/>
                    <a:pt x="64847" y="174983"/>
                  </a:cubicBezTo>
                  <a:cubicBezTo>
                    <a:pt x="69024" y="175359"/>
                    <a:pt x="72971" y="175550"/>
                    <a:pt x="76796" y="175550"/>
                  </a:cubicBezTo>
                  <a:cubicBezTo>
                    <a:pt x="83818" y="175550"/>
                    <a:pt x="90423" y="174905"/>
                    <a:pt x="97263" y="173574"/>
                  </a:cubicBezTo>
                  <a:cubicBezTo>
                    <a:pt x="97464" y="173540"/>
                    <a:pt x="97685" y="173497"/>
                    <a:pt x="97903" y="173434"/>
                  </a:cubicBezTo>
                  <a:cubicBezTo>
                    <a:pt x="100647" y="172896"/>
                    <a:pt x="103725" y="172074"/>
                    <a:pt x="107588" y="170911"/>
                  </a:cubicBezTo>
                  <a:cubicBezTo>
                    <a:pt x="109845" y="170232"/>
                    <a:pt x="112121" y="169519"/>
                    <a:pt x="114411" y="168778"/>
                  </a:cubicBezTo>
                  <a:cubicBezTo>
                    <a:pt x="116678" y="168041"/>
                    <a:pt x="118997" y="167316"/>
                    <a:pt x="121280" y="166630"/>
                  </a:cubicBezTo>
                  <a:cubicBezTo>
                    <a:pt x="126443" y="165074"/>
                    <a:pt x="130316" y="164117"/>
                    <a:pt x="133841" y="163554"/>
                  </a:cubicBezTo>
                  <a:cubicBezTo>
                    <a:pt x="141047" y="162352"/>
                    <a:pt x="148260" y="160651"/>
                    <a:pt x="155943" y="158336"/>
                  </a:cubicBezTo>
                  <a:cubicBezTo>
                    <a:pt x="171286" y="153716"/>
                    <a:pt x="185901" y="147378"/>
                    <a:pt x="199557" y="141248"/>
                  </a:cubicBezTo>
                  <a:cubicBezTo>
                    <a:pt x="204565" y="139006"/>
                    <a:pt x="209109" y="136616"/>
                    <a:pt x="213232" y="134224"/>
                  </a:cubicBezTo>
                  <a:cubicBezTo>
                    <a:pt x="225943" y="126783"/>
                    <a:pt x="234525" y="118932"/>
                    <a:pt x="239855" y="113059"/>
                  </a:cubicBezTo>
                  <a:cubicBezTo>
                    <a:pt x="240369" y="112511"/>
                    <a:pt x="240864" y="111973"/>
                    <a:pt x="241385" y="111447"/>
                  </a:cubicBezTo>
                  <a:cubicBezTo>
                    <a:pt x="244095" y="108616"/>
                    <a:pt x="246419" y="106161"/>
                    <a:pt x="246038" y="102899"/>
                  </a:cubicBezTo>
                  <a:cubicBezTo>
                    <a:pt x="245217" y="98172"/>
                    <a:pt x="243392" y="91415"/>
                    <a:pt x="241768" y="85411"/>
                  </a:cubicBezTo>
                  <a:cubicBezTo>
                    <a:pt x="240970" y="82507"/>
                    <a:pt x="240219" y="79749"/>
                    <a:pt x="239659" y="77458"/>
                  </a:cubicBezTo>
                  <a:cubicBezTo>
                    <a:pt x="238719" y="73733"/>
                    <a:pt x="238290" y="71350"/>
                    <a:pt x="237858" y="69043"/>
                  </a:cubicBezTo>
                  <a:cubicBezTo>
                    <a:pt x="237293" y="65940"/>
                    <a:pt x="236767" y="62983"/>
                    <a:pt x="235107" y="57040"/>
                  </a:cubicBezTo>
                  <a:cubicBezTo>
                    <a:pt x="232489" y="47767"/>
                    <a:pt x="231362" y="46196"/>
                    <a:pt x="230373" y="44817"/>
                  </a:cubicBezTo>
                  <a:cubicBezTo>
                    <a:pt x="229212" y="43229"/>
                    <a:pt x="228192" y="41833"/>
                    <a:pt x="225758" y="32014"/>
                  </a:cubicBezTo>
                  <a:cubicBezTo>
                    <a:pt x="223121" y="21522"/>
                    <a:pt x="220569" y="12525"/>
                    <a:pt x="217663" y="3656"/>
                  </a:cubicBezTo>
                  <a:cubicBezTo>
                    <a:pt x="217583" y="3392"/>
                    <a:pt x="217042" y="1"/>
                    <a:pt x="216781" y="1"/>
                  </a:cubicBezTo>
                  <a:cubicBezTo>
                    <a:pt x="216781" y="1"/>
                    <a:pt x="216781" y="1"/>
                    <a:pt x="21678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0"/>
            <p:cNvSpPr/>
            <p:nvPr/>
          </p:nvSpPr>
          <p:spPr>
            <a:xfrm>
              <a:off x="787400" y="2088450"/>
              <a:ext cx="222600" cy="195150"/>
            </a:xfrm>
            <a:custGeom>
              <a:avLst/>
              <a:gdLst/>
              <a:ahLst/>
              <a:cxnLst/>
              <a:rect l="l" t="t" r="r" b="b"/>
              <a:pathLst>
                <a:path w="8904" h="7806" extrusionOk="0">
                  <a:moveTo>
                    <a:pt x="8240" y="0"/>
                  </a:moveTo>
                  <a:cubicBezTo>
                    <a:pt x="8181" y="0"/>
                    <a:pt x="8121" y="9"/>
                    <a:pt x="8062" y="27"/>
                  </a:cubicBezTo>
                  <a:cubicBezTo>
                    <a:pt x="8011" y="44"/>
                    <a:pt x="7968" y="56"/>
                    <a:pt x="7924" y="95"/>
                  </a:cubicBezTo>
                  <a:cubicBezTo>
                    <a:pt x="4737" y="1947"/>
                    <a:pt x="2928" y="3328"/>
                    <a:pt x="2296" y="3832"/>
                  </a:cubicBezTo>
                  <a:cubicBezTo>
                    <a:pt x="1537" y="4455"/>
                    <a:pt x="820" y="5456"/>
                    <a:pt x="127" y="6896"/>
                  </a:cubicBezTo>
                  <a:cubicBezTo>
                    <a:pt x="1" y="7170"/>
                    <a:pt x="78" y="7512"/>
                    <a:pt x="311" y="7679"/>
                  </a:cubicBezTo>
                  <a:cubicBezTo>
                    <a:pt x="423" y="7767"/>
                    <a:pt x="544" y="7805"/>
                    <a:pt x="668" y="7805"/>
                  </a:cubicBezTo>
                  <a:cubicBezTo>
                    <a:pt x="732" y="7805"/>
                    <a:pt x="796" y="7795"/>
                    <a:pt x="861" y="7776"/>
                  </a:cubicBezTo>
                  <a:cubicBezTo>
                    <a:pt x="953" y="7744"/>
                    <a:pt x="1038" y="7703"/>
                    <a:pt x="1113" y="7647"/>
                  </a:cubicBezTo>
                  <a:cubicBezTo>
                    <a:pt x="2206" y="6588"/>
                    <a:pt x="3311" y="5730"/>
                    <a:pt x="4489" y="4773"/>
                  </a:cubicBezTo>
                  <a:cubicBezTo>
                    <a:pt x="5934" y="3658"/>
                    <a:pt x="7396" y="2509"/>
                    <a:pt x="8707" y="1040"/>
                  </a:cubicBezTo>
                  <a:cubicBezTo>
                    <a:pt x="8903" y="822"/>
                    <a:pt x="8903" y="483"/>
                    <a:pt x="8721" y="221"/>
                  </a:cubicBezTo>
                  <a:cubicBezTo>
                    <a:pt x="8597" y="80"/>
                    <a:pt x="8421" y="0"/>
                    <a:pt x="8240" y="0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0"/>
            <p:cNvSpPr/>
            <p:nvPr/>
          </p:nvSpPr>
          <p:spPr>
            <a:xfrm>
              <a:off x="1972275" y="1326250"/>
              <a:ext cx="1152425" cy="764100"/>
            </a:xfrm>
            <a:custGeom>
              <a:avLst/>
              <a:gdLst/>
              <a:ahLst/>
              <a:cxnLst/>
              <a:rect l="l" t="t" r="r" b="b"/>
              <a:pathLst>
                <a:path w="46097" h="30564" extrusionOk="0">
                  <a:moveTo>
                    <a:pt x="45752" y="0"/>
                  </a:moveTo>
                  <a:cubicBezTo>
                    <a:pt x="44860" y="0"/>
                    <a:pt x="41888" y="643"/>
                    <a:pt x="41634" y="680"/>
                  </a:cubicBezTo>
                  <a:cubicBezTo>
                    <a:pt x="39392" y="1003"/>
                    <a:pt x="37179" y="1495"/>
                    <a:pt x="35010" y="2147"/>
                  </a:cubicBezTo>
                  <a:cubicBezTo>
                    <a:pt x="18458" y="7130"/>
                    <a:pt x="7325" y="20354"/>
                    <a:pt x="2163" y="27793"/>
                  </a:cubicBezTo>
                  <a:cubicBezTo>
                    <a:pt x="1964" y="28077"/>
                    <a:pt x="1" y="30362"/>
                    <a:pt x="287" y="30559"/>
                  </a:cubicBezTo>
                  <a:cubicBezTo>
                    <a:pt x="291" y="30562"/>
                    <a:pt x="297" y="30563"/>
                    <a:pt x="305" y="30563"/>
                  </a:cubicBezTo>
                  <a:cubicBezTo>
                    <a:pt x="569" y="30563"/>
                    <a:pt x="2682" y="28802"/>
                    <a:pt x="2858" y="28750"/>
                  </a:cubicBezTo>
                  <a:lnTo>
                    <a:pt x="2895" y="28738"/>
                  </a:lnTo>
                  <a:cubicBezTo>
                    <a:pt x="3246" y="28607"/>
                    <a:pt x="3612" y="28484"/>
                    <a:pt x="3988" y="28372"/>
                  </a:cubicBezTo>
                  <a:cubicBezTo>
                    <a:pt x="5665" y="27868"/>
                    <a:pt x="7353" y="27614"/>
                    <a:pt x="9036" y="27614"/>
                  </a:cubicBezTo>
                  <a:cubicBezTo>
                    <a:pt x="10183" y="27614"/>
                    <a:pt x="11326" y="27732"/>
                    <a:pt x="12461" y="27968"/>
                  </a:cubicBezTo>
                  <a:cubicBezTo>
                    <a:pt x="12564" y="27989"/>
                    <a:pt x="13092" y="28763"/>
                    <a:pt x="13205" y="28763"/>
                  </a:cubicBezTo>
                  <a:cubicBezTo>
                    <a:pt x="13207" y="28763"/>
                    <a:pt x="13209" y="28763"/>
                    <a:pt x="13210" y="28763"/>
                  </a:cubicBezTo>
                  <a:cubicBezTo>
                    <a:pt x="13356" y="28716"/>
                    <a:pt x="13041" y="27817"/>
                    <a:pt x="13123" y="27686"/>
                  </a:cubicBezTo>
                  <a:cubicBezTo>
                    <a:pt x="15244" y="24247"/>
                    <a:pt x="23599" y="12220"/>
                    <a:pt x="42034" y="1846"/>
                  </a:cubicBezTo>
                  <a:cubicBezTo>
                    <a:pt x="42291" y="1698"/>
                    <a:pt x="46096" y="343"/>
                    <a:pt x="46002" y="57"/>
                  </a:cubicBezTo>
                  <a:cubicBezTo>
                    <a:pt x="45988" y="18"/>
                    <a:pt x="45898" y="0"/>
                    <a:pt x="45752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0"/>
            <p:cNvSpPr/>
            <p:nvPr/>
          </p:nvSpPr>
          <p:spPr>
            <a:xfrm>
              <a:off x="715000" y="253900"/>
              <a:ext cx="5437325" cy="2688725"/>
            </a:xfrm>
            <a:custGeom>
              <a:avLst/>
              <a:gdLst/>
              <a:ahLst/>
              <a:cxnLst/>
              <a:rect l="l" t="t" r="r" b="b"/>
              <a:pathLst>
                <a:path w="217493" h="107549" extrusionOk="0">
                  <a:moveTo>
                    <a:pt x="93165" y="28874"/>
                  </a:moveTo>
                  <a:cubicBezTo>
                    <a:pt x="95107" y="28874"/>
                    <a:pt x="97145" y="29258"/>
                    <a:pt x="99262" y="30030"/>
                  </a:cubicBezTo>
                  <a:cubicBezTo>
                    <a:pt x="99434" y="30081"/>
                    <a:pt x="99551" y="30205"/>
                    <a:pt x="99616" y="30343"/>
                  </a:cubicBezTo>
                  <a:cubicBezTo>
                    <a:pt x="99694" y="30503"/>
                    <a:pt x="99711" y="30653"/>
                    <a:pt x="99660" y="30828"/>
                  </a:cubicBezTo>
                  <a:cubicBezTo>
                    <a:pt x="99584" y="31004"/>
                    <a:pt x="99444" y="31155"/>
                    <a:pt x="99250" y="31211"/>
                  </a:cubicBezTo>
                  <a:cubicBezTo>
                    <a:pt x="99191" y="31229"/>
                    <a:pt x="99130" y="31238"/>
                    <a:pt x="99069" y="31238"/>
                  </a:cubicBezTo>
                  <a:cubicBezTo>
                    <a:pt x="98996" y="31238"/>
                    <a:pt x="98923" y="31225"/>
                    <a:pt x="98852" y="31198"/>
                  </a:cubicBezTo>
                  <a:cubicBezTo>
                    <a:pt x="96863" y="30487"/>
                    <a:pt x="94942" y="30125"/>
                    <a:pt x="93115" y="30125"/>
                  </a:cubicBezTo>
                  <a:cubicBezTo>
                    <a:pt x="91844" y="30125"/>
                    <a:pt x="90618" y="30300"/>
                    <a:pt x="89446" y="30653"/>
                  </a:cubicBezTo>
                  <a:cubicBezTo>
                    <a:pt x="84717" y="32078"/>
                    <a:pt x="82477" y="35947"/>
                    <a:pt x="82368" y="36111"/>
                  </a:cubicBezTo>
                  <a:cubicBezTo>
                    <a:pt x="82303" y="36235"/>
                    <a:pt x="82157" y="36359"/>
                    <a:pt x="82012" y="36402"/>
                  </a:cubicBezTo>
                  <a:cubicBezTo>
                    <a:pt x="81953" y="36420"/>
                    <a:pt x="81892" y="36429"/>
                    <a:pt x="81831" y="36429"/>
                  </a:cubicBezTo>
                  <a:cubicBezTo>
                    <a:pt x="81718" y="36429"/>
                    <a:pt x="81607" y="36398"/>
                    <a:pt x="81520" y="36337"/>
                  </a:cubicBezTo>
                  <a:cubicBezTo>
                    <a:pt x="81207" y="36174"/>
                    <a:pt x="81118" y="35784"/>
                    <a:pt x="81268" y="35501"/>
                  </a:cubicBezTo>
                  <a:cubicBezTo>
                    <a:pt x="81309" y="35462"/>
                    <a:pt x="83881" y="31048"/>
                    <a:pt x="89189" y="29451"/>
                  </a:cubicBezTo>
                  <a:cubicBezTo>
                    <a:pt x="90462" y="29067"/>
                    <a:pt x="91790" y="28874"/>
                    <a:pt x="93165" y="28874"/>
                  </a:cubicBezTo>
                  <a:close/>
                  <a:moveTo>
                    <a:pt x="195931" y="26887"/>
                  </a:moveTo>
                  <a:cubicBezTo>
                    <a:pt x="196065" y="26887"/>
                    <a:pt x="196207" y="26938"/>
                    <a:pt x="196321" y="27015"/>
                  </a:cubicBezTo>
                  <a:cubicBezTo>
                    <a:pt x="196454" y="27107"/>
                    <a:pt x="196551" y="27262"/>
                    <a:pt x="196568" y="27412"/>
                  </a:cubicBezTo>
                  <a:cubicBezTo>
                    <a:pt x="196612" y="27737"/>
                    <a:pt x="196415" y="28033"/>
                    <a:pt x="196054" y="28142"/>
                  </a:cubicBezTo>
                  <a:cubicBezTo>
                    <a:pt x="195705" y="28195"/>
                    <a:pt x="195361" y="28273"/>
                    <a:pt x="195024" y="28372"/>
                  </a:cubicBezTo>
                  <a:cubicBezTo>
                    <a:pt x="190821" y="29640"/>
                    <a:pt x="188950" y="34286"/>
                    <a:pt x="188327" y="36230"/>
                  </a:cubicBezTo>
                  <a:cubicBezTo>
                    <a:pt x="188230" y="36521"/>
                    <a:pt x="188383" y="36841"/>
                    <a:pt x="188662" y="36994"/>
                  </a:cubicBezTo>
                  <a:cubicBezTo>
                    <a:pt x="190768" y="37983"/>
                    <a:pt x="192772" y="39340"/>
                    <a:pt x="194629" y="40983"/>
                  </a:cubicBezTo>
                  <a:cubicBezTo>
                    <a:pt x="194743" y="41104"/>
                    <a:pt x="194816" y="41255"/>
                    <a:pt x="194838" y="41417"/>
                  </a:cubicBezTo>
                  <a:cubicBezTo>
                    <a:pt x="194842" y="41599"/>
                    <a:pt x="194782" y="41747"/>
                    <a:pt x="194665" y="41885"/>
                  </a:cubicBezTo>
                  <a:cubicBezTo>
                    <a:pt x="194610" y="41955"/>
                    <a:pt x="194496" y="42016"/>
                    <a:pt x="194399" y="42043"/>
                  </a:cubicBezTo>
                  <a:cubicBezTo>
                    <a:pt x="194332" y="42063"/>
                    <a:pt x="194264" y="42073"/>
                    <a:pt x="194197" y="42073"/>
                  </a:cubicBezTo>
                  <a:cubicBezTo>
                    <a:pt x="194049" y="42073"/>
                    <a:pt x="193907" y="42022"/>
                    <a:pt x="193783" y="41914"/>
                  </a:cubicBezTo>
                  <a:cubicBezTo>
                    <a:pt x="188139" y="36902"/>
                    <a:pt x="182655" y="36075"/>
                    <a:pt x="179647" y="36075"/>
                  </a:cubicBezTo>
                  <a:cubicBezTo>
                    <a:pt x="178255" y="36075"/>
                    <a:pt x="177393" y="36252"/>
                    <a:pt x="177292" y="36274"/>
                  </a:cubicBezTo>
                  <a:cubicBezTo>
                    <a:pt x="177243" y="36285"/>
                    <a:pt x="177195" y="36290"/>
                    <a:pt x="177148" y="36290"/>
                  </a:cubicBezTo>
                  <a:cubicBezTo>
                    <a:pt x="176861" y="36290"/>
                    <a:pt x="176611" y="36091"/>
                    <a:pt x="176552" y="35818"/>
                  </a:cubicBezTo>
                  <a:cubicBezTo>
                    <a:pt x="176482" y="35498"/>
                    <a:pt x="176642" y="35164"/>
                    <a:pt x="176955" y="35067"/>
                  </a:cubicBezTo>
                  <a:lnTo>
                    <a:pt x="176783" y="34490"/>
                  </a:lnTo>
                  <a:lnTo>
                    <a:pt x="177003" y="35050"/>
                  </a:lnTo>
                  <a:cubicBezTo>
                    <a:pt x="177088" y="35037"/>
                    <a:pt x="178071" y="34822"/>
                    <a:pt x="179668" y="34822"/>
                  </a:cubicBezTo>
                  <a:cubicBezTo>
                    <a:pt x="181346" y="34822"/>
                    <a:pt x="183702" y="35059"/>
                    <a:pt x="186408" y="36017"/>
                  </a:cubicBezTo>
                  <a:cubicBezTo>
                    <a:pt x="186476" y="36043"/>
                    <a:pt x="186548" y="36056"/>
                    <a:pt x="186621" y="36056"/>
                  </a:cubicBezTo>
                  <a:cubicBezTo>
                    <a:pt x="186683" y="36056"/>
                    <a:pt x="186745" y="36047"/>
                    <a:pt x="186805" y="36029"/>
                  </a:cubicBezTo>
                  <a:lnTo>
                    <a:pt x="186902" y="36002"/>
                  </a:lnTo>
                  <a:cubicBezTo>
                    <a:pt x="187038" y="35935"/>
                    <a:pt x="187152" y="35796"/>
                    <a:pt x="187207" y="35624"/>
                  </a:cubicBezTo>
                  <a:cubicBezTo>
                    <a:pt x="188058" y="33062"/>
                    <a:pt x="190128" y="28537"/>
                    <a:pt x="194641" y="27180"/>
                  </a:cubicBezTo>
                  <a:cubicBezTo>
                    <a:pt x="195046" y="27061"/>
                    <a:pt x="195451" y="26964"/>
                    <a:pt x="195863" y="26891"/>
                  </a:cubicBezTo>
                  <a:cubicBezTo>
                    <a:pt x="195885" y="26888"/>
                    <a:pt x="195908" y="26887"/>
                    <a:pt x="195931" y="26887"/>
                  </a:cubicBezTo>
                  <a:close/>
                  <a:moveTo>
                    <a:pt x="167151" y="25976"/>
                  </a:moveTo>
                  <a:cubicBezTo>
                    <a:pt x="167355" y="25976"/>
                    <a:pt x="167571" y="26088"/>
                    <a:pt x="167686" y="26264"/>
                  </a:cubicBezTo>
                  <a:cubicBezTo>
                    <a:pt x="167771" y="26394"/>
                    <a:pt x="167819" y="26564"/>
                    <a:pt x="167793" y="26729"/>
                  </a:cubicBezTo>
                  <a:cubicBezTo>
                    <a:pt x="167742" y="26901"/>
                    <a:pt x="167647" y="27034"/>
                    <a:pt x="167519" y="27124"/>
                  </a:cubicBezTo>
                  <a:cubicBezTo>
                    <a:pt x="164193" y="29383"/>
                    <a:pt x="163636" y="33009"/>
                    <a:pt x="163602" y="34982"/>
                  </a:cubicBezTo>
                  <a:cubicBezTo>
                    <a:pt x="163604" y="35164"/>
                    <a:pt x="162887" y="36344"/>
                    <a:pt x="163028" y="36460"/>
                  </a:cubicBezTo>
                  <a:cubicBezTo>
                    <a:pt x="163036" y="36467"/>
                    <a:pt x="163047" y="36470"/>
                    <a:pt x="163060" y="36470"/>
                  </a:cubicBezTo>
                  <a:cubicBezTo>
                    <a:pt x="163278" y="36470"/>
                    <a:pt x="164143" y="35637"/>
                    <a:pt x="164315" y="35605"/>
                  </a:cubicBezTo>
                  <a:cubicBezTo>
                    <a:pt x="165498" y="35455"/>
                    <a:pt x="166791" y="35390"/>
                    <a:pt x="168146" y="35390"/>
                  </a:cubicBezTo>
                  <a:cubicBezTo>
                    <a:pt x="168348" y="35390"/>
                    <a:pt x="168551" y="35391"/>
                    <a:pt x="168755" y="35394"/>
                  </a:cubicBezTo>
                  <a:cubicBezTo>
                    <a:pt x="169104" y="35421"/>
                    <a:pt x="169373" y="35704"/>
                    <a:pt x="169371" y="36044"/>
                  </a:cubicBezTo>
                  <a:cubicBezTo>
                    <a:pt x="169371" y="36305"/>
                    <a:pt x="169199" y="36516"/>
                    <a:pt x="168813" y="36633"/>
                  </a:cubicBezTo>
                  <a:lnTo>
                    <a:pt x="168716" y="36662"/>
                  </a:lnTo>
                  <a:cubicBezTo>
                    <a:pt x="168423" y="36653"/>
                    <a:pt x="168134" y="36649"/>
                    <a:pt x="167850" y="36649"/>
                  </a:cubicBezTo>
                  <a:cubicBezTo>
                    <a:pt x="166139" y="36649"/>
                    <a:pt x="164586" y="36803"/>
                    <a:pt x="163057" y="37083"/>
                  </a:cubicBezTo>
                  <a:cubicBezTo>
                    <a:pt x="162514" y="37195"/>
                    <a:pt x="162002" y="37323"/>
                    <a:pt x="161525" y="37469"/>
                  </a:cubicBezTo>
                  <a:cubicBezTo>
                    <a:pt x="155545" y="39267"/>
                    <a:pt x="154096" y="43843"/>
                    <a:pt x="152705" y="48269"/>
                  </a:cubicBezTo>
                  <a:cubicBezTo>
                    <a:pt x="151771" y="51168"/>
                    <a:pt x="150913" y="53890"/>
                    <a:pt x="148831" y="55669"/>
                  </a:cubicBezTo>
                  <a:cubicBezTo>
                    <a:pt x="147229" y="57041"/>
                    <a:pt x="145809" y="57889"/>
                    <a:pt x="144345" y="58328"/>
                  </a:cubicBezTo>
                  <a:cubicBezTo>
                    <a:pt x="143426" y="58604"/>
                    <a:pt x="142493" y="58714"/>
                    <a:pt x="141495" y="58714"/>
                  </a:cubicBezTo>
                  <a:cubicBezTo>
                    <a:pt x="139964" y="58714"/>
                    <a:pt x="138278" y="58456"/>
                    <a:pt x="136252" y="58146"/>
                  </a:cubicBezTo>
                  <a:cubicBezTo>
                    <a:pt x="133780" y="57766"/>
                    <a:pt x="130733" y="57296"/>
                    <a:pt x="126654" y="57056"/>
                  </a:cubicBezTo>
                  <a:cubicBezTo>
                    <a:pt x="126445" y="57044"/>
                    <a:pt x="126240" y="57038"/>
                    <a:pt x="126036" y="57038"/>
                  </a:cubicBezTo>
                  <a:cubicBezTo>
                    <a:pt x="125096" y="57038"/>
                    <a:pt x="124196" y="57167"/>
                    <a:pt x="123190" y="57470"/>
                  </a:cubicBezTo>
                  <a:cubicBezTo>
                    <a:pt x="123171" y="57469"/>
                    <a:pt x="123151" y="57469"/>
                    <a:pt x="123131" y="57469"/>
                  </a:cubicBezTo>
                  <a:cubicBezTo>
                    <a:pt x="123073" y="57469"/>
                    <a:pt x="123014" y="57473"/>
                    <a:pt x="122960" y="57489"/>
                  </a:cubicBezTo>
                  <a:cubicBezTo>
                    <a:pt x="119680" y="58505"/>
                    <a:pt x="117564" y="61052"/>
                    <a:pt x="115313" y="63745"/>
                  </a:cubicBezTo>
                  <a:cubicBezTo>
                    <a:pt x="113216" y="66264"/>
                    <a:pt x="111071" y="68872"/>
                    <a:pt x="107927" y="69819"/>
                  </a:cubicBezTo>
                  <a:cubicBezTo>
                    <a:pt x="107100" y="70069"/>
                    <a:pt x="106236" y="70194"/>
                    <a:pt x="105328" y="70194"/>
                  </a:cubicBezTo>
                  <a:cubicBezTo>
                    <a:pt x="103443" y="70194"/>
                    <a:pt x="101371" y="69653"/>
                    <a:pt x="99061" y="68564"/>
                  </a:cubicBezTo>
                  <a:cubicBezTo>
                    <a:pt x="95974" y="67092"/>
                    <a:pt x="92585" y="66358"/>
                    <a:pt x="88925" y="66358"/>
                  </a:cubicBezTo>
                  <a:cubicBezTo>
                    <a:pt x="85843" y="66358"/>
                    <a:pt x="82569" y="66878"/>
                    <a:pt x="79123" y="67917"/>
                  </a:cubicBezTo>
                  <a:cubicBezTo>
                    <a:pt x="74779" y="69225"/>
                    <a:pt x="71219" y="71058"/>
                    <a:pt x="68957" y="72340"/>
                  </a:cubicBezTo>
                  <a:cubicBezTo>
                    <a:pt x="68788" y="72471"/>
                    <a:pt x="67411" y="72357"/>
                    <a:pt x="67394" y="72568"/>
                  </a:cubicBezTo>
                  <a:cubicBezTo>
                    <a:pt x="67413" y="72798"/>
                    <a:pt x="68776" y="73310"/>
                    <a:pt x="68965" y="73411"/>
                  </a:cubicBezTo>
                  <a:cubicBezTo>
                    <a:pt x="70225" y="74211"/>
                    <a:pt x="71257" y="74946"/>
                    <a:pt x="72249" y="75799"/>
                  </a:cubicBezTo>
                  <a:cubicBezTo>
                    <a:pt x="72358" y="75898"/>
                    <a:pt x="72431" y="76058"/>
                    <a:pt x="72457" y="76230"/>
                  </a:cubicBezTo>
                  <a:cubicBezTo>
                    <a:pt x="72477" y="76395"/>
                    <a:pt x="72418" y="76555"/>
                    <a:pt x="72302" y="76671"/>
                  </a:cubicBezTo>
                  <a:cubicBezTo>
                    <a:pt x="72229" y="76771"/>
                    <a:pt x="72116" y="76831"/>
                    <a:pt x="72021" y="76860"/>
                  </a:cubicBezTo>
                  <a:cubicBezTo>
                    <a:pt x="71952" y="76881"/>
                    <a:pt x="71882" y="76892"/>
                    <a:pt x="71815" y="76892"/>
                  </a:cubicBezTo>
                  <a:cubicBezTo>
                    <a:pt x="71671" y="76892"/>
                    <a:pt x="71537" y="76845"/>
                    <a:pt x="71437" y="76749"/>
                  </a:cubicBezTo>
                  <a:cubicBezTo>
                    <a:pt x="66945" y="72896"/>
                    <a:pt x="62696" y="71715"/>
                    <a:pt x="59183" y="71715"/>
                  </a:cubicBezTo>
                  <a:cubicBezTo>
                    <a:pt x="57447" y="71715"/>
                    <a:pt x="55890" y="72004"/>
                    <a:pt x="54572" y="72401"/>
                  </a:cubicBezTo>
                  <a:cubicBezTo>
                    <a:pt x="53014" y="72871"/>
                    <a:pt x="51467" y="73571"/>
                    <a:pt x="49887" y="74575"/>
                  </a:cubicBezTo>
                  <a:cubicBezTo>
                    <a:pt x="48173" y="75666"/>
                    <a:pt x="47160" y="76652"/>
                    <a:pt x="47039" y="76768"/>
                  </a:cubicBezTo>
                  <a:cubicBezTo>
                    <a:pt x="46973" y="76856"/>
                    <a:pt x="46884" y="76919"/>
                    <a:pt x="46777" y="76950"/>
                  </a:cubicBezTo>
                  <a:cubicBezTo>
                    <a:pt x="46722" y="76966"/>
                    <a:pt x="46666" y="76974"/>
                    <a:pt x="46610" y="76974"/>
                  </a:cubicBezTo>
                  <a:cubicBezTo>
                    <a:pt x="46447" y="76974"/>
                    <a:pt x="46284" y="76906"/>
                    <a:pt x="46147" y="76771"/>
                  </a:cubicBezTo>
                  <a:cubicBezTo>
                    <a:pt x="45917" y="76526"/>
                    <a:pt x="45904" y="76138"/>
                    <a:pt x="46149" y="75908"/>
                  </a:cubicBezTo>
                  <a:cubicBezTo>
                    <a:pt x="46166" y="75876"/>
                    <a:pt x="47162" y="74921"/>
                    <a:pt x="48910" y="73768"/>
                  </a:cubicBezTo>
                  <a:cubicBezTo>
                    <a:pt x="48985" y="73714"/>
                    <a:pt x="49053" y="73646"/>
                    <a:pt x="49114" y="73574"/>
                  </a:cubicBezTo>
                  <a:cubicBezTo>
                    <a:pt x="50473" y="71225"/>
                    <a:pt x="63111" y="50400"/>
                    <a:pt x="84959" y="43819"/>
                  </a:cubicBezTo>
                  <a:cubicBezTo>
                    <a:pt x="89087" y="42576"/>
                    <a:pt x="93346" y="41921"/>
                    <a:pt x="97517" y="41870"/>
                  </a:cubicBezTo>
                  <a:cubicBezTo>
                    <a:pt x="97619" y="41866"/>
                    <a:pt x="97723" y="41861"/>
                    <a:pt x="97820" y="41832"/>
                  </a:cubicBezTo>
                  <a:lnTo>
                    <a:pt x="97917" y="41805"/>
                  </a:lnTo>
                  <a:cubicBezTo>
                    <a:pt x="103397" y="39132"/>
                    <a:pt x="109302" y="36829"/>
                    <a:pt x="115451" y="34977"/>
                  </a:cubicBezTo>
                  <a:cubicBezTo>
                    <a:pt x="129065" y="30876"/>
                    <a:pt x="144287" y="28802"/>
                    <a:pt x="160742" y="28802"/>
                  </a:cubicBezTo>
                  <a:cubicBezTo>
                    <a:pt x="161755" y="28802"/>
                    <a:pt x="162773" y="28810"/>
                    <a:pt x="163796" y="28825"/>
                  </a:cubicBezTo>
                  <a:cubicBezTo>
                    <a:pt x="163804" y="28827"/>
                    <a:pt x="163812" y="28827"/>
                    <a:pt x="163821" y="28827"/>
                  </a:cubicBezTo>
                  <a:cubicBezTo>
                    <a:pt x="163870" y="28827"/>
                    <a:pt x="163929" y="28811"/>
                    <a:pt x="163970" y="28796"/>
                  </a:cubicBezTo>
                  <a:cubicBezTo>
                    <a:pt x="164113" y="28755"/>
                    <a:pt x="164220" y="28670"/>
                    <a:pt x="164319" y="28561"/>
                  </a:cubicBezTo>
                  <a:cubicBezTo>
                    <a:pt x="164998" y="27597"/>
                    <a:pt x="165846" y="26765"/>
                    <a:pt x="167005" y="25997"/>
                  </a:cubicBezTo>
                  <a:cubicBezTo>
                    <a:pt x="167052" y="25983"/>
                    <a:pt x="167101" y="25976"/>
                    <a:pt x="167151" y="25976"/>
                  </a:cubicBezTo>
                  <a:close/>
                  <a:moveTo>
                    <a:pt x="32178" y="86553"/>
                  </a:moveTo>
                  <a:cubicBezTo>
                    <a:pt x="32448" y="86553"/>
                    <a:pt x="32698" y="86729"/>
                    <a:pt x="32780" y="86999"/>
                  </a:cubicBezTo>
                  <a:cubicBezTo>
                    <a:pt x="32877" y="87336"/>
                    <a:pt x="32690" y="87683"/>
                    <a:pt x="32360" y="87785"/>
                  </a:cubicBezTo>
                  <a:cubicBezTo>
                    <a:pt x="29980" y="88500"/>
                    <a:pt x="27828" y="90640"/>
                    <a:pt x="26412" y="92298"/>
                  </a:cubicBezTo>
                  <a:cubicBezTo>
                    <a:pt x="26296" y="92438"/>
                    <a:pt x="25399" y="92942"/>
                    <a:pt x="25423" y="93117"/>
                  </a:cubicBezTo>
                  <a:cubicBezTo>
                    <a:pt x="25434" y="93196"/>
                    <a:pt x="25649" y="93210"/>
                    <a:pt x="25893" y="93210"/>
                  </a:cubicBezTo>
                  <a:cubicBezTo>
                    <a:pt x="26020" y="93210"/>
                    <a:pt x="26154" y="93206"/>
                    <a:pt x="26272" y="93206"/>
                  </a:cubicBezTo>
                  <a:cubicBezTo>
                    <a:pt x="26421" y="93206"/>
                    <a:pt x="26544" y="93212"/>
                    <a:pt x="26592" y="93238"/>
                  </a:cubicBezTo>
                  <a:cubicBezTo>
                    <a:pt x="27585" y="93815"/>
                    <a:pt x="28511" y="94503"/>
                    <a:pt x="29355" y="95286"/>
                  </a:cubicBezTo>
                  <a:cubicBezTo>
                    <a:pt x="29609" y="95521"/>
                    <a:pt x="29646" y="95904"/>
                    <a:pt x="29408" y="96159"/>
                  </a:cubicBezTo>
                  <a:cubicBezTo>
                    <a:pt x="29333" y="96258"/>
                    <a:pt x="29246" y="96311"/>
                    <a:pt x="29127" y="96348"/>
                  </a:cubicBezTo>
                  <a:cubicBezTo>
                    <a:pt x="29060" y="96368"/>
                    <a:pt x="28993" y="96379"/>
                    <a:pt x="28928" y="96379"/>
                  </a:cubicBezTo>
                  <a:cubicBezTo>
                    <a:pt x="28781" y="96379"/>
                    <a:pt x="28643" y="96326"/>
                    <a:pt x="28536" y="96212"/>
                  </a:cubicBezTo>
                  <a:cubicBezTo>
                    <a:pt x="25486" y="93466"/>
                    <a:pt x="22521" y="92716"/>
                    <a:pt x="20191" y="92716"/>
                  </a:cubicBezTo>
                  <a:cubicBezTo>
                    <a:pt x="18925" y="92716"/>
                    <a:pt x="17847" y="92938"/>
                    <a:pt x="17044" y="93180"/>
                  </a:cubicBezTo>
                  <a:cubicBezTo>
                    <a:pt x="16036" y="93483"/>
                    <a:pt x="15360" y="93844"/>
                    <a:pt x="15045" y="94016"/>
                  </a:cubicBezTo>
                  <a:cubicBezTo>
                    <a:pt x="14982" y="94035"/>
                    <a:pt x="14918" y="94044"/>
                    <a:pt x="14856" y="94044"/>
                  </a:cubicBezTo>
                  <a:cubicBezTo>
                    <a:pt x="14635" y="94044"/>
                    <a:pt x="14432" y="93928"/>
                    <a:pt x="14330" y="93735"/>
                  </a:cubicBezTo>
                  <a:cubicBezTo>
                    <a:pt x="14138" y="93451"/>
                    <a:pt x="14230" y="93056"/>
                    <a:pt x="14545" y="92882"/>
                  </a:cubicBezTo>
                  <a:cubicBezTo>
                    <a:pt x="14545" y="92882"/>
                    <a:pt x="15302" y="92443"/>
                    <a:pt x="16574" y="92063"/>
                  </a:cubicBezTo>
                  <a:cubicBezTo>
                    <a:pt x="17545" y="91770"/>
                    <a:pt x="18799" y="91513"/>
                    <a:pt x="20246" y="91513"/>
                  </a:cubicBezTo>
                  <a:cubicBezTo>
                    <a:pt x="21483" y="91513"/>
                    <a:pt x="22861" y="91701"/>
                    <a:pt x="24321" y="92215"/>
                  </a:cubicBezTo>
                  <a:cubicBezTo>
                    <a:pt x="24445" y="92257"/>
                    <a:pt x="24635" y="92738"/>
                    <a:pt x="24766" y="92738"/>
                  </a:cubicBezTo>
                  <a:cubicBezTo>
                    <a:pt x="24770" y="92738"/>
                    <a:pt x="24774" y="92737"/>
                    <a:pt x="24779" y="92736"/>
                  </a:cubicBezTo>
                  <a:cubicBezTo>
                    <a:pt x="24897" y="92700"/>
                    <a:pt x="24946" y="92106"/>
                    <a:pt x="25019" y="92007"/>
                  </a:cubicBezTo>
                  <a:cubicBezTo>
                    <a:pt x="26063" y="90698"/>
                    <a:pt x="28829" y="87535"/>
                    <a:pt x="31999" y="86580"/>
                  </a:cubicBezTo>
                  <a:cubicBezTo>
                    <a:pt x="32059" y="86562"/>
                    <a:pt x="32119" y="86553"/>
                    <a:pt x="32178" y="86553"/>
                  </a:cubicBezTo>
                  <a:close/>
                  <a:moveTo>
                    <a:pt x="157213" y="1"/>
                  </a:moveTo>
                  <a:cubicBezTo>
                    <a:pt x="156779" y="1"/>
                    <a:pt x="156378" y="51"/>
                    <a:pt x="156018" y="159"/>
                  </a:cubicBezTo>
                  <a:cubicBezTo>
                    <a:pt x="155809" y="225"/>
                    <a:pt x="155606" y="312"/>
                    <a:pt x="155417" y="421"/>
                  </a:cubicBezTo>
                  <a:cubicBezTo>
                    <a:pt x="154115" y="1153"/>
                    <a:pt x="152993" y="1674"/>
                    <a:pt x="151837" y="2021"/>
                  </a:cubicBezTo>
                  <a:cubicBezTo>
                    <a:pt x="150589" y="2396"/>
                    <a:pt x="149401" y="2544"/>
                    <a:pt x="148017" y="2726"/>
                  </a:cubicBezTo>
                  <a:cubicBezTo>
                    <a:pt x="146774" y="2867"/>
                    <a:pt x="145288" y="3051"/>
                    <a:pt x="143349" y="3477"/>
                  </a:cubicBezTo>
                  <a:cubicBezTo>
                    <a:pt x="143331" y="3474"/>
                    <a:pt x="143317" y="3473"/>
                    <a:pt x="143304" y="3473"/>
                  </a:cubicBezTo>
                  <a:cubicBezTo>
                    <a:pt x="143275" y="3473"/>
                    <a:pt x="143254" y="3479"/>
                    <a:pt x="143220" y="3489"/>
                  </a:cubicBezTo>
                  <a:cubicBezTo>
                    <a:pt x="142336" y="3676"/>
                    <a:pt x="141337" y="3926"/>
                    <a:pt x="140195" y="4217"/>
                  </a:cubicBezTo>
                  <a:lnTo>
                    <a:pt x="140169" y="4221"/>
                  </a:lnTo>
                  <a:cubicBezTo>
                    <a:pt x="139907" y="4301"/>
                    <a:pt x="132587" y="4469"/>
                    <a:pt x="136196" y="4823"/>
                  </a:cubicBezTo>
                  <a:cubicBezTo>
                    <a:pt x="136465" y="4849"/>
                    <a:pt x="139875" y="5332"/>
                    <a:pt x="140137" y="5414"/>
                  </a:cubicBezTo>
                  <a:cubicBezTo>
                    <a:pt x="140748" y="5622"/>
                    <a:pt x="141172" y="5811"/>
                    <a:pt x="141431" y="5969"/>
                  </a:cubicBezTo>
                  <a:cubicBezTo>
                    <a:pt x="141562" y="6059"/>
                    <a:pt x="141662" y="6214"/>
                    <a:pt x="141703" y="6359"/>
                  </a:cubicBezTo>
                  <a:cubicBezTo>
                    <a:pt x="141730" y="6534"/>
                    <a:pt x="141701" y="6701"/>
                    <a:pt x="141608" y="6832"/>
                  </a:cubicBezTo>
                  <a:cubicBezTo>
                    <a:pt x="141499" y="6994"/>
                    <a:pt x="141373" y="7086"/>
                    <a:pt x="141276" y="7115"/>
                  </a:cubicBezTo>
                  <a:cubicBezTo>
                    <a:pt x="141219" y="7133"/>
                    <a:pt x="141163" y="7140"/>
                    <a:pt x="141109" y="7140"/>
                  </a:cubicBezTo>
                  <a:cubicBezTo>
                    <a:pt x="140981" y="7140"/>
                    <a:pt x="140863" y="7098"/>
                    <a:pt x="140755" y="7038"/>
                  </a:cubicBezTo>
                  <a:cubicBezTo>
                    <a:pt x="139228" y="6056"/>
                    <a:pt x="133416" y="5189"/>
                    <a:pt x="132759" y="5099"/>
                  </a:cubicBezTo>
                  <a:lnTo>
                    <a:pt x="132454" y="5036"/>
                  </a:lnTo>
                  <a:lnTo>
                    <a:pt x="132357" y="5666"/>
                  </a:lnTo>
                  <a:lnTo>
                    <a:pt x="132153" y="4992"/>
                  </a:lnTo>
                  <a:cubicBezTo>
                    <a:pt x="131702" y="4920"/>
                    <a:pt x="131272" y="4849"/>
                    <a:pt x="130774" y="4849"/>
                  </a:cubicBezTo>
                  <a:cubicBezTo>
                    <a:pt x="130267" y="4849"/>
                    <a:pt x="129691" y="4923"/>
                    <a:pt x="128951" y="5145"/>
                  </a:cubicBezTo>
                  <a:cubicBezTo>
                    <a:pt x="127991" y="5431"/>
                    <a:pt x="126794" y="5976"/>
                    <a:pt x="125158" y="6810"/>
                  </a:cubicBezTo>
                  <a:cubicBezTo>
                    <a:pt x="123934" y="7440"/>
                    <a:pt x="122722" y="7937"/>
                    <a:pt x="121450" y="8320"/>
                  </a:cubicBezTo>
                  <a:cubicBezTo>
                    <a:pt x="119120" y="9018"/>
                    <a:pt x="116956" y="9229"/>
                    <a:pt x="115024" y="9416"/>
                  </a:cubicBezTo>
                  <a:cubicBezTo>
                    <a:pt x="113344" y="9580"/>
                    <a:pt x="111922" y="9721"/>
                    <a:pt x="110576" y="10126"/>
                  </a:cubicBezTo>
                  <a:cubicBezTo>
                    <a:pt x="108919" y="10625"/>
                    <a:pt x="107610" y="11490"/>
                    <a:pt x="106424" y="12867"/>
                  </a:cubicBezTo>
                  <a:cubicBezTo>
                    <a:pt x="106328" y="12976"/>
                    <a:pt x="106252" y="13076"/>
                    <a:pt x="106146" y="13160"/>
                  </a:cubicBezTo>
                  <a:lnTo>
                    <a:pt x="105966" y="13345"/>
                  </a:lnTo>
                  <a:cubicBezTo>
                    <a:pt x="105789" y="13531"/>
                    <a:pt x="102956" y="14588"/>
                    <a:pt x="103053" y="14821"/>
                  </a:cubicBezTo>
                  <a:cubicBezTo>
                    <a:pt x="103068" y="14857"/>
                    <a:pt x="103153" y="14872"/>
                    <a:pt x="103286" y="14872"/>
                  </a:cubicBezTo>
                  <a:cubicBezTo>
                    <a:pt x="104011" y="14872"/>
                    <a:pt x="106175" y="14420"/>
                    <a:pt x="106398" y="14418"/>
                  </a:cubicBezTo>
                  <a:cubicBezTo>
                    <a:pt x="106904" y="14424"/>
                    <a:pt x="107389" y="14427"/>
                    <a:pt x="107854" y="14427"/>
                  </a:cubicBezTo>
                  <a:cubicBezTo>
                    <a:pt x="110240" y="14427"/>
                    <a:pt x="112088" y="14349"/>
                    <a:pt x="113403" y="14193"/>
                  </a:cubicBezTo>
                  <a:cubicBezTo>
                    <a:pt x="113428" y="14190"/>
                    <a:pt x="113453" y="14188"/>
                    <a:pt x="113478" y="14188"/>
                  </a:cubicBezTo>
                  <a:cubicBezTo>
                    <a:pt x="113776" y="14188"/>
                    <a:pt x="114042" y="14421"/>
                    <a:pt x="114093" y="14746"/>
                  </a:cubicBezTo>
                  <a:cubicBezTo>
                    <a:pt x="114132" y="15049"/>
                    <a:pt x="113950" y="15313"/>
                    <a:pt x="113565" y="15427"/>
                  </a:cubicBezTo>
                  <a:lnTo>
                    <a:pt x="113541" y="15434"/>
                  </a:lnTo>
                  <a:cubicBezTo>
                    <a:pt x="111994" y="15610"/>
                    <a:pt x="109824" y="15668"/>
                    <a:pt x="107636" y="15668"/>
                  </a:cubicBezTo>
                  <a:cubicBezTo>
                    <a:pt x="104094" y="15668"/>
                    <a:pt x="100504" y="15516"/>
                    <a:pt x="99439" y="15463"/>
                  </a:cubicBezTo>
                  <a:cubicBezTo>
                    <a:pt x="98828" y="15439"/>
                    <a:pt x="98193" y="15417"/>
                    <a:pt x="97585" y="15393"/>
                  </a:cubicBezTo>
                  <a:cubicBezTo>
                    <a:pt x="96676" y="15336"/>
                    <a:pt x="95757" y="15283"/>
                    <a:pt x="94821" y="15283"/>
                  </a:cubicBezTo>
                  <a:cubicBezTo>
                    <a:pt x="93309" y="15283"/>
                    <a:pt x="91752" y="15422"/>
                    <a:pt x="90122" y="15911"/>
                  </a:cubicBezTo>
                  <a:cubicBezTo>
                    <a:pt x="88513" y="16396"/>
                    <a:pt x="86969" y="17174"/>
                    <a:pt x="85473" y="18306"/>
                  </a:cubicBezTo>
                  <a:cubicBezTo>
                    <a:pt x="82053" y="20854"/>
                    <a:pt x="79494" y="21835"/>
                    <a:pt x="77475" y="22444"/>
                  </a:cubicBezTo>
                  <a:cubicBezTo>
                    <a:pt x="76803" y="22647"/>
                    <a:pt x="76173" y="22810"/>
                    <a:pt x="75538" y="22974"/>
                  </a:cubicBezTo>
                  <a:cubicBezTo>
                    <a:pt x="74932" y="23132"/>
                    <a:pt x="74355" y="23304"/>
                    <a:pt x="73778" y="23476"/>
                  </a:cubicBezTo>
                  <a:cubicBezTo>
                    <a:pt x="71161" y="24264"/>
                    <a:pt x="68691" y="25456"/>
                    <a:pt x="65203" y="28651"/>
                  </a:cubicBezTo>
                  <a:cubicBezTo>
                    <a:pt x="62086" y="31528"/>
                    <a:pt x="59584" y="32517"/>
                    <a:pt x="57951" y="33009"/>
                  </a:cubicBezTo>
                  <a:cubicBezTo>
                    <a:pt x="56991" y="33300"/>
                    <a:pt x="56097" y="33462"/>
                    <a:pt x="55260" y="33637"/>
                  </a:cubicBezTo>
                  <a:cubicBezTo>
                    <a:pt x="54494" y="33787"/>
                    <a:pt x="53801" y="33918"/>
                    <a:pt x="53127" y="34122"/>
                  </a:cubicBezTo>
                  <a:cubicBezTo>
                    <a:pt x="51111" y="34727"/>
                    <a:pt x="49356" y="35859"/>
                    <a:pt x="47356" y="39393"/>
                  </a:cubicBezTo>
                  <a:cubicBezTo>
                    <a:pt x="47024" y="39939"/>
                    <a:pt x="46700" y="40428"/>
                    <a:pt x="46387" y="40862"/>
                  </a:cubicBezTo>
                  <a:cubicBezTo>
                    <a:pt x="46220" y="41095"/>
                    <a:pt x="42969" y="43140"/>
                    <a:pt x="43139" y="43351"/>
                  </a:cubicBezTo>
                  <a:cubicBezTo>
                    <a:pt x="43148" y="43365"/>
                    <a:pt x="43170" y="43371"/>
                    <a:pt x="43203" y="43371"/>
                  </a:cubicBezTo>
                  <a:cubicBezTo>
                    <a:pt x="43708" y="43371"/>
                    <a:pt x="46825" y="41911"/>
                    <a:pt x="47073" y="41834"/>
                  </a:cubicBezTo>
                  <a:cubicBezTo>
                    <a:pt x="49152" y="41182"/>
                    <a:pt x="50885" y="40501"/>
                    <a:pt x="52313" y="39759"/>
                  </a:cubicBezTo>
                  <a:cubicBezTo>
                    <a:pt x="52374" y="39741"/>
                    <a:pt x="52435" y="39732"/>
                    <a:pt x="52494" y="39732"/>
                  </a:cubicBezTo>
                  <a:cubicBezTo>
                    <a:pt x="52713" y="39732"/>
                    <a:pt x="52909" y="39855"/>
                    <a:pt x="53035" y="40065"/>
                  </a:cubicBezTo>
                  <a:cubicBezTo>
                    <a:pt x="53110" y="40225"/>
                    <a:pt x="53127" y="40377"/>
                    <a:pt x="53077" y="40549"/>
                  </a:cubicBezTo>
                  <a:cubicBezTo>
                    <a:pt x="53016" y="40697"/>
                    <a:pt x="52926" y="40831"/>
                    <a:pt x="52764" y="40903"/>
                  </a:cubicBezTo>
                  <a:cubicBezTo>
                    <a:pt x="51259" y="41725"/>
                    <a:pt x="49244" y="42515"/>
                    <a:pt x="46772" y="43259"/>
                  </a:cubicBezTo>
                  <a:cubicBezTo>
                    <a:pt x="42809" y="44452"/>
                    <a:pt x="38982" y="45133"/>
                    <a:pt x="38536" y="45215"/>
                  </a:cubicBezTo>
                  <a:cubicBezTo>
                    <a:pt x="37780" y="45392"/>
                    <a:pt x="37038" y="45538"/>
                    <a:pt x="36340" y="45746"/>
                  </a:cubicBezTo>
                  <a:cubicBezTo>
                    <a:pt x="33771" y="46522"/>
                    <a:pt x="31078" y="48012"/>
                    <a:pt x="28812" y="53621"/>
                  </a:cubicBezTo>
                  <a:cubicBezTo>
                    <a:pt x="28441" y="54569"/>
                    <a:pt x="28046" y="55422"/>
                    <a:pt x="27532" y="56413"/>
                  </a:cubicBezTo>
                  <a:cubicBezTo>
                    <a:pt x="27520" y="56416"/>
                    <a:pt x="27513" y="56433"/>
                    <a:pt x="27515" y="56445"/>
                  </a:cubicBezTo>
                  <a:cubicBezTo>
                    <a:pt x="27440" y="56622"/>
                    <a:pt x="27338" y="56811"/>
                    <a:pt x="27236" y="56997"/>
                  </a:cubicBezTo>
                  <a:cubicBezTo>
                    <a:pt x="27202" y="57063"/>
                    <a:pt x="24352" y="64989"/>
                    <a:pt x="23152" y="67524"/>
                  </a:cubicBezTo>
                  <a:cubicBezTo>
                    <a:pt x="23067" y="67682"/>
                    <a:pt x="22924" y="67800"/>
                    <a:pt x="22755" y="67854"/>
                  </a:cubicBezTo>
                  <a:cubicBezTo>
                    <a:pt x="22696" y="67872"/>
                    <a:pt x="22636" y="67881"/>
                    <a:pt x="22576" y="67881"/>
                  </a:cubicBezTo>
                  <a:cubicBezTo>
                    <a:pt x="22479" y="67881"/>
                    <a:pt x="22383" y="67857"/>
                    <a:pt x="22294" y="67808"/>
                  </a:cubicBezTo>
                  <a:cubicBezTo>
                    <a:pt x="22146" y="67747"/>
                    <a:pt x="22054" y="67621"/>
                    <a:pt x="21979" y="67456"/>
                  </a:cubicBezTo>
                  <a:cubicBezTo>
                    <a:pt x="21928" y="67291"/>
                    <a:pt x="21933" y="67129"/>
                    <a:pt x="22015" y="66976"/>
                  </a:cubicBezTo>
                  <a:cubicBezTo>
                    <a:pt x="22379" y="66184"/>
                    <a:pt x="23237" y="65018"/>
                    <a:pt x="24037" y="62892"/>
                  </a:cubicBezTo>
                  <a:cubicBezTo>
                    <a:pt x="24137" y="62671"/>
                    <a:pt x="26325" y="59109"/>
                    <a:pt x="25627" y="59109"/>
                  </a:cubicBezTo>
                  <a:cubicBezTo>
                    <a:pt x="25561" y="59109"/>
                    <a:pt x="25470" y="59141"/>
                    <a:pt x="25348" y="59210"/>
                  </a:cubicBezTo>
                  <a:cubicBezTo>
                    <a:pt x="25747" y="58607"/>
                    <a:pt x="25886" y="58369"/>
                    <a:pt x="25855" y="58369"/>
                  </a:cubicBezTo>
                  <a:cubicBezTo>
                    <a:pt x="25735" y="58369"/>
                    <a:pt x="23180" y="61780"/>
                    <a:pt x="23026" y="61826"/>
                  </a:cubicBezTo>
                  <a:cubicBezTo>
                    <a:pt x="22978" y="61840"/>
                    <a:pt x="22929" y="61855"/>
                    <a:pt x="22890" y="61891"/>
                  </a:cubicBezTo>
                  <a:cubicBezTo>
                    <a:pt x="22285" y="62230"/>
                    <a:pt x="21700" y="62458"/>
                    <a:pt x="21140" y="62681"/>
                  </a:cubicBezTo>
                  <a:cubicBezTo>
                    <a:pt x="19085" y="63510"/>
                    <a:pt x="17754" y="64225"/>
                    <a:pt x="16353" y="68523"/>
                  </a:cubicBezTo>
                  <a:cubicBezTo>
                    <a:pt x="14490" y="74165"/>
                    <a:pt x="11276" y="76703"/>
                    <a:pt x="8180" y="79127"/>
                  </a:cubicBezTo>
                  <a:cubicBezTo>
                    <a:pt x="5706" y="81078"/>
                    <a:pt x="2904" y="83257"/>
                    <a:pt x="591" y="87489"/>
                  </a:cubicBezTo>
                  <a:cubicBezTo>
                    <a:pt x="0" y="90574"/>
                    <a:pt x="553" y="93447"/>
                    <a:pt x="2174" y="95786"/>
                  </a:cubicBezTo>
                  <a:cubicBezTo>
                    <a:pt x="5000" y="99896"/>
                    <a:pt x="10658" y="102412"/>
                    <a:pt x="18128" y="102885"/>
                  </a:cubicBezTo>
                  <a:cubicBezTo>
                    <a:pt x="25627" y="103348"/>
                    <a:pt x="31330" y="104538"/>
                    <a:pt x="36384" y="105583"/>
                  </a:cubicBezTo>
                  <a:cubicBezTo>
                    <a:pt x="41423" y="106630"/>
                    <a:pt x="45860" y="107548"/>
                    <a:pt x="50942" y="107548"/>
                  </a:cubicBezTo>
                  <a:cubicBezTo>
                    <a:pt x="51776" y="107548"/>
                    <a:pt x="52627" y="107524"/>
                    <a:pt x="53501" y="107471"/>
                  </a:cubicBezTo>
                  <a:cubicBezTo>
                    <a:pt x="55328" y="107364"/>
                    <a:pt x="57236" y="107000"/>
                    <a:pt x="59301" y="106380"/>
                  </a:cubicBezTo>
                  <a:cubicBezTo>
                    <a:pt x="60682" y="105965"/>
                    <a:pt x="62035" y="105471"/>
                    <a:pt x="63356" y="104897"/>
                  </a:cubicBezTo>
                  <a:lnTo>
                    <a:pt x="63453" y="104868"/>
                  </a:lnTo>
                  <a:cubicBezTo>
                    <a:pt x="66296" y="103699"/>
                    <a:pt x="69205" y="102221"/>
                    <a:pt x="72229" y="100706"/>
                  </a:cubicBezTo>
                  <a:cubicBezTo>
                    <a:pt x="77521" y="98013"/>
                    <a:pt x="83500" y="95007"/>
                    <a:pt x="90442" y="92916"/>
                  </a:cubicBezTo>
                  <a:cubicBezTo>
                    <a:pt x="91256" y="92671"/>
                    <a:pt x="92100" y="92416"/>
                    <a:pt x="92953" y="92213"/>
                  </a:cubicBezTo>
                  <a:cubicBezTo>
                    <a:pt x="95799" y="91486"/>
                    <a:pt x="98634" y="90817"/>
                    <a:pt x="101485" y="90114"/>
                  </a:cubicBezTo>
                  <a:lnTo>
                    <a:pt x="101780" y="90051"/>
                  </a:lnTo>
                  <a:cubicBezTo>
                    <a:pt x="107428" y="88718"/>
                    <a:pt x="113289" y="87317"/>
                    <a:pt x="119317" y="85501"/>
                  </a:cubicBezTo>
                  <a:cubicBezTo>
                    <a:pt x="129448" y="82452"/>
                    <a:pt x="138154" y="78756"/>
                    <a:pt x="146744" y="73889"/>
                  </a:cubicBezTo>
                  <a:cubicBezTo>
                    <a:pt x="160473" y="66087"/>
                    <a:pt x="170881" y="62301"/>
                    <a:pt x="181376" y="58798"/>
                  </a:cubicBezTo>
                  <a:cubicBezTo>
                    <a:pt x="182711" y="58372"/>
                    <a:pt x="184042" y="57916"/>
                    <a:pt x="185380" y="57487"/>
                  </a:cubicBezTo>
                  <a:cubicBezTo>
                    <a:pt x="189098" y="56263"/>
                    <a:pt x="192908" y="55010"/>
                    <a:pt x="197004" y="53565"/>
                  </a:cubicBezTo>
                  <a:cubicBezTo>
                    <a:pt x="206775" y="50099"/>
                    <a:pt x="212270" y="43732"/>
                    <a:pt x="215135" y="38993"/>
                  </a:cubicBezTo>
                  <a:cubicBezTo>
                    <a:pt x="217011" y="35915"/>
                    <a:pt x="217493" y="32468"/>
                    <a:pt x="216451" y="29274"/>
                  </a:cubicBezTo>
                  <a:cubicBezTo>
                    <a:pt x="215774" y="27282"/>
                    <a:pt x="214533" y="25510"/>
                    <a:pt x="212776" y="24102"/>
                  </a:cubicBezTo>
                  <a:cubicBezTo>
                    <a:pt x="211654" y="23338"/>
                    <a:pt x="210563" y="23277"/>
                    <a:pt x="209264" y="23222"/>
                  </a:cubicBezTo>
                  <a:cubicBezTo>
                    <a:pt x="206719" y="23125"/>
                    <a:pt x="203827" y="23001"/>
                    <a:pt x="200366" y="16973"/>
                  </a:cubicBezTo>
                  <a:lnTo>
                    <a:pt x="199959" y="16229"/>
                  </a:lnTo>
                  <a:cubicBezTo>
                    <a:pt x="197702" y="11996"/>
                    <a:pt x="189784" y="6656"/>
                    <a:pt x="183460" y="6656"/>
                  </a:cubicBezTo>
                  <a:cubicBezTo>
                    <a:pt x="182538" y="6656"/>
                    <a:pt x="181650" y="6769"/>
                    <a:pt x="180818" y="7016"/>
                  </a:cubicBezTo>
                  <a:lnTo>
                    <a:pt x="181000" y="7617"/>
                  </a:lnTo>
                  <a:lnTo>
                    <a:pt x="180421" y="7084"/>
                  </a:lnTo>
                  <a:lnTo>
                    <a:pt x="180397" y="7089"/>
                  </a:lnTo>
                  <a:cubicBezTo>
                    <a:pt x="180157" y="7162"/>
                    <a:pt x="179975" y="7346"/>
                    <a:pt x="179946" y="7591"/>
                  </a:cubicBezTo>
                  <a:cubicBezTo>
                    <a:pt x="179914" y="7838"/>
                    <a:pt x="180018" y="8095"/>
                    <a:pt x="180237" y="8209"/>
                  </a:cubicBezTo>
                  <a:cubicBezTo>
                    <a:pt x="183225" y="10138"/>
                    <a:pt x="185593" y="12254"/>
                    <a:pt x="187261" y="14501"/>
                  </a:cubicBezTo>
                  <a:cubicBezTo>
                    <a:pt x="187476" y="14775"/>
                    <a:pt x="187411" y="15163"/>
                    <a:pt x="186955" y="15480"/>
                  </a:cubicBezTo>
                  <a:cubicBezTo>
                    <a:pt x="186894" y="15498"/>
                    <a:pt x="186833" y="15507"/>
                    <a:pt x="186773" y="15507"/>
                  </a:cubicBezTo>
                  <a:cubicBezTo>
                    <a:pt x="186573" y="15507"/>
                    <a:pt x="186385" y="15410"/>
                    <a:pt x="186255" y="15247"/>
                  </a:cubicBezTo>
                  <a:cubicBezTo>
                    <a:pt x="181727" y="9176"/>
                    <a:pt x="173244" y="6049"/>
                    <a:pt x="173115" y="5984"/>
                  </a:cubicBezTo>
                  <a:cubicBezTo>
                    <a:pt x="171113" y="5249"/>
                    <a:pt x="169017" y="4284"/>
                    <a:pt x="167039" y="3363"/>
                  </a:cubicBezTo>
                  <a:cubicBezTo>
                    <a:pt x="163453" y="1711"/>
                    <a:pt x="159756" y="1"/>
                    <a:pt x="157213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0"/>
            <p:cNvSpPr/>
            <p:nvPr/>
          </p:nvSpPr>
          <p:spPr>
            <a:xfrm>
              <a:off x="5816600" y="731475"/>
              <a:ext cx="97225" cy="65700"/>
            </a:xfrm>
            <a:custGeom>
              <a:avLst/>
              <a:gdLst/>
              <a:ahLst/>
              <a:cxnLst/>
              <a:rect l="l" t="t" r="r" b="b"/>
              <a:pathLst>
                <a:path w="3889" h="2628" extrusionOk="0">
                  <a:moveTo>
                    <a:pt x="697" y="0"/>
                  </a:moveTo>
                  <a:cubicBezTo>
                    <a:pt x="630" y="0"/>
                    <a:pt x="563" y="12"/>
                    <a:pt x="503" y="30"/>
                  </a:cubicBezTo>
                  <a:cubicBezTo>
                    <a:pt x="386" y="66"/>
                    <a:pt x="255" y="156"/>
                    <a:pt x="163" y="289"/>
                  </a:cubicBezTo>
                  <a:cubicBezTo>
                    <a:pt x="1" y="524"/>
                    <a:pt x="28" y="880"/>
                    <a:pt x="277" y="1096"/>
                  </a:cubicBezTo>
                  <a:cubicBezTo>
                    <a:pt x="1114" y="1865"/>
                    <a:pt x="1984" y="2335"/>
                    <a:pt x="3033" y="2597"/>
                  </a:cubicBezTo>
                  <a:cubicBezTo>
                    <a:pt x="3087" y="2617"/>
                    <a:pt x="3145" y="2628"/>
                    <a:pt x="3203" y="2628"/>
                  </a:cubicBezTo>
                  <a:cubicBezTo>
                    <a:pt x="3253" y="2628"/>
                    <a:pt x="3303" y="2620"/>
                    <a:pt x="3351" y="2604"/>
                  </a:cubicBezTo>
                  <a:cubicBezTo>
                    <a:pt x="3545" y="2548"/>
                    <a:pt x="3685" y="2403"/>
                    <a:pt x="3760" y="2221"/>
                  </a:cubicBezTo>
                  <a:cubicBezTo>
                    <a:pt x="3889" y="1947"/>
                    <a:pt x="3763" y="1617"/>
                    <a:pt x="3501" y="1460"/>
                  </a:cubicBezTo>
                  <a:cubicBezTo>
                    <a:pt x="2704" y="990"/>
                    <a:pt x="1877" y="505"/>
                    <a:pt x="961" y="76"/>
                  </a:cubicBezTo>
                  <a:cubicBezTo>
                    <a:pt x="885" y="22"/>
                    <a:pt x="791" y="0"/>
                    <a:pt x="697" y="0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0"/>
            <p:cNvSpPr/>
            <p:nvPr/>
          </p:nvSpPr>
          <p:spPr>
            <a:xfrm>
              <a:off x="2307675" y="997850"/>
              <a:ext cx="2508525" cy="1059725"/>
            </a:xfrm>
            <a:custGeom>
              <a:avLst/>
              <a:gdLst/>
              <a:ahLst/>
              <a:cxnLst/>
              <a:rect l="l" t="t" r="r" b="b"/>
              <a:pathLst>
                <a:path w="100341" h="42389" extrusionOk="0">
                  <a:moveTo>
                    <a:pt x="100084" y="0"/>
                  </a:moveTo>
                  <a:cubicBezTo>
                    <a:pt x="99756" y="0"/>
                    <a:pt x="98934" y="321"/>
                    <a:pt x="98780" y="323"/>
                  </a:cubicBezTo>
                  <a:cubicBezTo>
                    <a:pt x="98246" y="319"/>
                    <a:pt x="97713" y="317"/>
                    <a:pt x="97181" y="317"/>
                  </a:cubicBezTo>
                  <a:cubicBezTo>
                    <a:pt x="80782" y="317"/>
                    <a:pt x="65610" y="2380"/>
                    <a:pt x="52052" y="6463"/>
                  </a:cubicBezTo>
                  <a:cubicBezTo>
                    <a:pt x="19015" y="16412"/>
                    <a:pt x="4732" y="35328"/>
                    <a:pt x="1144" y="40883"/>
                  </a:cubicBezTo>
                  <a:cubicBezTo>
                    <a:pt x="1035" y="41048"/>
                    <a:pt x="0" y="41232"/>
                    <a:pt x="59" y="41423"/>
                  </a:cubicBezTo>
                  <a:cubicBezTo>
                    <a:pt x="134" y="41583"/>
                    <a:pt x="1270" y="41734"/>
                    <a:pt x="1450" y="41811"/>
                  </a:cubicBezTo>
                  <a:cubicBezTo>
                    <a:pt x="1888" y="41964"/>
                    <a:pt x="2303" y="42129"/>
                    <a:pt x="2759" y="42332"/>
                  </a:cubicBezTo>
                  <a:cubicBezTo>
                    <a:pt x="2830" y="42370"/>
                    <a:pt x="2913" y="42389"/>
                    <a:pt x="2998" y="42389"/>
                  </a:cubicBezTo>
                  <a:cubicBezTo>
                    <a:pt x="3061" y="42389"/>
                    <a:pt x="3125" y="42379"/>
                    <a:pt x="3185" y="42359"/>
                  </a:cubicBezTo>
                  <a:cubicBezTo>
                    <a:pt x="3234" y="42345"/>
                    <a:pt x="3272" y="42308"/>
                    <a:pt x="3345" y="42284"/>
                  </a:cubicBezTo>
                  <a:cubicBezTo>
                    <a:pt x="4940" y="41225"/>
                    <a:pt x="9315" y="38626"/>
                    <a:pt x="15028" y="36906"/>
                  </a:cubicBezTo>
                  <a:cubicBezTo>
                    <a:pt x="18295" y="35921"/>
                    <a:pt x="21458" y="35388"/>
                    <a:pt x="24481" y="35342"/>
                  </a:cubicBezTo>
                  <a:cubicBezTo>
                    <a:pt x="24553" y="35320"/>
                    <a:pt x="24609" y="35330"/>
                    <a:pt x="24658" y="35315"/>
                  </a:cubicBezTo>
                  <a:cubicBezTo>
                    <a:pt x="24843" y="35492"/>
                    <a:pt x="24953" y="35559"/>
                    <a:pt x="25016" y="35559"/>
                  </a:cubicBezTo>
                  <a:cubicBezTo>
                    <a:pt x="25186" y="35559"/>
                    <a:pt x="25009" y="35063"/>
                    <a:pt x="25067" y="34930"/>
                  </a:cubicBezTo>
                  <a:cubicBezTo>
                    <a:pt x="26027" y="32468"/>
                    <a:pt x="29096" y="26488"/>
                    <a:pt x="36442" y="24275"/>
                  </a:cubicBezTo>
                  <a:cubicBezTo>
                    <a:pt x="38301" y="23715"/>
                    <a:pt x="40315" y="23429"/>
                    <a:pt x="42470" y="23429"/>
                  </a:cubicBezTo>
                  <a:cubicBezTo>
                    <a:pt x="43516" y="23429"/>
                    <a:pt x="44595" y="23497"/>
                    <a:pt x="45706" y="23633"/>
                  </a:cubicBezTo>
                  <a:cubicBezTo>
                    <a:pt x="45729" y="23640"/>
                    <a:pt x="45754" y="23643"/>
                    <a:pt x="45778" y="23643"/>
                  </a:cubicBezTo>
                  <a:cubicBezTo>
                    <a:pt x="45842" y="23643"/>
                    <a:pt x="45908" y="23623"/>
                    <a:pt x="45961" y="23609"/>
                  </a:cubicBezTo>
                  <a:cubicBezTo>
                    <a:pt x="46033" y="23587"/>
                    <a:pt x="46106" y="23565"/>
                    <a:pt x="46169" y="23519"/>
                  </a:cubicBezTo>
                  <a:cubicBezTo>
                    <a:pt x="48389" y="21856"/>
                    <a:pt x="50934" y="20567"/>
                    <a:pt x="53743" y="19721"/>
                  </a:cubicBezTo>
                  <a:cubicBezTo>
                    <a:pt x="56553" y="18875"/>
                    <a:pt x="59643" y="18441"/>
                    <a:pt x="62966" y="18436"/>
                  </a:cubicBezTo>
                  <a:cubicBezTo>
                    <a:pt x="62972" y="18436"/>
                    <a:pt x="62977" y="18436"/>
                    <a:pt x="62982" y="18436"/>
                  </a:cubicBezTo>
                  <a:cubicBezTo>
                    <a:pt x="63051" y="18436"/>
                    <a:pt x="63097" y="18422"/>
                    <a:pt x="63165" y="18402"/>
                  </a:cubicBezTo>
                  <a:cubicBezTo>
                    <a:pt x="63266" y="18373"/>
                    <a:pt x="63356" y="18317"/>
                    <a:pt x="63431" y="18245"/>
                  </a:cubicBezTo>
                  <a:cubicBezTo>
                    <a:pt x="64798" y="16786"/>
                    <a:pt x="66345" y="15561"/>
                    <a:pt x="68044" y="14604"/>
                  </a:cubicBezTo>
                  <a:cubicBezTo>
                    <a:pt x="69309" y="13877"/>
                    <a:pt x="70654" y="13295"/>
                    <a:pt x="72053" y="12873"/>
                  </a:cubicBezTo>
                  <a:cubicBezTo>
                    <a:pt x="74128" y="12249"/>
                    <a:pt x="76378" y="11936"/>
                    <a:pt x="78791" y="11936"/>
                  </a:cubicBezTo>
                  <a:cubicBezTo>
                    <a:pt x="81903" y="11936"/>
                    <a:pt x="85288" y="12457"/>
                    <a:pt x="88922" y="13501"/>
                  </a:cubicBezTo>
                  <a:cubicBezTo>
                    <a:pt x="89036" y="13541"/>
                    <a:pt x="89421" y="13977"/>
                    <a:pt x="89532" y="13977"/>
                  </a:cubicBezTo>
                  <a:cubicBezTo>
                    <a:pt x="89535" y="13977"/>
                    <a:pt x="89538" y="13977"/>
                    <a:pt x="89541" y="13976"/>
                  </a:cubicBezTo>
                  <a:cubicBezTo>
                    <a:pt x="89710" y="13925"/>
                    <a:pt x="89579" y="13332"/>
                    <a:pt x="89637" y="13181"/>
                  </a:cubicBezTo>
                  <a:cubicBezTo>
                    <a:pt x="91349" y="9735"/>
                    <a:pt x="93828" y="7626"/>
                    <a:pt x="97503" y="6521"/>
                  </a:cubicBezTo>
                  <a:cubicBezTo>
                    <a:pt x="97692" y="6463"/>
                    <a:pt x="98157" y="6346"/>
                    <a:pt x="98181" y="6341"/>
                  </a:cubicBezTo>
                  <a:cubicBezTo>
                    <a:pt x="99066" y="6266"/>
                    <a:pt x="98625" y="6000"/>
                    <a:pt x="98620" y="5711"/>
                  </a:cubicBezTo>
                  <a:cubicBezTo>
                    <a:pt x="98606" y="4618"/>
                    <a:pt x="98702" y="2936"/>
                    <a:pt x="99347" y="1169"/>
                  </a:cubicBezTo>
                  <a:cubicBezTo>
                    <a:pt x="99422" y="965"/>
                    <a:pt x="100341" y="212"/>
                    <a:pt x="100210" y="42"/>
                  </a:cubicBezTo>
                  <a:cubicBezTo>
                    <a:pt x="100193" y="13"/>
                    <a:pt x="100148" y="0"/>
                    <a:pt x="100084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0"/>
            <p:cNvSpPr/>
            <p:nvPr/>
          </p:nvSpPr>
          <p:spPr>
            <a:xfrm>
              <a:off x="3249200" y="1479900"/>
              <a:ext cx="632875" cy="497450"/>
            </a:xfrm>
            <a:custGeom>
              <a:avLst/>
              <a:gdLst/>
              <a:ahLst/>
              <a:cxnLst/>
              <a:rect l="l" t="t" r="r" b="b"/>
              <a:pathLst>
                <a:path w="25315" h="19898" extrusionOk="0">
                  <a:moveTo>
                    <a:pt x="24988" y="0"/>
                  </a:moveTo>
                  <a:cubicBezTo>
                    <a:pt x="24720" y="0"/>
                    <a:pt x="23336" y="512"/>
                    <a:pt x="23208" y="521"/>
                  </a:cubicBezTo>
                  <a:cubicBezTo>
                    <a:pt x="20782" y="671"/>
                    <a:pt x="18482" y="1066"/>
                    <a:pt x="16376" y="1702"/>
                  </a:cubicBezTo>
                  <a:cubicBezTo>
                    <a:pt x="4441" y="5296"/>
                    <a:pt x="791" y="16089"/>
                    <a:pt x="76" y="19163"/>
                  </a:cubicBezTo>
                  <a:cubicBezTo>
                    <a:pt x="0" y="19487"/>
                    <a:pt x="580" y="19323"/>
                    <a:pt x="897" y="19417"/>
                  </a:cubicBezTo>
                  <a:cubicBezTo>
                    <a:pt x="1985" y="19738"/>
                    <a:pt x="2997" y="19898"/>
                    <a:pt x="3953" y="19898"/>
                  </a:cubicBezTo>
                  <a:cubicBezTo>
                    <a:pt x="4738" y="19898"/>
                    <a:pt x="5485" y="19790"/>
                    <a:pt x="6203" y="19575"/>
                  </a:cubicBezTo>
                  <a:cubicBezTo>
                    <a:pt x="8956" y="18743"/>
                    <a:pt x="10910" y="16397"/>
                    <a:pt x="12982" y="13913"/>
                  </a:cubicBezTo>
                  <a:cubicBezTo>
                    <a:pt x="14994" y="11491"/>
                    <a:pt x="17275" y="8752"/>
                    <a:pt x="20642" y="7485"/>
                  </a:cubicBezTo>
                  <a:cubicBezTo>
                    <a:pt x="20823" y="7419"/>
                    <a:pt x="21027" y="7485"/>
                    <a:pt x="21085" y="7301"/>
                  </a:cubicBezTo>
                  <a:cubicBezTo>
                    <a:pt x="21352" y="6440"/>
                    <a:pt x="22091" y="3965"/>
                    <a:pt x="23766" y="1496"/>
                  </a:cubicBezTo>
                  <a:cubicBezTo>
                    <a:pt x="23960" y="1207"/>
                    <a:pt x="25315" y="201"/>
                    <a:pt x="25026" y="7"/>
                  </a:cubicBezTo>
                  <a:cubicBezTo>
                    <a:pt x="25019" y="2"/>
                    <a:pt x="25006" y="0"/>
                    <a:pt x="249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0"/>
            <p:cNvSpPr/>
            <p:nvPr/>
          </p:nvSpPr>
          <p:spPr>
            <a:xfrm>
              <a:off x="787350" y="2088500"/>
              <a:ext cx="222575" cy="195100"/>
            </a:xfrm>
            <a:custGeom>
              <a:avLst/>
              <a:gdLst/>
              <a:ahLst/>
              <a:cxnLst/>
              <a:rect l="l" t="t" r="r" b="b"/>
              <a:pathLst>
                <a:path w="8903" h="7804" extrusionOk="0">
                  <a:moveTo>
                    <a:pt x="8241" y="0"/>
                  </a:moveTo>
                  <a:cubicBezTo>
                    <a:pt x="8180" y="0"/>
                    <a:pt x="8119" y="9"/>
                    <a:pt x="8059" y="27"/>
                  </a:cubicBezTo>
                  <a:cubicBezTo>
                    <a:pt x="8011" y="42"/>
                    <a:pt x="7967" y="54"/>
                    <a:pt x="7924" y="93"/>
                  </a:cubicBezTo>
                  <a:cubicBezTo>
                    <a:pt x="4736" y="1945"/>
                    <a:pt x="2928" y="3326"/>
                    <a:pt x="2295" y="3833"/>
                  </a:cubicBezTo>
                  <a:cubicBezTo>
                    <a:pt x="1537" y="4453"/>
                    <a:pt x="819" y="5457"/>
                    <a:pt x="126" y="6894"/>
                  </a:cubicBezTo>
                  <a:cubicBezTo>
                    <a:pt x="0" y="7168"/>
                    <a:pt x="78" y="7510"/>
                    <a:pt x="310" y="7677"/>
                  </a:cubicBezTo>
                  <a:cubicBezTo>
                    <a:pt x="423" y="7764"/>
                    <a:pt x="543" y="7804"/>
                    <a:pt x="665" y="7804"/>
                  </a:cubicBezTo>
                  <a:cubicBezTo>
                    <a:pt x="730" y="7804"/>
                    <a:pt x="795" y="7792"/>
                    <a:pt x="861" y="7771"/>
                  </a:cubicBezTo>
                  <a:cubicBezTo>
                    <a:pt x="953" y="7740"/>
                    <a:pt x="1037" y="7699"/>
                    <a:pt x="1113" y="7643"/>
                  </a:cubicBezTo>
                  <a:cubicBezTo>
                    <a:pt x="2206" y="6584"/>
                    <a:pt x="3309" y="5726"/>
                    <a:pt x="4489" y="4768"/>
                  </a:cubicBezTo>
                  <a:cubicBezTo>
                    <a:pt x="5934" y="3653"/>
                    <a:pt x="7393" y="2505"/>
                    <a:pt x="8706" y="1036"/>
                  </a:cubicBezTo>
                  <a:cubicBezTo>
                    <a:pt x="8903" y="820"/>
                    <a:pt x="8903" y="481"/>
                    <a:pt x="8721" y="221"/>
                  </a:cubicBezTo>
                  <a:cubicBezTo>
                    <a:pt x="8597" y="79"/>
                    <a:pt x="8422" y="0"/>
                    <a:pt x="8241" y="0"/>
                  </a:cubicBezTo>
                  <a:close/>
                </a:path>
              </a:pathLst>
            </a:custGeom>
            <a:solidFill>
              <a:srgbClr val="0F1B1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0"/>
            <p:cNvSpPr/>
            <p:nvPr/>
          </p:nvSpPr>
          <p:spPr>
            <a:xfrm>
              <a:off x="5816675" y="731475"/>
              <a:ext cx="97025" cy="65700"/>
            </a:xfrm>
            <a:custGeom>
              <a:avLst/>
              <a:gdLst/>
              <a:ahLst/>
              <a:cxnLst/>
              <a:rect l="l" t="t" r="r" b="b"/>
              <a:pathLst>
                <a:path w="3881" h="2628" extrusionOk="0">
                  <a:moveTo>
                    <a:pt x="701" y="0"/>
                  </a:moveTo>
                  <a:cubicBezTo>
                    <a:pt x="633" y="0"/>
                    <a:pt x="566" y="11"/>
                    <a:pt x="505" y="30"/>
                  </a:cubicBezTo>
                  <a:cubicBezTo>
                    <a:pt x="386" y="66"/>
                    <a:pt x="255" y="156"/>
                    <a:pt x="165" y="289"/>
                  </a:cubicBezTo>
                  <a:cubicBezTo>
                    <a:pt x="0" y="524"/>
                    <a:pt x="27" y="880"/>
                    <a:pt x="277" y="1096"/>
                  </a:cubicBezTo>
                  <a:cubicBezTo>
                    <a:pt x="1113" y="1865"/>
                    <a:pt x="1988" y="2335"/>
                    <a:pt x="3028" y="2597"/>
                  </a:cubicBezTo>
                  <a:cubicBezTo>
                    <a:pt x="3082" y="2617"/>
                    <a:pt x="3140" y="2628"/>
                    <a:pt x="3197" y="2628"/>
                  </a:cubicBezTo>
                  <a:cubicBezTo>
                    <a:pt x="3248" y="2628"/>
                    <a:pt x="3298" y="2620"/>
                    <a:pt x="3345" y="2604"/>
                  </a:cubicBezTo>
                  <a:cubicBezTo>
                    <a:pt x="3539" y="2548"/>
                    <a:pt x="3680" y="2403"/>
                    <a:pt x="3755" y="2221"/>
                  </a:cubicBezTo>
                  <a:cubicBezTo>
                    <a:pt x="3881" y="1947"/>
                    <a:pt x="3757" y="1617"/>
                    <a:pt x="3500" y="1460"/>
                  </a:cubicBezTo>
                  <a:cubicBezTo>
                    <a:pt x="2703" y="990"/>
                    <a:pt x="1876" y="505"/>
                    <a:pt x="960" y="73"/>
                  </a:cubicBezTo>
                  <a:cubicBezTo>
                    <a:pt x="886" y="21"/>
                    <a:pt x="793" y="0"/>
                    <a:pt x="701" y="0"/>
                  </a:cubicBezTo>
                  <a:close/>
                </a:path>
              </a:pathLst>
            </a:custGeom>
            <a:solidFill>
              <a:srgbClr val="0E1B1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0"/>
            <p:cNvSpPr/>
            <p:nvPr/>
          </p:nvSpPr>
          <p:spPr>
            <a:xfrm>
              <a:off x="4295500" y="253900"/>
              <a:ext cx="1856825" cy="1470200"/>
            </a:xfrm>
            <a:custGeom>
              <a:avLst/>
              <a:gdLst/>
              <a:ahLst/>
              <a:cxnLst/>
              <a:rect l="l" t="t" r="r" b="b"/>
              <a:pathLst>
                <a:path w="74273" h="58808" extrusionOk="0">
                  <a:moveTo>
                    <a:pt x="13993" y="1"/>
                  </a:moveTo>
                  <a:cubicBezTo>
                    <a:pt x="13559" y="1"/>
                    <a:pt x="13158" y="51"/>
                    <a:pt x="12798" y="159"/>
                  </a:cubicBezTo>
                  <a:cubicBezTo>
                    <a:pt x="12589" y="225"/>
                    <a:pt x="12386" y="312"/>
                    <a:pt x="12197" y="421"/>
                  </a:cubicBezTo>
                  <a:cubicBezTo>
                    <a:pt x="10895" y="1150"/>
                    <a:pt x="9768" y="1674"/>
                    <a:pt x="8617" y="2021"/>
                  </a:cubicBezTo>
                  <a:cubicBezTo>
                    <a:pt x="7369" y="2396"/>
                    <a:pt x="6186" y="2544"/>
                    <a:pt x="4797" y="2726"/>
                  </a:cubicBezTo>
                  <a:cubicBezTo>
                    <a:pt x="3534" y="2871"/>
                    <a:pt x="2022" y="3065"/>
                    <a:pt x="0" y="3489"/>
                  </a:cubicBezTo>
                  <a:cubicBezTo>
                    <a:pt x="0" y="3489"/>
                    <a:pt x="904" y="3457"/>
                    <a:pt x="2318" y="3457"/>
                  </a:cubicBezTo>
                  <a:cubicBezTo>
                    <a:pt x="5808" y="3457"/>
                    <a:pt x="12406" y="3656"/>
                    <a:pt x="16177" y="5036"/>
                  </a:cubicBezTo>
                  <a:cubicBezTo>
                    <a:pt x="21475" y="6975"/>
                    <a:pt x="17512" y="18852"/>
                    <a:pt x="26706" y="18890"/>
                  </a:cubicBezTo>
                  <a:cubicBezTo>
                    <a:pt x="35902" y="18895"/>
                    <a:pt x="42354" y="25803"/>
                    <a:pt x="37152" y="28707"/>
                  </a:cubicBezTo>
                  <a:cubicBezTo>
                    <a:pt x="31958" y="31632"/>
                    <a:pt x="26837" y="36526"/>
                    <a:pt x="30901" y="39859"/>
                  </a:cubicBezTo>
                  <a:cubicBezTo>
                    <a:pt x="34661" y="42944"/>
                    <a:pt x="45660" y="52858"/>
                    <a:pt x="38156" y="58808"/>
                  </a:cubicBezTo>
                  <a:cubicBezTo>
                    <a:pt x="39494" y="58377"/>
                    <a:pt x="40824" y="57926"/>
                    <a:pt x="42160" y="57494"/>
                  </a:cubicBezTo>
                  <a:cubicBezTo>
                    <a:pt x="45878" y="56270"/>
                    <a:pt x="49688" y="55017"/>
                    <a:pt x="53784" y="53575"/>
                  </a:cubicBezTo>
                  <a:cubicBezTo>
                    <a:pt x="63557" y="50109"/>
                    <a:pt x="69050" y="43739"/>
                    <a:pt x="71915" y="39001"/>
                  </a:cubicBezTo>
                  <a:cubicBezTo>
                    <a:pt x="73791" y="35922"/>
                    <a:pt x="74273" y="32478"/>
                    <a:pt x="73231" y="29281"/>
                  </a:cubicBezTo>
                  <a:cubicBezTo>
                    <a:pt x="72550" y="27286"/>
                    <a:pt x="71309" y="25512"/>
                    <a:pt x="69549" y="24104"/>
                  </a:cubicBezTo>
                  <a:cubicBezTo>
                    <a:pt x="68432" y="23343"/>
                    <a:pt x="67338" y="23280"/>
                    <a:pt x="66037" y="23227"/>
                  </a:cubicBezTo>
                  <a:cubicBezTo>
                    <a:pt x="63497" y="23125"/>
                    <a:pt x="60605" y="23001"/>
                    <a:pt x="57139" y="16976"/>
                  </a:cubicBezTo>
                  <a:lnTo>
                    <a:pt x="56734" y="16234"/>
                  </a:lnTo>
                  <a:cubicBezTo>
                    <a:pt x="54475" y="11999"/>
                    <a:pt x="46559" y="6658"/>
                    <a:pt x="40234" y="6658"/>
                  </a:cubicBezTo>
                  <a:cubicBezTo>
                    <a:pt x="39312" y="6658"/>
                    <a:pt x="38423" y="6771"/>
                    <a:pt x="37591" y="7019"/>
                  </a:cubicBezTo>
                  <a:lnTo>
                    <a:pt x="37773" y="7620"/>
                  </a:lnTo>
                  <a:lnTo>
                    <a:pt x="37194" y="7086"/>
                  </a:lnTo>
                  <a:lnTo>
                    <a:pt x="37169" y="7091"/>
                  </a:lnTo>
                  <a:cubicBezTo>
                    <a:pt x="36932" y="7164"/>
                    <a:pt x="36750" y="7351"/>
                    <a:pt x="36718" y="7595"/>
                  </a:cubicBezTo>
                  <a:cubicBezTo>
                    <a:pt x="36689" y="7840"/>
                    <a:pt x="36791" y="8095"/>
                    <a:pt x="37009" y="8213"/>
                  </a:cubicBezTo>
                  <a:cubicBezTo>
                    <a:pt x="40000" y="10140"/>
                    <a:pt x="42363" y="12259"/>
                    <a:pt x="44036" y="14503"/>
                  </a:cubicBezTo>
                  <a:cubicBezTo>
                    <a:pt x="44252" y="14780"/>
                    <a:pt x="44184" y="15163"/>
                    <a:pt x="43731" y="15485"/>
                  </a:cubicBezTo>
                  <a:cubicBezTo>
                    <a:pt x="43669" y="15504"/>
                    <a:pt x="43608" y="15513"/>
                    <a:pt x="43547" y="15513"/>
                  </a:cubicBezTo>
                  <a:cubicBezTo>
                    <a:pt x="43348" y="15513"/>
                    <a:pt x="43160" y="15414"/>
                    <a:pt x="43030" y="15252"/>
                  </a:cubicBezTo>
                  <a:cubicBezTo>
                    <a:pt x="38502" y="9176"/>
                    <a:pt x="30019" y="6049"/>
                    <a:pt x="29895" y="5984"/>
                  </a:cubicBezTo>
                  <a:cubicBezTo>
                    <a:pt x="27896" y="5249"/>
                    <a:pt x="25797" y="4284"/>
                    <a:pt x="23819" y="3363"/>
                  </a:cubicBezTo>
                  <a:cubicBezTo>
                    <a:pt x="20237" y="1711"/>
                    <a:pt x="16537" y="1"/>
                    <a:pt x="13993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0"/>
            <p:cNvSpPr/>
            <p:nvPr/>
          </p:nvSpPr>
          <p:spPr>
            <a:xfrm>
              <a:off x="652525" y="672325"/>
              <a:ext cx="5536525" cy="2301750"/>
            </a:xfrm>
            <a:custGeom>
              <a:avLst/>
              <a:gdLst/>
              <a:ahLst/>
              <a:cxnLst/>
              <a:rect l="l" t="t" r="r" b="b"/>
              <a:pathLst>
                <a:path w="221461" h="92070" fill="none" extrusionOk="0">
                  <a:moveTo>
                    <a:pt x="203452" y="1"/>
                  </a:moveTo>
                  <a:cubicBezTo>
                    <a:pt x="208561" y="1792"/>
                    <a:pt x="213210" y="4919"/>
                    <a:pt x="215668" y="6877"/>
                  </a:cubicBezTo>
                  <a:cubicBezTo>
                    <a:pt x="220518" y="10743"/>
                    <a:pt x="221461" y="17174"/>
                    <a:pt x="218176" y="22588"/>
                  </a:cubicBezTo>
                  <a:cubicBezTo>
                    <a:pt x="215198" y="27497"/>
                    <a:pt x="209618" y="33915"/>
                    <a:pt x="199702" y="37422"/>
                  </a:cubicBezTo>
                  <a:cubicBezTo>
                    <a:pt x="182181" y="43625"/>
                    <a:pt x="169676" y="46259"/>
                    <a:pt x="149544" y="57695"/>
                  </a:cubicBezTo>
                  <a:cubicBezTo>
                    <a:pt x="129412" y="69128"/>
                    <a:pt x="112305" y="71804"/>
                    <a:pt x="95607" y="76082"/>
                  </a:cubicBezTo>
                  <a:cubicBezTo>
                    <a:pt x="78912" y="80360"/>
                    <a:pt x="67709" y="90646"/>
                    <a:pt x="56034" y="91359"/>
                  </a:cubicBezTo>
                  <a:cubicBezTo>
                    <a:pt x="44353" y="92069"/>
                    <a:pt x="36660" y="87772"/>
                    <a:pt x="20588" y="86759"/>
                  </a:cubicBezTo>
                  <a:cubicBezTo>
                    <a:pt x="6811" y="85893"/>
                    <a:pt x="0" y="78212"/>
                    <a:pt x="2795" y="69142"/>
                  </a:cubicBezTo>
                  <a:cubicBezTo>
                    <a:pt x="3692" y="66234"/>
                    <a:pt x="5054" y="61798"/>
                    <a:pt x="7303" y="59993"/>
                  </a:cubicBezTo>
                  <a:cubicBezTo>
                    <a:pt x="9143" y="58519"/>
                    <a:pt x="12505" y="56279"/>
                    <a:pt x="17391" y="537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0"/>
            <p:cNvSpPr/>
            <p:nvPr/>
          </p:nvSpPr>
          <p:spPr>
            <a:xfrm>
              <a:off x="710325" y="981000"/>
              <a:ext cx="6212175" cy="4506975"/>
            </a:xfrm>
            <a:custGeom>
              <a:avLst/>
              <a:gdLst/>
              <a:ahLst/>
              <a:cxnLst/>
              <a:rect l="l" t="t" r="r" b="b"/>
              <a:pathLst>
                <a:path w="248487" h="180279" fill="none" extrusionOk="0">
                  <a:moveTo>
                    <a:pt x="217222" y="1"/>
                  </a:moveTo>
                  <a:cubicBezTo>
                    <a:pt x="221405" y="12001"/>
                    <a:pt x="224646" y="23272"/>
                    <a:pt x="227702" y="35480"/>
                  </a:cubicBezTo>
                  <a:cubicBezTo>
                    <a:pt x="232489" y="54607"/>
                    <a:pt x="231714" y="41399"/>
                    <a:pt x="237044" y="60499"/>
                  </a:cubicBezTo>
                  <a:cubicBezTo>
                    <a:pt x="239943" y="70892"/>
                    <a:pt x="239463" y="72288"/>
                    <a:pt x="241603" y="80932"/>
                  </a:cubicBezTo>
                  <a:cubicBezTo>
                    <a:pt x="243350" y="87992"/>
                    <a:pt x="246766" y="99338"/>
                    <a:pt x="247999" y="106500"/>
                  </a:cubicBezTo>
                  <a:lnTo>
                    <a:pt x="247999" y="106500"/>
                  </a:lnTo>
                  <a:cubicBezTo>
                    <a:pt x="248486" y="110667"/>
                    <a:pt x="244763" y="113692"/>
                    <a:pt x="241668" y="117105"/>
                  </a:cubicBezTo>
                  <a:cubicBezTo>
                    <a:pt x="234610" y="124887"/>
                    <a:pt x="221985" y="136122"/>
                    <a:pt x="201147" y="145456"/>
                  </a:cubicBezTo>
                  <a:cubicBezTo>
                    <a:pt x="179507" y="155149"/>
                    <a:pt x="158541" y="163971"/>
                    <a:pt x="135285" y="167786"/>
                  </a:cubicBezTo>
                  <a:cubicBezTo>
                    <a:pt x="123564" y="169711"/>
                    <a:pt x="110393" y="175545"/>
                    <a:pt x="98734" y="177814"/>
                  </a:cubicBezTo>
                  <a:cubicBezTo>
                    <a:pt x="87648" y="179971"/>
                    <a:pt x="77635" y="180279"/>
                    <a:pt x="66127" y="179227"/>
                  </a:cubicBezTo>
                  <a:cubicBezTo>
                    <a:pt x="54657" y="178175"/>
                    <a:pt x="26408" y="171650"/>
                    <a:pt x="23776" y="160917"/>
                  </a:cubicBezTo>
                  <a:cubicBezTo>
                    <a:pt x="20043" y="145705"/>
                    <a:pt x="0" y="62482"/>
                    <a:pt x="0" y="6248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0"/>
            <p:cNvSpPr/>
            <p:nvPr/>
          </p:nvSpPr>
          <p:spPr>
            <a:xfrm>
              <a:off x="713100" y="176550"/>
              <a:ext cx="5331200" cy="2261125"/>
            </a:xfrm>
            <a:custGeom>
              <a:avLst/>
              <a:gdLst/>
              <a:ahLst/>
              <a:cxnLst/>
              <a:rect l="l" t="t" r="r" b="b"/>
              <a:pathLst>
                <a:path w="213248" h="90445" fill="none" extrusionOk="0">
                  <a:moveTo>
                    <a:pt x="213247" y="26708"/>
                  </a:moveTo>
                  <a:cubicBezTo>
                    <a:pt x="209473" y="24032"/>
                    <a:pt x="205804" y="28798"/>
                    <a:pt x="200578" y="19020"/>
                  </a:cubicBezTo>
                  <a:cubicBezTo>
                    <a:pt x="197844" y="13906"/>
                    <a:pt x="187494" y="7505"/>
                    <a:pt x="180720" y="9514"/>
                  </a:cubicBezTo>
                  <a:cubicBezTo>
                    <a:pt x="173945" y="11523"/>
                    <a:pt x="160367" y="0"/>
                    <a:pt x="155195" y="2960"/>
                  </a:cubicBezTo>
                  <a:cubicBezTo>
                    <a:pt x="150020" y="5924"/>
                    <a:pt x="148871" y="4332"/>
                    <a:pt x="139624" y="6826"/>
                  </a:cubicBezTo>
                  <a:cubicBezTo>
                    <a:pt x="130377" y="9320"/>
                    <a:pt x="133235" y="5042"/>
                    <a:pt x="124950" y="9349"/>
                  </a:cubicBezTo>
                  <a:cubicBezTo>
                    <a:pt x="116668" y="13659"/>
                    <a:pt x="110778" y="9979"/>
                    <a:pt x="106033" y="15564"/>
                  </a:cubicBezTo>
                  <a:cubicBezTo>
                    <a:pt x="101287" y="21148"/>
                    <a:pt x="94083" y="14262"/>
                    <a:pt x="85164" y="20915"/>
                  </a:cubicBezTo>
                  <a:cubicBezTo>
                    <a:pt x="76247" y="27569"/>
                    <a:pt x="73440" y="23376"/>
                    <a:pt x="64847" y="31306"/>
                  </a:cubicBezTo>
                  <a:cubicBezTo>
                    <a:pt x="56255" y="39239"/>
                    <a:pt x="52164" y="32921"/>
                    <a:pt x="46877" y="42189"/>
                  </a:cubicBezTo>
                  <a:cubicBezTo>
                    <a:pt x="41591" y="51458"/>
                    <a:pt x="33597" y="43411"/>
                    <a:pt x="28306" y="56499"/>
                  </a:cubicBezTo>
                  <a:cubicBezTo>
                    <a:pt x="23013" y="69588"/>
                    <a:pt x="19156" y="61301"/>
                    <a:pt x="15824" y="71430"/>
                  </a:cubicBezTo>
                  <a:cubicBezTo>
                    <a:pt x="12491" y="81559"/>
                    <a:pt x="5059" y="81009"/>
                    <a:pt x="1" y="904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0"/>
            <p:cNvSpPr/>
            <p:nvPr/>
          </p:nvSpPr>
          <p:spPr>
            <a:xfrm>
              <a:off x="1879750" y="1868475"/>
              <a:ext cx="630950" cy="293850"/>
            </a:xfrm>
            <a:custGeom>
              <a:avLst/>
              <a:gdLst/>
              <a:ahLst/>
              <a:cxnLst/>
              <a:rect l="l" t="t" r="r" b="b"/>
              <a:pathLst>
                <a:path w="25238" h="11754" fill="none" extrusionOk="0">
                  <a:moveTo>
                    <a:pt x="0" y="11754"/>
                  </a:moveTo>
                  <a:cubicBezTo>
                    <a:pt x="0" y="11754"/>
                    <a:pt x="11615" y="1"/>
                    <a:pt x="25237" y="116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0"/>
            <p:cNvSpPr/>
            <p:nvPr/>
          </p:nvSpPr>
          <p:spPr>
            <a:xfrm>
              <a:off x="2386150" y="1144075"/>
              <a:ext cx="2547375" cy="987900"/>
            </a:xfrm>
            <a:custGeom>
              <a:avLst/>
              <a:gdLst/>
              <a:ahLst/>
              <a:cxnLst/>
              <a:rect l="l" t="t" r="r" b="b"/>
              <a:pathLst>
                <a:path w="101895" h="39516" fill="none" extrusionOk="0">
                  <a:moveTo>
                    <a:pt x="0" y="37320"/>
                  </a:moveTo>
                  <a:cubicBezTo>
                    <a:pt x="0" y="37320"/>
                    <a:pt x="17389" y="25244"/>
                    <a:pt x="32484" y="32380"/>
                  </a:cubicBezTo>
                  <a:cubicBezTo>
                    <a:pt x="47577" y="39516"/>
                    <a:pt x="46780" y="20094"/>
                    <a:pt x="59841" y="20838"/>
                  </a:cubicBezTo>
                  <a:cubicBezTo>
                    <a:pt x="72903" y="21579"/>
                    <a:pt x="75550" y="24779"/>
                    <a:pt x="81568" y="19597"/>
                  </a:cubicBezTo>
                  <a:cubicBezTo>
                    <a:pt x="87584" y="14417"/>
                    <a:pt x="83035" y="0"/>
                    <a:pt x="101894" y="4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0"/>
            <p:cNvSpPr/>
            <p:nvPr/>
          </p:nvSpPr>
          <p:spPr>
            <a:xfrm>
              <a:off x="4767225" y="919250"/>
              <a:ext cx="126900" cy="246225"/>
            </a:xfrm>
            <a:custGeom>
              <a:avLst/>
              <a:gdLst/>
              <a:ahLst/>
              <a:cxnLst/>
              <a:rect l="l" t="t" r="r" b="b"/>
              <a:pathLst>
                <a:path w="5076" h="9849" fill="none" extrusionOk="0">
                  <a:moveTo>
                    <a:pt x="934" y="9849"/>
                  </a:moveTo>
                  <a:cubicBezTo>
                    <a:pt x="934" y="9849"/>
                    <a:pt x="1" y="3423"/>
                    <a:pt x="507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0"/>
            <p:cNvSpPr/>
            <p:nvPr/>
          </p:nvSpPr>
          <p:spPr>
            <a:xfrm>
              <a:off x="2302400" y="953675"/>
              <a:ext cx="2524225" cy="1091650"/>
            </a:xfrm>
            <a:custGeom>
              <a:avLst/>
              <a:gdLst/>
              <a:ahLst/>
              <a:cxnLst/>
              <a:rect l="l" t="t" r="r" b="b"/>
              <a:pathLst>
                <a:path w="100969" h="43666" fill="none" extrusionOk="0">
                  <a:moveTo>
                    <a:pt x="0" y="43666"/>
                  </a:moveTo>
                  <a:cubicBezTo>
                    <a:pt x="0" y="43666"/>
                    <a:pt x="23099" y="1"/>
                    <a:pt x="100969" y="146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0"/>
            <p:cNvSpPr/>
            <p:nvPr/>
          </p:nvSpPr>
          <p:spPr>
            <a:xfrm>
              <a:off x="1953200" y="1316150"/>
              <a:ext cx="1202475" cy="789700"/>
            </a:xfrm>
            <a:custGeom>
              <a:avLst/>
              <a:gdLst/>
              <a:ahLst/>
              <a:cxnLst/>
              <a:rect l="l" t="t" r="r" b="b"/>
              <a:pathLst>
                <a:path w="48099" h="31588" fill="none" extrusionOk="0">
                  <a:moveTo>
                    <a:pt x="0" y="31588"/>
                  </a:moveTo>
                  <a:cubicBezTo>
                    <a:pt x="0" y="31588"/>
                    <a:pt x="17255" y="423"/>
                    <a:pt x="48098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0"/>
            <p:cNvSpPr/>
            <p:nvPr/>
          </p:nvSpPr>
          <p:spPr>
            <a:xfrm>
              <a:off x="3785525" y="1157350"/>
              <a:ext cx="766550" cy="518700"/>
            </a:xfrm>
            <a:custGeom>
              <a:avLst/>
              <a:gdLst/>
              <a:ahLst/>
              <a:cxnLst/>
              <a:rect l="l" t="t" r="r" b="b"/>
              <a:pathLst>
                <a:path w="30662" h="20748" fill="none" extrusionOk="0">
                  <a:moveTo>
                    <a:pt x="1" y="20748"/>
                  </a:moveTo>
                  <a:cubicBezTo>
                    <a:pt x="1" y="20748"/>
                    <a:pt x="4972" y="0"/>
                    <a:pt x="30662" y="80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0"/>
            <p:cNvSpPr/>
            <p:nvPr/>
          </p:nvSpPr>
          <p:spPr>
            <a:xfrm>
              <a:off x="3240050" y="1468125"/>
              <a:ext cx="656500" cy="503025"/>
            </a:xfrm>
            <a:custGeom>
              <a:avLst/>
              <a:gdLst/>
              <a:ahLst/>
              <a:cxnLst/>
              <a:rect l="l" t="t" r="r" b="b"/>
              <a:pathLst>
                <a:path w="26260" h="20121" fill="none" extrusionOk="0">
                  <a:moveTo>
                    <a:pt x="0" y="20121"/>
                  </a:moveTo>
                  <a:cubicBezTo>
                    <a:pt x="0" y="20121"/>
                    <a:pt x="2904" y="1"/>
                    <a:pt x="26260" y="24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0"/>
            <p:cNvSpPr/>
            <p:nvPr/>
          </p:nvSpPr>
          <p:spPr>
            <a:xfrm>
              <a:off x="2941500" y="1546125"/>
              <a:ext cx="518650" cy="351100"/>
            </a:xfrm>
            <a:custGeom>
              <a:avLst/>
              <a:gdLst/>
              <a:ahLst/>
              <a:cxnLst/>
              <a:rect l="l" t="t" r="r" b="b"/>
              <a:pathLst>
                <a:path w="20746" h="14044" fill="none" extrusionOk="0">
                  <a:moveTo>
                    <a:pt x="0" y="14044"/>
                  </a:moveTo>
                  <a:cubicBezTo>
                    <a:pt x="0" y="14044"/>
                    <a:pt x="3864" y="0"/>
                    <a:pt x="20746" y="23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0"/>
            <p:cNvSpPr/>
            <p:nvPr/>
          </p:nvSpPr>
          <p:spPr>
            <a:xfrm>
              <a:off x="1674400" y="1263250"/>
              <a:ext cx="352425" cy="106150"/>
            </a:xfrm>
            <a:custGeom>
              <a:avLst/>
              <a:gdLst/>
              <a:ahLst/>
              <a:cxnLst/>
              <a:rect l="l" t="t" r="r" b="b"/>
              <a:pathLst>
                <a:path w="14097" h="4246" fill="none" extrusionOk="0">
                  <a:moveTo>
                    <a:pt x="0" y="4245"/>
                  </a:moveTo>
                  <a:cubicBezTo>
                    <a:pt x="0" y="4245"/>
                    <a:pt x="9102" y="2660"/>
                    <a:pt x="14097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0"/>
            <p:cNvSpPr/>
            <p:nvPr/>
          </p:nvSpPr>
          <p:spPr>
            <a:xfrm>
              <a:off x="1279300" y="1673800"/>
              <a:ext cx="101775" cy="261800"/>
            </a:xfrm>
            <a:custGeom>
              <a:avLst/>
              <a:gdLst/>
              <a:ahLst/>
              <a:cxnLst/>
              <a:rect l="l" t="t" r="r" b="b"/>
              <a:pathLst>
                <a:path w="4071" h="10472" fill="none" extrusionOk="0">
                  <a:moveTo>
                    <a:pt x="4071" y="0"/>
                  </a:moveTo>
                  <a:cubicBezTo>
                    <a:pt x="4071" y="0"/>
                    <a:pt x="1186" y="7999"/>
                    <a:pt x="1" y="1047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0"/>
            <p:cNvSpPr/>
            <p:nvPr/>
          </p:nvSpPr>
          <p:spPr>
            <a:xfrm>
              <a:off x="3202350" y="624475"/>
              <a:ext cx="349175" cy="12550"/>
            </a:xfrm>
            <a:custGeom>
              <a:avLst/>
              <a:gdLst/>
              <a:ahLst/>
              <a:cxnLst/>
              <a:rect l="l" t="t" r="r" b="b"/>
              <a:pathLst>
                <a:path w="13967" h="502" fill="none" extrusionOk="0">
                  <a:moveTo>
                    <a:pt x="1" y="34"/>
                  </a:moveTo>
                  <a:cubicBezTo>
                    <a:pt x="1" y="34"/>
                    <a:pt x="9560" y="502"/>
                    <a:pt x="13967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0"/>
            <p:cNvSpPr/>
            <p:nvPr/>
          </p:nvSpPr>
          <p:spPr>
            <a:xfrm>
              <a:off x="5049225" y="389475"/>
              <a:ext cx="334775" cy="236400"/>
            </a:xfrm>
            <a:custGeom>
              <a:avLst/>
              <a:gdLst/>
              <a:ahLst/>
              <a:cxnLst/>
              <a:rect l="l" t="t" r="r" b="b"/>
              <a:pathLst>
                <a:path w="13391" h="9456" fill="none" extrusionOk="0">
                  <a:moveTo>
                    <a:pt x="1" y="1"/>
                  </a:moveTo>
                  <a:cubicBezTo>
                    <a:pt x="1" y="1"/>
                    <a:pt x="8748" y="3215"/>
                    <a:pt x="13390" y="945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0"/>
            <p:cNvSpPr/>
            <p:nvPr/>
          </p:nvSpPr>
          <p:spPr>
            <a:xfrm>
              <a:off x="4024825" y="363850"/>
              <a:ext cx="217250" cy="52625"/>
            </a:xfrm>
            <a:custGeom>
              <a:avLst/>
              <a:gdLst/>
              <a:ahLst/>
              <a:cxnLst/>
              <a:rect l="l" t="t" r="r" b="b"/>
              <a:pathLst>
                <a:path w="8690" h="2105" fill="none" extrusionOk="0">
                  <a:moveTo>
                    <a:pt x="0" y="0"/>
                  </a:moveTo>
                  <a:cubicBezTo>
                    <a:pt x="0" y="0"/>
                    <a:pt x="6872" y="953"/>
                    <a:pt x="8689" y="210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0"/>
            <p:cNvSpPr/>
            <p:nvPr/>
          </p:nvSpPr>
          <p:spPr>
            <a:xfrm>
              <a:off x="1086375" y="2484675"/>
              <a:ext cx="352275" cy="163075"/>
            </a:xfrm>
            <a:custGeom>
              <a:avLst/>
              <a:gdLst/>
              <a:ahLst/>
              <a:cxnLst/>
              <a:rect l="l" t="t" r="r" b="b"/>
              <a:pathLst>
                <a:path w="14091" h="6523" fill="none" extrusionOk="0">
                  <a:moveTo>
                    <a:pt x="1" y="4194"/>
                  </a:moveTo>
                  <a:cubicBezTo>
                    <a:pt x="1" y="4194"/>
                    <a:pt x="6882" y="1"/>
                    <a:pt x="14090" y="652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0"/>
            <p:cNvSpPr/>
            <p:nvPr/>
          </p:nvSpPr>
          <p:spPr>
            <a:xfrm>
              <a:off x="1339175" y="2433650"/>
              <a:ext cx="180425" cy="148250"/>
            </a:xfrm>
            <a:custGeom>
              <a:avLst/>
              <a:gdLst/>
              <a:ahLst/>
              <a:cxnLst/>
              <a:rect l="l" t="t" r="r" b="b"/>
              <a:pathLst>
                <a:path w="7217" h="5930" fill="none" extrusionOk="0">
                  <a:moveTo>
                    <a:pt x="1" y="5929"/>
                  </a:moveTo>
                  <a:cubicBezTo>
                    <a:pt x="1" y="5929"/>
                    <a:pt x="3316" y="1176"/>
                    <a:pt x="721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0"/>
            <p:cNvSpPr/>
            <p:nvPr/>
          </p:nvSpPr>
          <p:spPr>
            <a:xfrm>
              <a:off x="5143775" y="1097600"/>
              <a:ext cx="426550" cy="192775"/>
            </a:xfrm>
            <a:custGeom>
              <a:avLst/>
              <a:gdLst/>
              <a:ahLst/>
              <a:cxnLst/>
              <a:rect l="l" t="t" r="r" b="b"/>
              <a:pathLst>
                <a:path w="17062" h="7711" fill="none" extrusionOk="0">
                  <a:moveTo>
                    <a:pt x="0" y="1927"/>
                  </a:moveTo>
                  <a:cubicBezTo>
                    <a:pt x="0" y="1927"/>
                    <a:pt x="8389" y="0"/>
                    <a:pt x="17061" y="771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0"/>
            <p:cNvSpPr/>
            <p:nvPr/>
          </p:nvSpPr>
          <p:spPr>
            <a:xfrm>
              <a:off x="5401050" y="941925"/>
              <a:ext cx="212650" cy="239850"/>
            </a:xfrm>
            <a:custGeom>
              <a:avLst/>
              <a:gdLst/>
              <a:ahLst/>
              <a:cxnLst/>
              <a:rect l="l" t="t" r="r" b="b"/>
              <a:pathLst>
                <a:path w="8506" h="9594" fill="none" extrusionOk="0">
                  <a:moveTo>
                    <a:pt x="1" y="9594"/>
                  </a:moveTo>
                  <a:cubicBezTo>
                    <a:pt x="1" y="9594"/>
                    <a:pt x="1787" y="1057"/>
                    <a:pt x="8506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0"/>
            <p:cNvSpPr/>
            <p:nvPr/>
          </p:nvSpPr>
          <p:spPr>
            <a:xfrm>
              <a:off x="2760625" y="912100"/>
              <a:ext cx="430850" cy="236900"/>
            </a:xfrm>
            <a:custGeom>
              <a:avLst/>
              <a:gdLst/>
              <a:ahLst/>
              <a:cxnLst/>
              <a:rect l="l" t="t" r="r" b="b"/>
              <a:pathLst>
                <a:path w="17234" h="9476" fill="none" extrusionOk="0">
                  <a:moveTo>
                    <a:pt x="0" y="9476"/>
                  </a:moveTo>
                  <a:cubicBezTo>
                    <a:pt x="0" y="9476"/>
                    <a:pt x="5345" y="1"/>
                    <a:pt x="17234" y="428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0"/>
            <p:cNvSpPr/>
            <p:nvPr/>
          </p:nvSpPr>
          <p:spPr>
            <a:xfrm>
              <a:off x="1941200" y="2501225"/>
              <a:ext cx="281475" cy="204900"/>
            </a:xfrm>
            <a:custGeom>
              <a:avLst/>
              <a:gdLst/>
              <a:ahLst/>
              <a:cxnLst/>
              <a:rect l="l" t="t" r="r" b="b"/>
              <a:pathLst>
                <a:path w="11259" h="8196" fill="none" extrusionOk="0">
                  <a:moveTo>
                    <a:pt x="97" y="8195"/>
                  </a:moveTo>
                  <a:cubicBezTo>
                    <a:pt x="0" y="5570"/>
                    <a:pt x="1462" y="2984"/>
                    <a:pt x="3689" y="1590"/>
                  </a:cubicBezTo>
                  <a:cubicBezTo>
                    <a:pt x="5917" y="199"/>
                    <a:pt x="8806" y="0"/>
                    <a:pt x="11259" y="93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30"/>
            <p:cNvSpPr/>
            <p:nvPr/>
          </p:nvSpPr>
          <p:spPr>
            <a:xfrm>
              <a:off x="1603250" y="1675125"/>
              <a:ext cx="255000" cy="128250"/>
            </a:xfrm>
            <a:custGeom>
              <a:avLst/>
              <a:gdLst/>
              <a:ahLst/>
              <a:cxnLst/>
              <a:rect l="l" t="t" r="r" b="b"/>
              <a:pathLst>
                <a:path w="10200" h="5130" fill="none" extrusionOk="0">
                  <a:moveTo>
                    <a:pt x="175" y="5129"/>
                  </a:moveTo>
                  <a:cubicBezTo>
                    <a:pt x="1" y="4245"/>
                    <a:pt x="410" y="3343"/>
                    <a:pt x="965" y="2628"/>
                  </a:cubicBezTo>
                  <a:cubicBezTo>
                    <a:pt x="2024" y="1258"/>
                    <a:pt x="3658" y="352"/>
                    <a:pt x="5379" y="177"/>
                  </a:cubicBezTo>
                  <a:cubicBezTo>
                    <a:pt x="7100" y="1"/>
                    <a:pt x="8884" y="558"/>
                    <a:pt x="10200" y="168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30"/>
            <p:cNvSpPr/>
            <p:nvPr/>
          </p:nvSpPr>
          <p:spPr>
            <a:xfrm>
              <a:off x="1880900" y="1538725"/>
              <a:ext cx="76200" cy="24575"/>
            </a:xfrm>
            <a:custGeom>
              <a:avLst/>
              <a:gdLst/>
              <a:ahLst/>
              <a:cxnLst/>
              <a:rect l="l" t="t" r="r" b="b"/>
              <a:pathLst>
                <a:path w="3048" h="983" fill="none" extrusionOk="0">
                  <a:moveTo>
                    <a:pt x="0" y="982"/>
                  </a:moveTo>
                  <a:cubicBezTo>
                    <a:pt x="764" y="182"/>
                    <a:pt x="2092" y="1"/>
                    <a:pt x="3047" y="5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0"/>
            <p:cNvSpPr/>
            <p:nvPr/>
          </p:nvSpPr>
          <p:spPr>
            <a:xfrm>
              <a:off x="1334400" y="2170250"/>
              <a:ext cx="206150" cy="62075"/>
            </a:xfrm>
            <a:custGeom>
              <a:avLst/>
              <a:gdLst/>
              <a:ahLst/>
              <a:cxnLst/>
              <a:rect l="l" t="t" r="r" b="b"/>
              <a:pathLst>
                <a:path w="8246" h="2483" fill="none" extrusionOk="0">
                  <a:moveTo>
                    <a:pt x="0" y="2482"/>
                  </a:moveTo>
                  <a:cubicBezTo>
                    <a:pt x="899" y="1205"/>
                    <a:pt x="2366" y="340"/>
                    <a:pt x="3919" y="170"/>
                  </a:cubicBezTo>
                  <a:cubicBezTo>
                    <a:pt x="5476" y="0"/>
                    <a:pt x="7092" y="529"/>
                    <a:pt x="8246" y="1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0"/>
            <p:cNvSpPr/>
            <p:nvPr/>
          </p:nvSpPr>
          <p:spPr>
            <a:xfrm>
              <a:off x="2810925" y="2212350"/>
              <a:ext cx="293775" cy="147150"/>
            </a:xfrm>
            <a:custGeom>
              <a:avLst/>
              <a:gdLst/>
              <a:ahLst/>
              <a:cxnLst/>
              <a:rect l="l" t="t" r="r" b="b"/>
              <a:pathLst>
                <a:path w="11751" h="5886" fill="none" extrusionOk="0">
                  <a:moveTo>
                    <a:pt x="381" y="5886"/>
                  </a:moveTo>
                  <a:cubicBezTo>
                    <a:pt x="0" y="4834"/>
                    <a:pt x="594" y="3678"/>
                    <a:pt x="1343" y="2847"/>
                  </a:cubicBezTo>
                  <a:cubicBezTo>
                    <a:pt x="2618" y="1431"/>
                    <a:pt x="4409" y="493"/>
                    <a:pt x="6297" y="246"/>
                  </a:cubicBezTo>
                  <a:cubicBezTo>
                    <a:pt x="8185" y="1"/>
                    <a:pt x="10156" y="452"/>
                    <a:pt x="11751" y="14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0"/>
            <p:cNvSpPr/>
            <p:nvPr/>
          </p:nvSpPr>
          <p:spPr>
            <a:xfrm>
              <a:off x="3245075" y="2255675"/>
              <a:ext cx="65650" cy="15075"/>
            </a:xfrm>
            <a:custGeom>
              <a:avLst/>
              <a:gdLst/>
              <a:ahLst/>
              <a:cxnLst/>
              <a:rect l="l" t="t" r="r" b="b"/>
              <a:pathLst>
                <a:path w="2626" h="603" fill="none" extrusionOk="0">
                  <a:moveTo>
                    <a:pt x="1" y="532"/>
                  </a:moveTo>
                  <a:cubicBezTo>
                    <a:pt x="771" y="1"/>
                    <a:pt x="1886" y="30"/>
                    <a:pt x="2626" y="6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0"/>
            <p:cNvSpPr/>
            <p:nvPr/>
          </p:nvSpPr>
          <p:spPr>
            <a:xfrm>
              <a:off x="4814125" y="1458850"/>
              <a:ext cx="287850" cy="198425"/>
            </a:xfrm>
            <a:custGeom>
              <a:avLst/>
              <a:gdLst/>
              <a:ahLst/>
              <a:cxnLst/>
              <a:rect l="l" t="t" r="r" b="b"/>
              <a:pathLst>
                <a:path w="11514" h="7937" fill="none" extrusionOk="0">
                  <a:moveTo>
                    <a:pt x="638" y="7937"/>
                  </a:moveTo>
                  <a:cubicBezTo>
                    <a:pt x="1" y="6310"/>
                    <a:pt x="597" y="4383"/>
                    <a:pt x="1782" y="3096"/>
                  </a:cubicBezTo>
                  <a:cubicBezTo>
                    <a:pt x="2967" y="1812"/>
                    <a:pt x="4642" y="1077"/>
                    <a:pt x="6334" y="636"/>
                  </a:cubicBezTo>
                  <a:cubicBezTo>
                    <a:pt x="8023" y="192"/>
                    <a:pt x="9812" y="1"/>
                    <a:pt x="11514" y="38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0"/>
            <p:cNvSpPr/>
            <p:nvPr/>
          </p:nvSpPr>
          <p:spPr>
            <a:xfrm>
              <a:off x="5833650" y="1069850"/>
              <a:ext cx="101400" cy="54725"/>
            </a:xfrm>
            <a:custGeom>
              <a:avLst/>
              <a:gdLst/>
              <a:ahLst/>
              <a:cxnLst/>
              <a:rect l="l" t="t" r="r" b="b"/>
              <a:pathLst>
                <a:path w="4056" h="2189" fill="none" extrusionOk="0">
                  <a:moveTo>
                    <a:pt x="0" y="2189"/>
                  </a:moveTo>
                  <a:cubicBezTo>
                    <a:pt x="851" y="836"/>
                    <a:pt x="2460" y="0"/>
                    <a:pt x="4055" y="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0"/>
            <p:cNvSpPr/>
            <p:nvPr/>
          </p:nvSpPr>
          <p:spPr>
            <a:xfrm>
              <a:off x="4407300" y="615550"/>
              <a:ext cx="361900" cy="139475"/>
            </a:xfrm>
            <a:custGeom>
              <a:avLst/>
              <a:gdLst/>
              <a:ahLst/>
              <a:cxnLst/>
              <a:rect l="l" t="t" r="r" b="b"/>
              <a:pathLst>
                <a:path w="14476" h="5579" fill="none" extrusionOk="0">
                  <a:moveTo>
                    <a:pt x="0" y="5578"/>
                  </a:moveTo>
                  <a:cubicBezTo>
                    <a:pt x="807" y="2776"/>
                    <a:pt x="3524" y="740"/>
                    <a:pt x="6418" y="369"/>
                  </a:cubicBezTo>
                  <a:cubicBezTo>
                    <a:pt x="9312" y="1"/>
                    <a:pt x="12274" y="1140"/>
                    <a:pt x="14475" y="305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30"/>
            <p:cNvSpPr/>
            <p:nvPr/>
          </p:nvSpPr>
          <p:spPr>
            <a:xfrm>
              <a:off x="3736750" y="735850"/>
              <a:ext cx="140850" cy="134525"/>
            </a:xfrm>
            <a:custGeom>
              <a:avLst/>
              <a:gdLst/>
              <a:ahLst/>
              <a:cxnLst/>
              <a:rect l="l" t="t" r="r" b="b"/>
              <a:pathLst>
                <a:path w="5634" h="5381" fill="none" extrusionOk="0">
                  <a:moveTo>
                    <a:pt x="277" y="5381"/>
                  </a:moveTo>
                  <a:cubicBezTo>
                    <a:pt x="0" y="3978"/>
                    <a:pt x="638" y="2487"/>
                    <a:pt x="1704" y="1532"/>
                  </a:cubicBezTo>
                  <a:cubicBezTo>
                    <a:pt x="2771" y="579"/>
                    <a:pt x="4206" y="112"/>
                    <a:pt x="563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0"/>
            <p:cNvSpPr/>
            <p:nvPr/>
          </p:nvSpPr>
          <p:spPr>
            <a:xfrm>
              <a:off x="2370625" y="1173875"/>
              <a:ext cx="115525" cy="34700"/>
            </a:xfrm>
            <a:custGeom>
              <a:avLst/>
              <a:gdLst/>
              <a:ahLst/>
              <a:cxnLst/>
              <a:rect l="l" t="t" r="r" b="b"/>
              <a:pathLst>
                <a:path w="4621" h="1388" fill="none" extrusionOk="0">
                  <a:moveTo>
                    <a:pt x="1" y="1387"/>
                  </a:moveTo>
                  <a:cubicBezTo>
                    <a:pt x="1319" y="432"/>
                    <a:pt x="3006" y="1"/>
                    <a:pt x="4620" y="20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0"/>
            <p:cNvSpPr/>
            <p:nvPr/>
          </p:nvSpPr>
          <p:spPr>
            <a:xfrm>
              <a:off x="4430875" y="1256725"/>
              <a:ext cx="41775" cy="1225"/>
            </a:xfrm>
            <a:custGeom>
              <a:avLst/>
              <a:gdLst/>
              <a:ahLst/>
              <a:cxnLst/>
              <a:rect l="l" t="t" r="r" b="b"/>
              <a:pathLst>
                <a:path w="1671" h="49" fill="none" extrusionOk="0">
                  <a:moveTo>
                    <a:pt x="0" y="0"/>
                  </a:moveTo>
                  <a:cubicBezTo>
                    <a:pt x="557" y="15"/>
                    <a:pt x="1115" y="34"/>
                    <a:pt x="1670" y="4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0" name="Google Shape;7590;p30"/>
          <p:cNvGrpSpPr/>
          <p:nvPr/>
        </p:nvGrpSpPr>
        <p:grpSpPr>
          <a:xfrm rot="6728169" flipH="1">
            <a:off x="483761" y="3478460"/>
            <a:ext cx="179812" cy="147909"/>
            <a:chOff x="4968050" y="4573150"/>
            <a:chExt cx="1315625" cy="1082200"/>
          </a:xfrm>
        </p:grpSpPr>
        <p:grpSp>
          <p:nvGrpSpPr>
            <p:cNvPr id="7591" name="Google Shape;7591;p30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592" name="Google Shape;7592;p30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3" name="Google Shape;7593;p30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594" name="Google Shape;7594;p30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5" name="Google Shape;7595;p30"/>
          <p:cNvGrpSpPr/>
          <p:nvPr/>
        </p:nvGrpSpPr>
        <p:grpSpPr>
          <a:xfrm rot="-4592604">
            <a:off x="8839839" y="4781140"/>
            <a:ext cx="179782" cy="147884"/>
            <a:chOff x="4968050" y="4573150"/>
            <a:chExt cx="1315625" cy="1082200"/>
          </a:xfrm>
        </p:grpSpPr>
        <p:grpSp>
          <p:nvGrpSpPr>
            <p:cNvPr id="7596" name="Google Shape;7596;p30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597" name="Google Shape;7597;p30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8" name="Google Shape;7598;p30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599" name="Google Shape;7599;p30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0" name="Google Shape;7600;p30"/>
          <p:cNvGrpSpPr/>
          <p:nvPr/>
        </p:nvGrpSpPr>
        <p:grpSpPr>
          <a:xfrm rot="1096339" flipH="1">
            <a:off x="7263404" y="4501708"/>
            <a:ext cx="258737" cy="213574"/>
            <a:chOff x="1154850" y="1916575"/>
            <a:chExt cx="1658950" cy="1369100"/>
          </a:xfrm>
        </p:grpSpPr>
        <p:sp>
          <p:nvSpPr>
            <p:cNvPr id="7601" name="Google Shape;7601;p30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0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3" name="Google Shape;7603;p30"/>
          <p:cNvGrpSpPr/>
          <p:nvPr/>
        </p:nvGrpSpPr>
        <p:grpSpPr>
          <a:xfrm rot="-3817836">
            <a:off x="3089137" y="1057947"/>
            <a:ext cx="206753" cy="170070"/>
            <a:chOff x="4968050" y="4573150"/>
            <a:chExt cx="1315625" cy="1082200"/>
          </a:xfrm>
        </p:grpSpPr>
        <p:grpSp>
          <p:nvGrpSpPr>
            <p:cNvPr id="7604" name="Google Shape;7604;p30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605" name="Google Shape;7605;p30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30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07" name="Google Shape;7607;p30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8" name="Google Shape;7608;p30"/>
          <p:cNvGrpSpPr/>
          <p:nvPr/>
        </p:nvGrpSpPr>
        <p:grpSpPr>
          <a:xfrm rot="-5149485">
            <a:off x="4063566" y="626759"/>
            <a:ext cx="341522" cy="402913"/>
            <a:chOff x="4968050" y="4573150"/>
            <a:chExt cx="1315625" cy="1082200"/>
          </a:xfrm>
        </p:grpSpPr>
        <p:grpSp>
          <p:nvGrpSpPr>
            <p:cNvPr id="7609" name="Google Shape;7609;p30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610" name="Google Shape;7610;p30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30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12" name="Google Shape;7612;p30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3" name="Google Shape;7613;p30"/>
          <p:cNvGrpSpPr/>
          <p:nvPr/>
        </p:nvGrpSpPr>
        <p:grpSpPr>
          <a:xfrm rot="293598" flipH="1">
            <a:off x="99108" y="417129"/>
            <a:ext cx="839215" cy="1019261"/>
            <a:chOff x="1260150" y="-357200"/>
            <a:chExt cx="4971200" cy="6041600"/>
          </a:xfrm>
        </p:grpSpPr>
        <p:sp>
          <p:nvSpPr>
            <p:cNvPr id="7614" name="Google Shape;7614;p30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0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0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0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0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0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0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0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0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0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0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0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30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30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0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0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0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0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0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0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0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0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30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30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30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30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0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0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0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0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0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0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0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0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30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30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0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0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8" name="Google Shape;1948;p4"/>
          <p:cNvSpPr/>
          <p:nvPr/>
        </p:nvSpPr>
        <p:spPr>
          <a:xfrm>
            <a:off x="-56973" y="-33444"/>
            <a:ext cx="9257945" cy="5210389"/>
          </a:xfrm>
          <a:custGeom>
            <a:avLst/>
            <a:gdLst/>
            <a:ahLst/>
            <a:cxnLst/>
            <a:rect l="l" t="t" r="r" b="b"/>
            <a:pathLst>
              <a:path w="285717" h="160369" extrusionOk="0">
                <a:moveTo>
                  <a:pt x="75723" y="0"/>
                </a:moveTo>
                <a:cubicBezTo>
                  <a:pt x="69976" y="0"/>
                  <a:pt x="64428" y="2022"/>
                  <a:pt x="60067" y="5748"/>
                </a:cubicBezTo>
                <a:cubicBezTo>
                  <a:pt x="55628" y="9497"/>
                  <a:pt x="48993" y="13705"/>
                  <a:pt x="41458" y="13705"/>
                </a:cubicBezTo>
                <a:cubicBezTo>
                  <a:pt x="40599" y="13705"/>
                  <a:pt x="39728" y="13650"/>
                  <a:pt x="38847" y="13534"/>
                </a:cubicBezTo>
                <a:cubicBezTo>
                  <a:pt x="37513" y="13360"/>
                  <a:pt x="36262" y="13278"/>
                  <a:pt x="35089" y="13278"/>
                </a:cubicBezTo>
                <a:cubicBezTo>
                  <a:pt x="22869" y="13278"/>
                  <a:pt x="19140" y="22165"/>
                  <a:pt x="18012" y="28187"/>
                </a:cubicBezTo>
                <a:cubicBezTo>
                  <a:pt x="16792" y="34737"/>
                  <a:pt x="13584" y="40785"/>
                  <a:pt x="8638" y="45263"/>
                </a:cubicBezTo>
                <a:cubicBezTo>
                  <a:pt x="6099" y="47569"/>
                  <a:pt x="3158" y="49407"/>
                  <a:pt x="0" y="49875"/>
                </a:cubicBezTo>
                <a:lnTo>
                  <a:pt x="418" y="160368"/>
                </a:lnTo>
                <a:lnTo>
                  <a:pt x="221606" y="160368"/>
                </a:lnTo>
                <a:cubicBezTo>
                  <a:pt x="221606" y="160368"/>
                  <a:pt x="225645" y="151572"/>
                  <a:pt x="238903" y="151572"/>
                </a:cubicBezTo>
                <a:cubicBezTo>
                  <a:pt x="240090" y="151572"/>
                  <a:pt x="241352" y="151643"/>
                  <a:pt x="242692" y="151797"/>
                </a:cubicBezTo>
                <a:cubicBezTo>
                  <a:pt x="243337" y="151872"/>
                  <a:pt x="243958" y="151908"/>
                  <a:pt x="244556" y="151908"/>
                </a:cubicBezTo>
                <a:cubicBezTo>
                  <a:pt x="253791" y="151908"/>
                  <a:pt x="257495" y="143331"/>
                  <a:pt x="259033" y="138246"/>
                </a:cubicBezTo>
                <a:cubicBezTo>
                  <a:pt x="261539" y="129909"/>
                  <a:pt x="267772" y="123225"/>
                  <a:pt x="275792" y="119850"/>
                </a:cubicBezTo>
                <a:lnTo>
                  <a:pt x="285717" y="115673"/>
                </a:lnTo>
                <a:lnTo>
                  <a:pt x="285717" y="802"/>
                </a:lnTo>
                <a:lnTo>
                  <a:pt x="757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9" name="Google Shape;1949;p4"/>
          <p:cNvSpPr txBox="1">
            <a:spLocks noGrp="1"/>
          </p:cNvSpPr>
          <p:nvPr>
            <p:ph type="title"/>
          </p:nvPr>
        </p:nvSpPr>
        <p:spPr>
          <a:xfrm>
            <a:off x="720000" y="535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50" name="Google Shape;1950;p4"/>
          <p:cNvSpPr txBox="1">
            <a:spLocks noGrp="1"/>
          </p:cNvSpPr>
          <p:nvPr>
            <p:ph type="body" idx="1"/>
          </p:nvPr>
        </p:nvSpPr>
        <p:spPr>
          <a:xfrm>
            <a:off x="720000" y="1276025"/>
            <a:ext cx="7704000" cy="333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951" name="Google Shape;1951;p4"/>
          <p:cNvGrpSpPr/>
          <p:nvPr/>
        </p:nvGrpSpPr>
        <p:grpSpPr>
          <a:xfrm rot="-1388802">
            <a:off x="7933795" y="4275238"/>
            <a:ext cx="818266" cy="693170"/>
            <a:chOff x="652525" y="176550"/>
            <a:chExt cx="6269975" cy="5311425"/>
          </a:xfrm>
        </p:grpSpPr>
        <p:sp>
          <p:nvSpPr>
            <p:cNvPr id="1952" name="Google Shape;1952;p4"/>
            <p:cNvSpPr/>
            <p:nvPr/>
          </p:nvSpPr>
          <p:spPr>
            <a:xfrm>
              <a:off x="2949375" y="1608750"/>
              <a:ext cx="494175" cy="348600"/>
            </a:xfrm>
            <a:custGeom>
              <a:avLst/>
              <a:gdLst/>
              <a:ahLst/>
              <a:cxnLst/>
              <a:rect l="l" t="t" r="r" b="b"/>
              <a:pathLst>
                <a:path w="19767" h="13944" extrusionOk="0">
                  <a:moveTo>
                    <a:pt x="19386" y="1"/>
                  </a:moveTo>
                  <a:cubicBezTo>
                    <a:pt x="18953" y="1"/>
                    <a:pt x="17673" y="244"/>
                    <a:pt x="17511" y="244"/>
                  </a:cubicBezTo>
                  <a:cubicBezTo>
                    <a:pt x="17509" y="244"/>
                    <a:pt x="17507" y="244"/>
                    <a:pt x="17505" y="244"/>
                  </a:cubicBezTo>
                  <a:cubicBezTo>
                    <a:pt x="17228" y="234"/>
                    <a:pt x="16953" y="229"/>
                    <a:pt x="16680" y="229"/>
                  </a:cubicBezTo>
                  <a:cubicBezTo>
                    <a:pt x="14665" y="229"/>
                    <a:pt x="12769" y="496"/>
                    <a:pt x="11036" y="1019"/>
                  </a:cubicBezTo>
                  <a:cubicBezTo>
                    <a:pt x="4877" y="2874"/>
                    <a:pt x="2036" y="7501"/>
                    <a:pt x="892" y="10087"/>
                  </a:cubicBezTo>
                  <a:cubicBezTo>
                    <a:pt x="810" y="10276"/>
                    <a:pt x="0" y="11129"/>
                    <a:pt x="105" y="11306"/>
                  </a:cubicBezTo>
                  <a:cubicBezTo>
                    <a:pt x="119" y="11331"/>
                    <a:pt x="152" y="11342"/>
                    <a:pt x="198" y="11342"/>
                  </a:cubicBezTo>
                  <a:cubicBezTo>
                    <a:pt x="474" y="11342"/>
                    <a:pt x="1223" y="10967"/>
                    <a:pt x="1411" y="10967"/>
                  </a:cubicBezTo>
                  <a:cubicBezTo>
                    <a:pt x="1414" y="10967"/>
                    <a:pt x="1416" y="10967"/>
                    <a:pt x="1418" y="10967"/>
                  </a:cubicBezTo>
                  <a:cubicBezTo>
                    <a:pt x="4564" y="11195"/>
                    <a:pt x="7524" y="11953"/>
                    <a:pt x="10367" y="13294"/>
                  </a:cubicBezTo>
                  <a:lnTo>
                    <a:pt x="10731" y="12765"/>
                  </a:lnTo>
                  <a:lnTo>
                    <a:pt x="10466" y="13335"/>
                  </a:lnTo>
                  <a:cubicBezTo>
                    <a:pt x="10599" y="13398"/>
                    <a:pt x="11103" y="13943"/>
                    <a:pt x="11270" y="13943"/>
                  </a:cubicBezTo>
                  <a:cubicBezTo>
                    <a:pt x="11277" y="13943"/>
                    <a:pt x="11283" y="13942"/>
                    <a:pt x="11288" y="13941"/>
                  </a:cubicBezTo>
                  <a:cubicBezTo>
                    <a:pt x="11317" y="13933"/>
                    <a:pt x="11441" y="13359"/>
                    <a:pt x="11470" y="13344"/>
                  </a:cubicBezTo>
                  <a:cubicBezTo>
                    <a:pt x="11640" y="13267"/>
                    <a:pt x="11288" y="13105"/>
                    <a:pt x="11337" y="12928"/>
                  </a:cubicBezTo>
                  <a:cubicBezTo>
                    <a:pt x="12010" y="10390"/>
                    <a:pt x="13760" y="5513"/>
                    <a:pt x="17929" y="1310"/>
                  </a:cubicBezTo>
                  <a:cubicBezTo>
                    <a:pt x="18172" y="1066"/>
                    <a:pt x="19767" y="268"/>
                    <a:pt x="19522" y="23"/>
                  </a:cubicBezTo>
                  <a:cubicBezTo>
                    <a:pt x="19506" y="8"/>
                    <a:pt x="19458" y="1"/>
                    <a:pt x="19386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4"/>
            <p:cNvSpPr/>
            <p:nvPr/>
          </p:nvSpPr>
          <p:spPr>
            <a:xfrm>
              <a:off x="3793275" y="1326150"/>
              <a:ext cx="753300" cy="364725"/>
            </a:xfrm>
            <a:custGeom>
              <a:avLst/>
              <a:gdLst/>
              <a:ahLst/>
              <a:cxnLst/>
              <a:rect l="l" t="t" r="r" b="b"/>
              <a:pathLst>
                <a:path w="30132" h="14589" extrusionOk="0">
                  <a:moveTo>
                    <a:pt x="20169" y="0"/>
                  </a:moveTo>
                  <a:cubicBezTo>
                    <a:pt x="17522" y="0"/>
                    <a:pt x="15063" y="327"/>
                    <a:pt x="12992" y="951"/>
                  </a:cubicBezTo>
                  <a:cubicBezTo>
                    <a:pt x="11686" y="1341"/>
                    <a:pt x="10426" y="1877"/>
                    <a:pt x="9240" y="2551"/>
                  </a:cubicBezTo>
                  <a:cubicBezTo>
                    <a:pt x="4393" y="5307"/>
                    <a:pt x="2000" y="9725"/>
                    <a:pt x="1007" y="12117"/>
                  </a:cubicBezTo>
                  <a:cubicBezTo>
                    <a:pt x="873" y="12437"/>
                    <a:pt x="1" y="13278"/>
                    <a:pt x="321" y="13412"/>
                  </a:cubicBezTo>
                  <a:cubicBezTo>
                    <a:pt x="325" y="13413"/>
                    <a:pt x="330" y="13414"/>
                    <a:pt x="337" y="13414"/>
                  </a:cubicBezTo>
                  <a:cubicBezTo>
                    <a:pt x="505" y="13414"/>
                    <a:pt x="1546" y="12992"/>
                    <a:pt x="1644" y="12985"/>
                  </a:cubicBezTo>
                  <a:cubicBezTo>
                    <a:pt x="2082" y="12944"/>
                    <a:pt x="2525" y="12914"/>
                    <a:pt x="2990" y="12914"/>
                  </a:cubicBezTo>
                  <a:cubicBezTo>
                    <a:pt x="3187" y="12914"/>
                    <a:pt x="3387" y="12920"/>
                    <a:pt x="3593" y="12932"/>
                  </a:cubicBezTo>
                  <a:cubicBezTo>
                    <a:pt x="7713" y="13162"/>
                    <a:pt x="10804" y="13642"/>
                    <a:pt x="13315" y="14030"/>
                  </a:cubicBezTo>
                  <a:cubicBezTo>
                    <a:pt x="15396" y="14347"/>
                    <a:pt x="16974" y="14589"/>
                    <a:pt x="18360" y="14589"/>
                  </a:cubicBezTo>
                  <a:cubicBezTo>
                    <a:pt x="19250" y="14589"/>
                    <a:pt x="20060" y="14489"/>
                    <a:pt x="20872" y="14246"/>
                  </a:cubicBezTo>
                  <a:cubicBezTo>
                    <a:pt x="22159" y="13858"/>
                    <a:pt x="23393" y="13118"/>
                    <a:pt x="24874" y="11841"/>
                  </a:cubicBezTo>
                  <a:cubicBezTo>
                    <a:pt x="26689" y="10278"/>
                    <a:pt x="27501" y="7716"/>
                    <a:pt x="28364" y="4991"/>
                  </a:cubicBezTo>
                  <a:cubicBezTo>
                    <a:pt x="28640" y="4119"/>
                    <a:pt x="29675" y="2665"/>
                    <a:pt x="30010" y="1758"/>
                  </a:cubicBezTo>
                  <a:cubicBezTo>
                    <a:pt x="30131" y="1436"/>
                    <a:pt x="29217" y="1625"/>
                    <a:pt x="28895" y="1508"/>
                  </a:cubicBezTo>
                  <a:cubicBezTo>
                    <a:pt x="28880" y="1501"/>
                    <a:pt x="29777" y="1351"/>
                    <a:pt x="29760" y="1344"/>
                  </a:cubicBezTo>
                  <a:cubicBezTo>
                    <a:pt x="26515" y="433"/>
                    <a:pt x="23217" y="0"/>
                    <a:pt x="20169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4"/>
            <p:cNvSpPr/>
            <p:nvPr/>
          </p:nvSpPr>
          <p:spPr>
            <a:xfrm>
              <a:off x="744075" y="1071650"/>
              <a:ext cx="6160475" cy="4388750"/>
            </a:xfrm>
            <a:custGeom>
              <a:avLst/>
              <a:gdLst/>
              <a:ahLst/>
              <a:cxnLst/>
              <a:rect l="l" t="t" r="r" b="b"/>
              <a:pathLst>
                <a:path w="246419" h="175550" extrusionOk="0">
                  <a:moveTo>
                    <a:pt x="216780" y="1"/>
                  </a:moveTo>
                  <a:cubicBezTo>
                    <a:pt x="216726" y="1"/>
                    <a:pt x="216233" y="2437"/>
                    <a:pt x="216184" y="2454"/>
                  </a:cubicBezTo>
                  <a:cubicBezTo>
                    <a:pt x="215983" y="2517"/>
                    <a:pt x="216524" y="3455"/>
                    <a:pt x="216456" y="3654"/>
                  </a:cubicBezTo>
                  <a:cubicBezTo>
                    <a:pt x="216087" y="4943"/>
                    <a:pt x="215642" y="5992"/>
                    <a:pt x="215060" y="6928"/>
                  </a:cubicBezTo>
                  <a:cubicBezTo>
                    <a:pt x="212086" y="11829"/>
                    <a:pt x="206404" y="18439"/>
                    <a:pt x="196254" y="22045"/>
                  </a:cubicBezTo>
                  <a:cubicBezTo>
                    <a:pt x="192157" y="23488"/>
                    <a:pt x="188371" y="24733"/>
                    <a:pt x="184605" y="25972"/>
                  </a:cubicBezTo>
                  <a:cubicBezTo>
                    <a:pt x="182363" y="26699"/>
                    <a:pt x="180191" y="27404"/>
                    <a:pt x="178036" y="28161"/>
                  </a:cubicBezTo>
                  <a:cubicBezTo>
                    <a:pt x="168222" y="31484"/>
                    <a:pt x="158789" y="35110"/>
                    <a:pt x="146197" y="42255"/>
                  </a:cubicBezTo>
                  <a:cubicBezTo>
                    <a:pt x="137525" y="47197"/>
                    <a:pt x="128746" y="50913"/>
                    <a:pt x="118566" y="53979"/>
                  </a:cubicBezTo>
                  <a:cubicBezTo>
                    <a:pt x="112538" y="55794"/>
                    <a:pt x="106653" y="57200"/>
                    <a:pt x="100908" y="58565"/>
                  </a:cubicBezTo>
                  <a:cubicBezTo>
                    <a:pt x="97951" y="59270"/>
                    <a:pt x="95021" y="59971"/>
                    <a:pt x="92103" y="60717"/>
                  </a:cubicBezTo>
                  <a:cubicBezTo>
                    <a:pt x="91249" y="60923"/>
                    <a:pt x="90408" y="61175"/>
                    <a:pt x="89567" y="61430"/>
                  </a:cubicBezTo>
                  <a:cubicBezTo>
                    <a:pt x="82844" y="63454"/>
                    <a:pt x="76913" y="66447"/>
                    <a:pt x="71636" y="69108"/>
                  </a:cubicBezTo>
                  <a:cubicBezTo>
                    <a:pt x="71088" y="69377"/>
                    <a:pt x="70543" y="69646"/>
                    <a:pt x="70019" y="69911"/>
                  </a:cubicBezTo>
                  <a:cubicBezTo>
                    <a:pt x="66018" y="71927"/>
                    <a:pt x="62220" y="73752"/>
                    <a:pt x="58523" y="74865"/>
                  </a:cubicBezTo>
                  <a:cubicBezTo>
                    <a:pt x="56364" y="75514"/>
                    <a:pt x="54352" y="75885"/>
                    <a:pt x="52408" y="76023"/>
                  </a:cubicBezTo>
                  <a:cubicBezTo>
                    <a:pt x="51522" y="76075"/>
                    <a:pt x="50660" y="76099"/>
                    <a:pt x="49816" y="76099"/>
                  </a:cubicBezTo>
                  <a:cubicBezTo>
                    <a:pt x="44603" y="76099"/>
                    <a:pt x="40085" y="75176"/>
                    <a:pt x="34961" y="74104"/>
                  </a:cubicBezTo>
                  <a:cubicBezTo>
                    <a:pt x="29964" y="73071"/>
                    <a:pt x="24287" y="71872"/>
                    <a:pt x="16892" y="71401"/>
                  </a:cubicBezTo>
                  <a:cubicBezTo>
                    <a:pt x="10699" y="71013"/>
                    <a:pt x="5643" y="69266"/>
                    <a:pt x="2262" y="66302"/>
                  </a:cubicBezTo>
                  <a:cubicBezTo>
                    <a:pt x="2092" y="66155"/>
                    <a:pt x="1998" y="65674"/>
                    <a:pt x="1825" y="65674"/>
                  </a:cubicBezTo>
                  <a:cubicBezTo>
                    <a:pt x="1815" y="65674"/>
                    <a:pt x="1805" y="65675"/>
                    <a:pt x="1794" y="65679"/>
                  </a:cubicBezTo>
                  <a:cubicBezTo>
                    <a:pt x="1794" y="65679"/>
                    <a:pt x="1794" y="65679"/>
                    <a:pt x="1794" y="65679"/>
                  </a:cubicBezTo>
                  <a:cubicBezTo>
                    <a:pt x="1731" y="65679"/>
                    <a:pt x="284" y="63044"/>
                    <a:pt x="220" y="63044"/>
                  </a:cubicBezTo>
                  <a:cubicBezTo>
                    <a:pt x="219" y="63044"/>
                    <a:pt x="219" y="63044"/>
                    <a:pt x="219" y="63044"/>
                  </a:cubicBezTo>
                  <a:cubicBezTo>
                    <a:pt x="0" y="63189"/>
                    <a:pt x="1164" y="66660"/>
                    <a:pt x="1244" y="66922"/>
                  </a:cubicBezTo>
                  <a:cubicBezTo>
                    <a:pt x="13419" y="117517"/>
                    <a:pt x="20957" y="148713"/>
                    <a:pt x="23048" y="157143"/>
                  </a:cubicBezTo>
                  <a:cubicBezTo>
                    <a:pt x="25484" y="167144"/>
                    <a:pt x="51921" y="173797"/>
                    <a:pt x="64847" y="174983"/>
                  </a:cubicBezTo>
                  <a:cubicBezTo>
                    <a:pt x="69024" y="175359"/>
                    <a:pt x="72971" y="175550"/>
                    <a:pt x="76796" y="175550"/>
                  </a:cubicBezTo>
                  <a:cubicBezTo>
                    <a:pt x="83818" y="175550"/>
                    <a:pt x="90423" y="174905"/>
                    <a:pt x="97263" y="173574"/>
                  </a:cubicBezTo>
                  <a:cubicBezTo>
                    <a:pt x="97464" y="173540"/>
                    <a:pt x="97685" y="173497"/>
                    <a:pt x="97903" y="173434"/>
                  </a:cubicBezTo>
                  <a:cubicBezTo>
                    <a:pt x="100647" y="172896"/>
                    <a:pt x="103725" y="172074"/>
                    <a:pt x="107588" y="170911"/>
                  </a:cubicBezTo>
                  <a:cubicBezTo>
                    <a:pt x="109845" y="170232"/>
                    <a:pt x="112121" y="169519"/>
                    <a:pt x="114411" y="168778"/>
                  </a:cubicBezTo>
                  <a:cubicBezTo>
                    <a:pt x="116678" y="168041"/>
                    <a:pt x="118997" y="167316"/>
                    <a:pt x="121280" y="166630"/>
                  </a:cubicBezTo>
                  <a:cubicBezTo>
                    <a:pt x="126443" y="165074"/>
                    <a:pt x="130316" y="164117"/>
                    <a:pt x="133841" y="163554"/>
                  </a:cubicBezTo>
                  <a:cubicBezTo>
                    <a:pt x="141047" y="162352"/>
                    <a:pt x="148260" y="160651"/>
                    <a:pt x="155943" y="158336"/>
                  </a:cubicBezTo>
                  <a:cubicBezTo>
                    <a:pt x="171286" y="153716"/>
                    <a:pt x="185901" y="147378"/>
                    <a:pt x="199557" y="141248"/>
                  </a:cubicBezTo>
                  <a:cubicBezTo>
                    <a:pt x="204565" y="139006"/>
                    <a:pt x="209109" y="136616"/>
                    <a:pt x="213232" y="134224"/>
                  </a:cubicBezTo>
                  <a:cubicBezTo>
                    <a:pt x="225943" y="126783"/>
                    <a:pt x="234525" y="118932"/>
                    <a:pt x="239855" y="113059"/>
                  </a:cubicBezTo>
                  <a:cubicBezTo>
                    <a:pt x="240369" y="112511"/>
                    <a:pt x="240864" y="111973"/>
                    <a:pt x="241385" y="111447"/>
                  </a:cubicBezTo>
                  <a:cubicBezTo>
                    <a:pt x="244095" y="108616"/>
                    <a:pt x="246419" y="106161"/>
                    <a:pt x="246038" y="102899"/>
                  </a:cubicBezTo>
                  <a:cubicBezTo>
                    <a:pt x="245217" y="98172"/>
                    <a:pt x="243392" y="91415"/>
                    <a:pt x="241768" y="85411"/>
                  </a:cubicBezTo>
                  <a:cubicBezTo>
                    <a:pt x="240970" y="82507"/>
                    <a:pt x="240219" y="79749"/>
                    <a:pt x="239659" y="77458"/>
                  </a:cubicBezTo>
                  <a:cubicBezTo>
                    <a:pt x="238719" y="73733"/>
                    <a:pt x="238290" y="71350"/>
                    <a:pt x="237858" y="69043"/>
                  </a:cubicBezTo>
                  <a:cubicBezTo>
                    <a:pt x="237293" y="65940"/>
                    <a:pt x="236767" y="62983"/>
                    <a:pt x="235107" y="57040"/>
                  </a:cubicBezTo>
                  <a:cubicBezTo>
                    <a:pt x="232489" y="47767"/>
                    <a:pt x="231362" y="46196"/>
                    <a:pt x="230373" y="44817"/>
                  </a:cubicBezTo>
                  <a:cubicBezTo>
                    <a:pt x="229212" y="43229"/>
                    <a:pt x="228192" y="41833"/>
                    <a:pt x="225758" y="32014"/>
                  </a:cubicBezTo>
                  <a:cubicBezTo>
                    <a:pt x="223121" y="21522"/>
                    <a:pt x="220569" y="12525"/>
                    <a:pt x="217663" y="3656"/>
                  </a:cubicBezTo>
                  <a:cubicBezTo>
                    <a:pt x="217583" y="3392"/>
                    <a:pt x="217042" y="1"/>
                    <a:pt x="216781" y="1"/>
                  </a:cubicBezTo>
                  <a:cubicBezTo>
                    <a:pt x="216781" y="1"/>
                    <a:pt x="216781" y="1"/>
                    <a:pt x="21678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4"/>
            <p:cNvSpPr/>
            <p:nvPr/>
          </p:nvSpPr>
          <p:spPr>
            <a:xfrm>
              <a:off x="787400" y="2088450"/>
              <a:ext cx="222600" cy="195150"/>
            </a:xfrm>
            <a:custGeom>
              <a:avLst/>
              <a:gdLst/>
              <a:ahLst/>
              <a:cxnLst/>
              <a:rect l="l" t="t" r="r" b="b"/>
              <a:pathLst>
                <a:path w="8904" h="7806" extrusionOk="0">
                  <a:moveTo>
                    <a:pt x="8240" y="0"/>
                  </a:moveTo>
                  <a:cubicBezTo>
                    <a:pt x="8181" y="0"/>
                    <a:pt x="8121" y="9"/>
                    <a:pt x="8062" y="27"/>
                  </a:cubicBezTo>
                  <a:cubicBezTo>
                    <a:pt x="8011" y="44"/>
                    <a:pt x="7968" y="56"/>
                    <a:pt x="7924" y="95"/>
                  </a:cubicBezTo>
                  <a:cubicBezTo>
                    <a:pt x="4737" y="1947"/>
                    <a:pt x="2928" y="3328"/>
                    <a:pt x="2296" y="3832"/>
                  </a:cubicBezTo>
                  <a:cubicBezTo>
                    <a:pt x="1537" y="4455"/>
                    <a:pt x="820" y="5456"/>
                    <a:pt x="127" y="6896"/>
                  </a:cubicBezTo>
                  <a:cubicBezTo>
                    <a:pt x="1" y="7170"/>
                    <a:pt x="78" y="7512"/>
                    <a:pt x="311" y="7679"/>
                  </a:cubicBezTo>
                  <a:cubicBezTo>
                    <a:pt x="423" y="7767"/>
                    <a:pt x="544" y="7805"/>
                    <a:pt x="668" y="7805"/>
                  </a:cubicBezTo>
                  <a:cubicBezTo>
                    <a:pt x="732" y="7805"/>
                    <a:pt x="796" y="7795"/>
                    <a:pt x="861" y="7776"/>
                  </a:cubicBezTo>
                  <a:cubicBezTo>
                    <a:pt x="953" y="7744"/>
                    <a:pt x="1038" y="7703"/>
                    <a:pt x="1113" y="7647"/>
                  </a:cubicBezTo>
                  <a:cubicBezTo>
                    <a:pt x="2206" y="6588"/>
                    <a:pt x="3311" y="5730"/>
                    <a:pt x="4489" y="4773"/>
                  </a:cubicBezTo>
                  <a:cubicBezTo>
                    <a:pt x="5934" y="3658"/>
                    <a:pt x="7396" y="2509"/>
                    <a:pt x="8707" y="1040"/>
                  </a:cubicBezTo>
                  <a:cubicBezTo>
                    <a:pt x="8903" y="822"/>
                    <a:pt x="8903" y="483"/>
                    <a:pt x="8721" y="221"/>
                  </a:cubicBezTo>
                  <a:cubicBezTo>
                    <a:pt x="8597" y="80"/>
                    <a:pt x="8421" y="0"/>
                    <a:pt x="8240" y="0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4"/>
            <p:cNvSpPr/>
            <p:nvPr/>
          </p:nvSpPr>
          <p:spPr>
            <a:xfrm>
              <a:off x="1972275" y="1326250"/>
              <a:ext cx="1152425" cy="764100"/>
            </a:xfrm>
            <a:custGeom>
              <a:avLst/>
              <a:gdLst/>
              <a:ahLst/>
              <a:cxnLst/>
              <a:rect l="l" t="t" r="r" b="b"/>
              <a:pathLst>
                <a:path w="46097" h="30564" extrusionOk="0">
                  <a:moveTo>
                    <a:pt x="45752" y="0"/>
                  </a:moveTo>
                  <a:cubicBezTo>
                    <a:pt x="44860" y="0"/>
                    <a:pt x="41888" y="643"/>
                    <a:pt x="41634" y="680"/>
                  </a:cubicBezTo>
                  <a:cubicBezTo>
                    <a:pt x="39392" y="1003"/>
                    <a:pt x="37179" y="1495"/>
                    <a:pt x="35010" y="2147"/>
                  </a:cubicBezTo>
                  <a:cubicBezTo>
                    <a:pt x="18458" y="7130"/>
                    <a:pt x="7325" y="20354"/>
                    <a:pt x="2163" y="27793"/>
                  </a:cubicBezTo>
                  <a:cubicBezTo>
                    <a:pt x="1964" y="28077"/>
                    <a:pt x="1" y="30362"/>
                    <a:pt x="287" y="30559"/>
                  </a:cubicBezTo>
                  <a:cubicBezTo>
                    <a:pt x="291" y="30562"/>
                    <a:pt x="297" y="30563"/>
                    <a:pt x="305" y="30563"/>
                  </a:cubicBezTo>
                  <a:cubicBezTo>
                    <a:pt x="569" y="30563"/>
                    <a:pt x="2682" y="28802"/>
                    <a:pt x="2858" y="28750"/>
                  </a:cubicBezTo>
                  <a:lnTo>
                    <a:pt x="2895" y="28738"/>
                  </a:lnTo>
                  <a:cubicBezTo>
                    <a:pt x="3246" y="28607"/>
                    <a:pt x="3612" y="28484"/>
                    <a:pt x="3988" y="28372"/>
                  </a:cubicBezTo>
                  <a:cubicBezTo>
                    <a:pt x="5665" y="27868"/>
                    <a:pt x="7353" y="27614"/>
                    <a:pt x="9036" y="27614"/>
                  </a:cubicBezTo>
                  <a:cubicBezTo>
                    <a:pt x="10183" y="27614"/>
                    <a:pt x="11326" y="27732"/>
                    <a:pt x="12461" y="27968"/>
                  </a:cubicBezTo>
                  <a:cubicBezTo>
                    <a:pt x="12564" y="27989"/>
                    <a:pt x="13092" y="28763"/>
                    <a:pt x="13205" y="28763"/>
                  </a:cubicBezTo>
                  <a:cubicBezTo>
                    <a:pt x="13207" y="28763"/>
                    <a:pt x="13209" y="28763"/>
                    <a:pt x="13210" y="28763"/>
                  </a:cubicBezTo>
                  <a:cubicBezTo>
                    <a:pt x="13356" y="28716"/>
                    <a:pt x="13041" y="27817"/>
                    <a:pt x="13123" y="27686"/>
                  </a:cubicBezTo>
                  <a:cubicBezTo>
                    <a:pt x="15244" y="24247"/>
                    <a:pt x="23599" y="12220"/>
                    <a:pt x="42034" y="1846"/>
                  </a:cubicBezTo>
                  <a:cubicBezTo>
                    <a:pt x="42291" y="1698"/>
                    <a:pt x="46096" y="343"/>
                    <a:pt x="46002" y="57"/>
                  </a:cubicBezTo>
                  <a:cubicBezTo>
                    <a:pt x="45988" y="18"/>
                    <a:pt x="45898" y="0"/>
                    <a:pt x="4575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"/>
            <p:cNvSpPr/>
            <p:nvPr/>
          </p:nvSpPr>
          <p:spPr>
            <a:xfrm>
              <a:off x="715000" y="253900"/>
              <a:ext cx="5437325" cy="2688725"/>
            </a:xfrm>
            <a:custGeom>
              <a:avLst/>
              <a:gdLst/>
              <a:ahLst/>
              <a:cxnLst/>
              <a:rect l="l" t="t" r="r" b="b"/>
              <a:pathLst>
                <a:path w="217493" h="107549" extrusionOk="0">
                  <a:moveTo>
                    <a:pt x="93165" y="28874"/>
                  </a:moveTo>
                  <a:cubicBezTo>
                    <a:pt x="95107" y="28874"/>
                    <a:pt x="97145" y="29258"/>
                    <a:pt x="99262" y="30030"/>
                  </a:cubicBezTo>
                  <a:cubicBezTo>
                    <a:pt x="99434" y="30081"/>
                    <a:pt x="99551" y="30205"/>
                    <a:pt x="99616" y="30343"/>
                  </a:cubicBezTo>
                  <a:cubicBezTo>
                    <a:pt x="99694" y="30503"/>
                    <a:pt x="99711" y="30653"/>
                    <a:pt x="99660" y="30828"/>
                  </a:cubicBezTo>
                  <a:cubicBezTo>
                    <a:pt x="99584" y="31004"/>
                    <a:pt x="99444" y="31155"/>
                    <a:pt x="99250" y="31211"/>
                  </a:cubicBezTo>
                  <a:cubicBezTo>
                    <a:pt x="99191" y="31229"/>
                    <a:pt x="99130" y="31238"/>
                    <a:pt x="99069" y="31238"/>
                  </a:cubicBezTo>
                  <a:cubicBezTo>
                    <a:pt x="98996" y="31238"/>
                    <a:pt x="98923" y="31225"/>
                    <a:pt x="98852" y="31198"/>
                  </a:cubicBezTo>
                  <a:cubicBezTo>
                    <a:pt x="96863" y="30487"/>
                    <a:pt x="94942" y="30125"/>
                    <a:pt x="93115" y="30125"/>
                  </a:cubicBezTo>
                  <a:cubicBezTo>
                    <a:pt x="91844" y="30125"/>
                    <a:pt x="90618" y="30300"/>
                    <a:pt x="89446" y="30653"/>
                  </a:cubicBezTo>
                  <a:cubicBezTo>
                    <a:pt x="84717" y="32078"/>
                    <a:pt x="82477" y="35947"/>
                    <a:pt x="82368" y="36111"/>
                  </a:cubicBezTo>
                  <a:cubicBezTo>
                    <a:pt x="82303" y="36235"/>
                    <a:pt x="82157" y="36359"/>
                    <a:pt x="82012" y="36402"/>
                  </a:cubicBezTo>
                  <a:cubicBezTo>
                    <a:pt x="81953" y="36420"/>
                    <a:pt x="81892" y="36429"/>
                    <a:pt x="81831" y="36429"/>
                  </a:cubicBezTo>
                  <a:cubicBezTo>
                    <a:pt x="81718" y="36429"/>
                    <a:pt x="81607" y="36398"/>
                    <a:pt x="81520" y="36337"/>
                  </a:cubicBezTo>
                  <a:cubicBezTo>
                    <a:pt x="81207" y="36174"/>
                    <a:pt x="81118" y="35784"/>
                    <a:pt x="81268" y="35501"/>
                  </a:cubicBezTo>
                  <a:cubicBezTo>
                    <a:pt x="81309" y="35462"/>
                    <a:pt x="83881" y="31048"/>
                    <a:pt x="89189" y="29451"/>
                  </a:cubicBezTo>
                  <a:cubicBezTo>
                    <a:pt x="90462" y="29067"/>
                    <a:pt x="91790" y="28874"/>
                    <a:pt x="93165" y="28874"/>
                  </a:cubicBezTo>
                  <a:close/>
                  <a:moveTo>
                    <a:pt x="195931" y="26887"/>
                  </a:moveTo>
                  <a:cubicBezTo>
                    <a:pt x="196065" y="26887"/>
                    <a:pt x="196207" y="26938"/>
                    <a:pt x="196321" y="27015"/>
                  </a:cubicBezTo>
                  <a:cubicBezTo>
                    <a:pt x="196454" y="27107"/>
                    <a:pt x="196551" y="27262"/>
                    <a:pt x="196568" y="27412"/>
                  </a:cubicBezTo>
                  <a:cubicBezTo>
                    <a:pt x="196612" y="27737"/>
                    <a:pt x="196415" y="28033"/>
                    <a:pt x="196054" y="28142"/>
                  </a:cubicBezTo>
                  <a:cubicBezTo>
                    <a:pt x="195705" y="28195"/>
                    <a:pt x="195361" y="28273"/>
                    <a:pt x="195024" y="28372"/>
                  </a:cubicBezTo>
                  <a:cubicBezTo>
                    <a:pt x="190821" y="29640"/>
                    <a:pt x="188950" y="34286"/>
                    <a:pt x="188327" y="36230"/>
                  </a:cubicBezTo>
                  <a:cubicBezTo>
                    <a:pt x="188230" y="36521"/>
                    <a:pt x="188383" y="36841"/>
                    <a:pt x="188662" y="36994"/>
                  </a:cubicBezTo>
                  <a:cubicBezTo>
                    <a:pt x="190768" y="37983"/>
                    <a:pt x="192772" y="39340"/>
                    <a:pt x="194629" y="40983"/>
                  </a:cubicBezTo>
                  <a:cubicBezTo>
                    <a:pt x="194743" y="41104"/>
                    <a:pt x="194816" y="41255"/>
                    <a:pt x="194838" y="41417"/>
                  </a:cubicBezTo>
                  <a:cubicBezTo>
                    <a:pt x="194842" y="41599"/>
                    <a:pt x="194782" y="41747"/>
                    <a:pt x="194665" y="41885"/>
                  </a:cubicBezTo>
                  <a:cubicBezTo>
                    <a:pt x="194610" y="41955"/>
                    <a:pt x="194496" y="42016"/>
                    <a:pt x="194399" y="42043"/>
                  </a:cubicBezTo>
                  <a:cubicBezTo>
                    <a:pt x="194332" y="42063"/>
                    <a:pt x="194264" y="42073"/>
                    <a:pt x="194197" y="42073"/>
                  </a:cubicBezTo>
                  <a:cubicBezTo>
                    <a:pt x="194049" y="42073"/>
                    <a:pt x="193907" y="42022"/>
                    <a:pt x="193783" y="41914"/>
                  </a:cubicBezTo>
                  <a:cubicBezTo>
                    <a:pt x="188139" y="36902"/>
                    <a:pt x="182655" y="36075"/>
                    <a:pt x="179647" y="36075"/>
                  </a:cubicBezTo>
                  <a:cubicBezTo>
                    <a:pt x="178255" y="36075"/>
                    <a:pt x="177393" y="36252"/>
                    <a:pt x="177292" y="36274"/>
                  </a:cubicBezTo>
                  <a:cubicBezTo>
                    <a:pt x="177243" y="36285"/>
                    <a:pt x="177195" y="36290"/>
                    <a:pt x="177148" y="36290"/>
                  </a:cubicBezTo>
                  <a:cubicBezTo>
                    <a:pt x="176861" y="36290"/>
                    <a:pt x="176611" y="36091"/>
                    <a:pt x="176552" y="35818"/>
                  </a:cubicBezTo>
                  <a:cubicBezTo>
                    <a:pt x="176482" y="35498"/>
                    <a:pt x="176642" y="35164"/>
                    <a:pt x="176955" y="35067"/>
                  </a:cubicBezTo>
                  <a:lnTo>
                    <a:pt x="176783" y="34490"/>
                  </a:lnTo>
                  <a:lnTo>
                    <a:pt x="177003" y="35050"/>
                  </a:lnTo>
                  <a:cubicBezTo>
                    <a:pt x="177088" y="35037"/>
                    <a:pt x="178071" y="34822"/>
                    <a:pt x="179668" y="34822"/>
                  </a:cubicBezTo>
                  <a:cubicBezTo>
                    <a:pt x="181346" y="34822"/>
                    <a:pt x="183702" y="35059"/>
                    <a:pt x="186408" y="36017"/>
                  </a:cubicBezTo>
                  <a:cubicBezTo>
                    <a:pt x="186476" y="36043"/>
                    <a:pt x="186548" y="36056"/>
                    <a:pt x="186621" y="36056"/>
                  </a:cubicBezTo>
                  <a:cubicBezTo>
                    <a:pt x="186683" y="36056"/>
                    <a:pt x="186745" y="36047"/>
                    <a:pt x="186805" y="36029"/>
                  </a:cubicBezTo>
                  <a:lnTo>
                    <a:pt x="186902" y="36002"/>
                  </a:lnTo>
                  <a:cubicBezTo>
                    <a:pt x="187038" y="35935"/>
                    <a:pt x="187152" y="35796"/>
                    <a:pt x="187207" y="35624"/>
                  </a:cubicBezTo>
                  <a:cubicBezTo>
                    <a:pt x="188058" y="33062"/>
                    <a:pt x="190128" y="28537"/>
                    <a:pt x="194641" y="27180"/>
                  </a:cubicBezTo>
                  <a:cubicBezTo>
                    <a:pt x="195046" y="27061"/>
                    <a:pt x="195451" y="26964"/>
                    <a:pt x="195863" y="26891"/>
                  </a:cubicBezTo>
                  <a:cubicBezTo>
                    <a:pt x="195885" y="26888"/>
                    <a:pt x="195908" y="26887"/>
                    <a:pt x="195931" y="26887"/>
                  </a:cubicBezTo>
                  <a:close/>
                  <a:moveTo>
                    <a:pt x="167151" y="25976"/>
                  </a:moveTo>
                  <a:cubicBezTo>
                    <a:pt x="167355" y="25976"/>
                    <a:pt x="167571" y="26088"/>
                    <a:pt x="167686" y="26264"/>
                  </a:cubicBezTo>
                  <a:cubicBezTo>
                    <a:pt x="167771" y="26394"/>
                    <a:pt x="167819" y="26564"/>
                    <a:pt x="167793" y="26729"/>
                  </a:cubicBezTo>
                  <a:cubicBezTo>
                    <a:pt x="167742" y="26901"/>
                    <a:pt x="167647" y="27034"/>
                    <a:pt x="167519" y="27124"/>
                  </a:cubicBezTo>
                  <a:cubicBezTo>
                    <a:pt x="164193" y="29383"/>
                    <a:pt x="163636" y="33009"/>
                    <a:pt x="163602" y="34982"/>
                  </a:cubicBezTo>
                  <a:cubicBezTo>
                    <a:pt x="163604" y="35164"/>
                    <a:pt x="162887" y="36344"/>
                    <a:pt x="163028" y="36460"/>
                  </a:cubicBezTo>
                  <a:cubicBezTo>
                    <a:pt x="163036" y="36467"/>
                    <a:pt x="163047" y="36470"/>
                    <a:pt x="163060" y="36470"/>
                  </a:cubicBezTo>
                  <a:cubicBezTo>
                    <a:pt x="163278" y="36470"/>
                    <a:pt x="164143" y="35637"/>
                    <a:pt x="164315" y="35605"/>
                  </a:cubicBezTo>
                  <a:cubicBezTo>
                    <a:pt x="165498" y="35455"/>
                    <a:pt x="166791" y="35390"/>
                    <a:pt x="168146" y="35390"/>
                  </a:cubicBezTo>
                  <a:cubicBezTo>
                    <a:pt x="168348" y="35390"/>
                    <a:pt x="168551" y="35391"/>
                    <a:pt x="168755" y="35394"/>
                  </a:cubicBezTo>
                  <a:cubicBezTo>
                    <a:pt x="169104" y="35421"/>
                    <a:pt x="169373" y="35704"/>
                    <a:pt x="169371" y="36044"/>
                  </a:cubicBezTo>
                  <a:cubicBezTo>
                    <a:pt x="169371" y="36305"/>
                    <a:pt x="169199" y="36516"/>
                    <a:pt x="168813" y="36633"/>
                  </a:cubicBezTo>
                  <a:lnTo>
                    <a:pt x="168716" y="36662"/>
                  </a:lnTo>
                  <a:cubicBezTo>
                    <a:pt x="168423" y="36653"/>
                    <a:pt x="168134" y="36649"/>
                    <a:pt x="167850" y="36649"/>
                  </a:cubicBezTo>
                  <a:cubicBezTo>
                    <a:pt x="166139" y="36649"/>
                    <a:pt x="164586" y="36803"/>
                    <a:pt x="163057" y="37083"/>
                  </a:cubicBezTo>
                  <a:cubicBezTo>
                    <a:pt x="162514" y="37195"/>
                    <a:pt x="162002" y="37323"/>
                    <a:pt x="161525" y="37469"/>
                  </a:cubicBezTo>
                  <a:cubicBezTo>
                    <a:pt x="155545" y="39267"/>
                    <a:pt x="154096" y="43843"/>
                    <a:pt x="152705" y="48269"/>
                  </a:cubicBezTo>
                  <a:cubicBezTo>
                    <a:pt x="151771" y="51168"/>
                    <a:pt x="150913" y="53890"/>
                    <a:pt x="148831" y="55669"/>
                  </a:cubicBezTo>
                  <a:cubicBezTo>
                    <a:pt x="147229" y="57041"/>
                    <a:pt x="145809" y="57889"/>
                    <a:pt x="144345" y="58328"/>
                  </a:cubicBezTo>
                  <a:cubicBezTo>
                    <a:pt x="143426" y="58604"/>
                    <a:pt x="142493" y="58714"/>
                    <a:pt x="141495" y="58714"/>
                  </a:cubicBezTo>
                  <a:cubicBezTo>
                    <a:pt x="139964" y="58714"/>
                    <a:pt x="138278" y="58456"/>
                    <a:pt x="136252" y="58146"/>
                  </a:cubicBezTo>
                  <a:cubicBezTo>
                    <a:pt x="133780" y="57766"/>
                    <a:pt x="130733" y="57296"/>
                    <a:pt x="126654" y="57056"/>
                  </a:cubicBezTo>
                  <a:cubicBezTo>
                    <a:pt x="126445" y="57044"/>
                    <a:pt x="126240" y="57038"/>
                    <a:pt x="126036" y="57038"/>
                  </a:cubicBezTo>
                  <a:cubicBezTo>
                    <a:pt x="125096" y="57038"/>
                    <a:pt x="124196" y="57167"/>
                    <a:pt x="123190" y="57470"/>
                  </a:cubicBezTo>
                  <a:cubicBezTo>
                    <a:pt x="123171" y="57469"/>
                    <a:pt x="123151" y="57469"/>
                    <a:pt x="123131" y="57469"/>
                  </a:cubicBezTo>
                  <a:cubicBezTo>
                    <a:pt x="123073" y="57469"/>
                    <a:pt x="123014" y="57473"/>
                    <a:pt x="122960" y="57489"/>
                  </a:cubicBezTo>
                  <a:cubicBezTo>
                    <a:pt x="119680" y="58505"/>
                    <a:pt x="117564" y="61052"/>
                    <a:pt x="115313" y="63745"/>
                  </a:cubicBezTo>
                  <a:cubicBezTo>
                    <a:pt x="113216" y="66264"/>
                    <a:pt x="111071" y="68872"/>
                    <a:pt x="107927" y="69819"/>
                  </a:cubicBezTo>
                  <a:cubicBezTo>
                    <a:pt x="107100" y="70069"/>
                    <a:pt x="106236" y="70194"/>
                    <a:pt x="105328" y="70194"/>
                  </a:cubicBezTo>
                  <a:cubicBezTo>
                    <a:pt x="103443" y="70194"/>
                    <a:pt x="101371" y="69653"/>
                    <a:pt x="99061" y="68564"/>
                  </a:cubicBezTo>
                  <a:cubicBezTo>
                    <a:pt x="95974" y="67092"/>
                    <a:pt x="92585" y="66358"/>
                    <a:pt x="88925" y="66358"/>
                  </a:cubicBezTo>
                  <a:cubicBezTo>
                    <a:pt x="85843" y="66358"/>
                    <a:pt x="82569" y="66878"/>
                    <a:pt x="79123" y="67917"/>
                  </a:cubicBezTo>
                  <a:cubicBezTo>
                    <a:pt x="74779" y="69225"/>
                    <a:pt x="71219" y="71058"/>
                    <a:pt x="68957" y="72340"/>
                  </a:cubicBezTo>
                  <a:cubicBezTo>
                    <a:pt x="68788" y="72471"/>
                    <a:pt x="67411" y="72357"/>
                    <a:pt x="67394" y="72568"/>
                  </a:cubicBezTo>
                  <a:cubicBezTo>
                    <a:pt x="67413" y="72798"/>
                    <a:pt x="68776" y="73310"/>
                    <a:pt x="68965" y="73411"/>
                  </a:cubicBezTo>
                  <a:cubicBezTo>
                    <a:pt x="70225" y="74211"/>
                    <a:pt x="71257" y="74946"/>
                    <a:pt x="72249" y="75799"/>
                  </a:cubicBezTo>
                  <a:cubicBezTo>
                    <a:pt x="72358" y="75898"/>
                    <a:pt x="72431" y="76058"/>
                    <a:pt x="72457" y="76230"/>
                  </a:cubicBezTo>
                  <a:cubicBezTo>
                    <a:pt x="72477" y="76395"/>
                    <a:pt x="72418" y="76555"/>
                    <a:pt x="72302" y="76671"/>
                  </a:cubicBezTo>
                  <a:cubicBezTo>
                    <a:pt x="72229" y="76771"/>
                    <a:pt x="72116" y="76831"/>
                    <a:pt x="72021" y="76860"/>
                  </a:cubicBezTo>
                  <a:cubicBezTo>
                    <a:pt x="71952" y="76881"/>
                    <a:pt x="71882" y="76892"/>
                    <a:pt x="71815" y="76892"/>
                  </a:cubicBezTo>
                  <a:cubicBezTo>
                    <a:pt x="71671" y="76892"/>
                    <a:pt x="71537" y="76845"/>
                    <a:pt x="71437" y="76749"/>
                  </a:cubicBezTo>
                  <a:cubicBezTo>
                    <a:pt x="66945" y="72896"/>
                    <a:pt x="62696" y="71715"/>
                    <a:pt x="59183" y="71715"/>
                  </a:cubicBezTo>
                  <a:cubicBezTo>
                    <a:pt x="57447" y="71715"/>
                    <a:pt x="55890" y="72004"/>
                    <a:pt x="54572" y="72401"/>
                  </a:cubicBezTo>
                  <a:cubicBezTo>
                    <a:pt x="53014" y="72871"/>
                    <a:pt x="51467" y="73571"/>
                    <a:pt x="49887" y="74575"/>
                  </a:cubicBezTo>
                  <a:cubicBezTo>
                    <a:pt x="48173" y="75666"/>
                    <a:pt x="47160" y="76652"/>
                    <a:pt x="47039" y="76768"/>
                  </a:cubicBezTo>
                  <a:cubicBezTo>
                    <a:pt x="46973" y="76856"/>
                    <a:pt x="46884" y="76919"/>
                    <a:pt x="46777" y="76950"/>
                  </a:cubicBezTo>
                  <a:cubicBezTo>
                    <a:pt x="46722" y="76966"/>
                    <a:pt x="46666" y="76974"/>
                    <a:pt x="46610" y="76974"/>
                  </a:cubicBezTo>
                  <a:cubicBezTo>
                    <a:pt x="46447" y="76974"/>
                    <a:pt x="46284" y="76906"/>
                    <a:pt x="46147" y="76771"/>
                  </a:cubicBezTo>
                  <a:cubicBezTo>
                    <a:pt x="45917" y="76526"/>
                    <a:pt x="45904" y="76138"/>
                    <a:pt x="46149" y="75908"/>
                  </a:cubicBezTo>
                  <a:cubicBezTo>
                    <a:pt x="46166" y="75876"/>
                    <a:pt x="47162" y="74921"/>
                    <a:pt x="48910" y="73768"/>
                  </a:cubicBezTo>
                  <a:cubicBezTo>
                    <a:pt x="48985" y="73714"/>
                    <a:pt x="49053" y="73646"/>
                    <a:pt x="49114" y="73574"/>
                  </a:cubicBezTo>
                  <a:cubicBezTo>
                    <a:pt x="50473" y="71225"/>
                    <a:pt x="63111" y="50400"/>
                    <a:pt x="84959" y="43819"/>
                  </a:cubicBezTo>
                  <a:cubicBezTo>
                    <a:pt x="89087" y="42576"/>
                    <a:pt x="93346" y="41921"/>
                    <a:pt x="97517" y="41870"/>
                  </a:cubicBezTo>
                  <a:cubicBezTo>
                    <a:pt x="97619" y="41866"/>
                    <a:pt x="97723" y="41861"/>
                    <a:pt x="97820" y="41832"/>
                  </a:cubicBezTo>
                  <a:lnTo>
                    <a:pt x="97917" y="41805"/>
                  </a:lnTo>
                  <a:cubicBezTo>
                    <a:pt x="103397" y="39132"/>
                    <a:pt x="109302" y="36829"/>
                    <a:pt x="115451" y="34977"/>
                  </a:cubicBezTo>
                  <a:cubicBezTo>
                    <a:pt x="129065" y="30876"/>
                    <a:pt x="144287" y="28802"/>
                    <a:pt x="160742" y="28802"/>
                  </a:cubicBezTo>
                  <a:cubicBezTo>
                    <a:pt x="161755" y="28802"/>
                    <a:pt x="162773" y="28810"/>
                    <a:pt x="163796" y="28825"/>
                  </a:cubicBezTo>
                  <a:cubicBezTo>
                    <a:pt x="163804" y="28827"/>
                    <a:pt x="163812" y="28827"/>
                    <a:pt x="163821" y="28827"/>
                  </a:cubicBezTo>
                  <a:cubicBezTo>
                    <a:pt x="163870" y="28827"/>
                    <a:pt x="163929" y="28811"/>
                    <a:pt x="163970" y="28796"/>
                  </a:cubicBezTo>
                  <a:cubicBezTo>
                    <a:pt x="164113" y="28755"/>
                    <a:pt x="164220" y="28670"/>
                    <a:pt x="164319" y="28561"/>
                  </a:cubicBezTo>
                  <a:cubicBezTo>
                    <a:pt x="164998" y="27597"/>
                    <a:pt x="165846" y="26765"/>
                    <a:pt x="167005" y="25997"/>
                  </a:cubicBezTo>
                  <a:cubicBezTo>
                    <a:pt x="167052" y="25983"/>
                    <a:pt x="167101" y="25976"/>
                    <a:pt x="167151" y="25976"/>
                  </a:cubicBezTo>
                  <a:close/>
                  <a:moveTo>
                    <a:pt x="32178" y="86553"/>
                  </a:moveTo>
                  <a:cubicBezTo>
                    <a:pt x="32448" y="86553"/>
                    <a:pt x="32698" y="86729"/>
                    <a:pt x="32780" y="86999"/>
                  </a:cubicBezTo>
                  <a:cubicBezTo>
                    <a:pt x="32877" y="87336"/>
                    <a:pt x="32690" y="87683"/>
                    <a:pt x="32360" y="87785"/>
                  </a:cubicBezTo>
                  <a:cubicBezTo>
                    <a:pt x="29980" y="88500"/>
                    <a:pt x="27828" y="90640"/>
                    <a:pt x="26412" y="92298"/>
                  </a:cubicBezTo>
                  <a:cubicBezTo>
                    <a:pt x="26296" y="92438"/>
                    <a:pt x="25399" y="92942"/>
                    <a:pt x="25423" y="93117"/>
                  </a:cubicBezTo>
                  <a:cubicBezTo>
                    <a:pt x="25434" y="93196"/>
                    <a:pt x="25649" y="93210"/>
                    <a:pt x="25893" y="93210"/>
                  </a:cubicBezTo>
                  <a:cubicBezTo>
                    <a:pt x="26020" y="93210"/>
                    <a:pt x="26154" y="93206"/>
                    <a:pt x="26272" y="93206"/>
                  </a:cubicBezTo>
                  <a:cubicBezTo>
                    <a:pt x="26421" y="93206"/>
                    <a:pt x="26544" y="93212"/>
                    <a:pt x="26592" y="93238"/>
                  </a:cubicBezTo>
                  <a:cubicBezTo>
                    <a:pt x="27585" y="93815"/>
                    <a:pt x="28511" y="94503"/>
                    <a:pt x="29355" y="95286"/>
                  </a:cubicBezTo>
                  <a:cubicBezTo>
                    <a:pt x="29609" y="95521"/>
                    <a:pt x="29646" y="95904"/>
                    <a:pt x="29408" y="96159"/>
                  </a:cubicBezTo>
                  <a:cubicBezTo>
                    <a:pt x="29333" y="96258"/>
                    <a:pt x="29246" y="96311"/>
                    <a:pt x="29127" y="96348"/>
                  </a:cubicBezTo>
                  <a:cubicBezTo>
                    <a:pt x="29060" y="96368"/>
                    <a:pt x="28993" y="96379"/>
                    <a:pt x="28928" y="96379"/>
                  </a:cubicBezTo>
                  <a:cubicBezTo>
                    <a:pt x="28781" y="96379"/>
                    <a:pt x="28643" y="96326"/>
                    <a:pt x="28536" y="96212"/>
                  </a:cubicBezTo>
                  <a:cubicBezTo>
                    <a:pt x="25486" y="93466"/>
                    <a:pt x="22521" y="92716"/>
                    <a:pt x="20191" y="92716"/>
                  </a:cubicBezTo>
                  <a:cubicBezTo>
                    <a:pt x="18925" y="92716"/>
                    <a:pt x="17847" y="92938"/>
                    <a:pt x="17044" y="93180"/>
                  </a:cubicBezTo>
                  <a:cubicBezTo>
                    <a:pt x="16036" y="93483"/>
                    <a:pt x="15360" y="93844"/>
                    <a:pt x="15045" y="94016"/>
                  </a:cubicBezTo>
                  <a:cubicBezTo>
                    <a:pt x="14982" y="94035"/>
                    <a:pt x="14918" y="94044"/>
                    <a:pt x="14856" y="94044"/>
                  </a:cubicBezTo>
                  <a:cubicBezTo>
                    <a:pt x="14635" y="94044"/>
                    <a:pt x="14432" y="93928"/>
                    <a:pt x="14330" y="93735"/>
                  </a:cubicBezTo>
                  <a:cubicBezTo>
                    <a:pt x="14138" y="93451"/>
                    <a:pt x="14230" y="93056"/>
                    <a:pt x="14545" y="92882"/>
                  </a:cubicBezTo>
                  <a:cubicBezTo>
                    <a:pt x="14545" y="92882"/>
                    <a:pt x="15302" y="92443"/>
                    <a:pt x="16574" y="92063"/>
                  </a:cubicBezTo>
                  <a:cubicBezTo>
                    <a:pt x="17545" y="91770"/>
                    <a:pt x="18799" y="91513"/>
                    <a:pt x="20246" y="91513"/>
                  </a:cubicBezTo>
                  <a:cubicBezTo>
                    <a:pt x="21483" y="91513"/>
                    <a:pt x="22861" y="91701"/>
                    <a:pt x="24321" y="92215"/>
                  </a:cubicBezTo>
                  <a:cubicBezTo>
                    <a:pt x="24445" y="92257"/>
                    <a:pt x="24635" y="92738"/>
                    <a:pt x="24766" y="92738"/>
                  </a:cubicBezTo>
                  <a:cubicBezTo>
                    <a:pt x="24770" y="92738"/>
                    <a:pt x="24774" y="92737"/>
                    <a:pt x="24779" y="92736"/>
                  </a:cubicBezTo>
                  <a:cubicBezTo>
                    <a:pt x="24897" y="92700"/>
                    <a:pt x="24946" y="92106"/>
                    <a:pt x="25019" y="92007"/>
                  </a:cubicBezTo>
                  <a:cubicBezTo>
                    <a:pt x="26063" y="90698"/>
                    <a:pt x="28829" y="87535"/>
                    <a:pt x="31999" y="86580"/>
                  </a:cubicBezTo>
                  <a:cubicBezTo>
                    <a:pt x="32059" y="86562"/>
                    <a:pt x="32119" y="86553"/>
                    <a:pt x="32178" y="86553"/>
                  </a:cubicBezTo>
                  <a:close/>
                  <a:moveTo>
                    <a:pt x="157213" y="1"/>
                  </a:moveTo>
                  <a:cubicBezTo>
                    <a:pt x="156779" y="1"/>
                    <a:pt x="156378" y="51"/>
                    <a:pt x="156018" y="159"/>
                  </a:cubicBezTo>
                  <a:cubicBezTo>
                    <a:pt x="155809" y="225"/>
                    <a:pt x="155606" y="312"/>
                    <a:pt x="155417" y="421"/>
                  </a:cubicBezTo>
                  <a:cubicBezTo>
                    <a:pt x="154115" y="1153"/>
                    <a:pt x="152993" y="1674"/>
                    <a:pt x="151837" y="2021"/>
                  </a:cubicBezTo>
                  <a:cubicBezTo>
                    <a:pt x="150589" y="2396"/>
                    <a:pt x="149401" y="2544"/>
                    <a:pt x="148017" y="2726"/>
                  </a:cubicBezTo>
                  <a:cubicBezTo>
                    <a:pt x="146774" y="2867"/>
                    <a:pt x="145288" y="3051"/>
                    <a:pt x="143349" y="3477"/>
                  </a:cubicBezTo>
                  <a:cubicBezTo>
                    <a:pt x="143331" y="3474"/>
                    <a:pt x="143317" y="3473"/>
                    <a:pt x="143304" y="3473"/>
                  </a:cubicBezTo>
                  <a:cubicBezTo>
                    <a:pt x="143275" y="3473"/>
                    <a:pt x="143254" y="3479"/>
                    <a:pt x="143220" y="3489"/>
                  </a:cubicBezTo>
                  <a:cubicBezTo>
                    <a:pt x="142336" y="3676"/>
                    <a:pt x="141337" y="3926"/>
                    <a:pt x="140195" y="4217"/>
                  </a:cubicBezTo>
                  <a:lnTo>
                    <a:pt x="140169" y="4221"/>
                  </a:lnTo>
                  <a:cubicBezTo>
                    <a:pt x="139907" y="4301"/>
                    <a:pt x="132587" y="4469"/>
                    <a:pt x="136196" y="4823"/>
                  </a:cubicBezTo>
                  <a:cubicBezTo>
                    <a:pt x="136465" y="4849"/>
                    <a:pt x="139875" y="5332"/>
                    <a:pt x="140137" y="5414"/>
                  </a:cubicBezTo>
                  <a:cubicBezTo>
                    <a:pt x="140748" y="5622"/>
                    <a:pt x="141172" y="5811"/>
                    <a:pt x="141431" y="5969"/>
                  </a:cubicBezTo>
                  <a:cubicBezTo>
                    <a:pt x="141562" y="6059"/>
                    <a:pt x="141662" y="6214"/>
                    <a:pt x="141703" y="6359"/>
                  </a:cubicBezTo>
                  <a:cubicBezTo>
                    <a:pt x="141730" y="6534"/>
                    <a:pt x="141701" y="6701"/>
                    <a:pt x="141608" y="6832"/>
                  </a:cubicBezTo>
                  <a:cubicBezTo>
                    <a:pt x="141499" y="6994"/>
                    <a:pt x="141373" y="7086"/>
                    <a:pt x="141276" y="7115"/>
                  </a:cubicBezTo>
                  <a:cubicBezTo>
                    <a:pt x="141219" y="7133"/>
                    <a:pt x="141163" y="7140"/>
                    <a:pt x="141109" y="7140"/>
                  </a:cubicBezTo>
                  <a:cubicBezTo>
                    <a:pt x="140981" y="7140"/>
                    <a:pt x="140863" y="7098"/>
                    <a:pt x="140755" y="7038"/>
                  </a:cubicBezTo>
                  <a:cubicBezTo>
                    <a:pt x="139228" y="6056"/>
                    <a:pt x="133416" y="5189"/>
                    <a:pt x="132759" y="5099"/>
                  </a:cubicBezTo>
                  <a:lnTo>
                    <a:pt x="132454" y="5036"/>
                  </a:lnTo>
                  <a:lnTo>
                    <a:pt x="132357" y="5666"/>
                  </a:lnTo>
                  <a:lnTo>
                    <a:pt x="132153" y="4992"/>
                  </a:lnTo>
                  <a:cubicBezTo>
                    <a:pt x="131702" y="4920"/>
                    <a:pt x="131272" y="4849"/>
                    <a:pt x="130774" y="4849"/>
                  </a:cubicBezTo>
                  <a:cubicBezTo>
                    <a:pt x="130267" y="4849"/>
                    <a:pt x="129691" y="4923"/>
                    <a:pt x="128951" y="5145"/>
                  </a:cubicBezTo>
                  <a:cubicBezTo>
                    <a:pt x="127991" y="5431"/>
                    <a:pt x="126794" y="5976"/>
                    <a:pt x="125158" y="6810"/>
                  </a:cubicBezTo>
                  <a:cubicBezTo>
                    <a:pt x="123934" y="7440"/>
                    <a:pt x="122722" y="7937"/>
                    <a:pt x="121450" y="8320"/>
                  </a:cubicBezTo>
                  <a:cubicBezTo>
                    <a:pt x="119120" y="9018"/>
                    <a:pt x="116956" y="9229"/>
                    <a:pt x="115024" y="9416"/>
                  </a:cubicBezTo>
                  <a:cubicBezTo>
                    <a:pt x="113344" y="9580"/>
                    <a:pt x="111922" y="9721"/>
                    <a:pt x="110576" y="10126"/>
                  </a:cubicBezTo>
                  <a:cubicBezTo>
                    <a:pt x="108919" y="10625"/>
                    <a:pt x="107610" y="11490"/>
                    <a:pt x="106424" y="12867"/>
                  </a:cubicBezTo>
                  <a:cubicBezTo>
                    <a:pt x="106328" y="12976"/>
                    <a:pt x="106252" y="13076"/>
                    <a:pt x="106146" y="13160"/>
                  </a:cubicBezTo>
                  <a:lnTo>
                    <a:pt x="105966" y="13345"/>
                  </a:lnTo>
                  <a:cubicBezTo>
                    <a:pt x="105789" y="13531"/>
                    <a:pt x="102956" y="14588"/>
                    <a:pt x="103053" y="14821"/>
                  </a:cubicBezTo>
                  <a:cubicBezTo>
                    <a:pt x="103068" y="14857"/>
                    <a:pt x="103153" y="14872"/>
                    <a:pt x="103286" y="14872"/>
                  </a:cubicBezTo>
                  <a:cubicBezTo>
                    <a:pt x="104011" y="14872"/>
                    <a:pt x="106175" y="14420"/>
                    <a:pt x="106398" y="14418"/>
                  </a:cubicBezTo>
                  <a:cubicBezTo>
                    <a:pt x="106904" y="14424"/>
                    <a:pt x="107389" y="14427"/>
                    <a:pt x="107854" y="14427"/>
                  </a:cubicBezTo>
                  <a:cubicBezTo>
                    <a:pt x="110240" y="14427"/>
                    <a:pt x="112088" y="14349"/>
                    <a:pt x="113403" y="14193"/>
                  </a:cubicBezTo>
                  <a:cubicBezTo>
                    <a:pt x="113428" y="14190"/>
                    <a:pt x="113453" y="14188"/>
                    <a:pt x="113478" y="14188"/>
                  </a:cubicBezTo>
                  <a:cubicBezTo>
                    <a:pt x="113776" y="14188"/>
                    <a:pt x="114042" y="14421"/>
                    <a:pt x="114093" y="14746"/>
                  </a:cubicBezTo>
                  <a:cubicBezTo>
                    <a:pt x="114132" y="15049"/>
                    <a:pt x="113950" y="15313"/>
                    <a:pt x="113565" y="15427"/>
                  </a:cubicBezTo>
                  <a:lnTo>
                    <a:pt x="113541" y="15434"/>
                  </a:lnTo>
                  <a:cubicBezTo>
                    <a:pt x="111994" y="15610"/>
                    <a:pt x="109824" y="15668"/>
                    <a:pt x="107636" y="15668"/>
                  </a:cubicBezTo>
                  <a:cubicBezTo>
                    <a:pt x="104094" y="15668"/>
                    <a:pt x="100504" y="15516"/>
                    <a:pt x="99439" y="15463"/>
                  </a:cubicBezTo>
                  <a:cubicBezTo>
                    <a:pt x="98828" y="15439"/>
                    <a:pt x="98193" y="15417"/>
                    <a:pt x="97585" y="15393"/>
                  </a:cubicBezTo>
                  <a:cubicBezTo>
                    <a:pt x="96676" y="15336"/>
                    <a:pt x="95757" y="15283"/>
                    <a:pt x="94821" y="15283"/>
                  </a:cubicBezTo>
                  <a:cubicBezTo>
                    <a:pt x="93309" y="15283"/>
                    <a:pt x="91752" y="15422"/>
                    <a:pt x="90122" y="15911"/>
                  </a:cubicBezTo>
                  <a:cubicBezTo>
                    <a:pt x="88513" y="16396"/>
                    <a:pt x="86969" y="17174"/>
                    <a:pt x="85473" y="18306"/>
                  </a:cubicBezTo>
                  <a:cubicBezTo>
                    <a:pt x="82053" y="20854"/>
                    <a:pt x="79494" y="21835"/>
                    <a:pt x="77475" y="22444"/>
                  </a:cubicBezTo>
                  <a:cubicBezTo>
                    <a:pt x="76803" y="22647"/>
                    <a:pt x="76173" y="22810"/>
                    <a:pt x="75538" y="22974"/>
                  </a:cubicBezTo>
                  <a:cubicBezTo>
                    <a:pt x="74932" y="23132"/>
                    <a:pt x="74355" y="23304"/>
                    <a:pt x="73778" y="23476"/>
                  </a:cubicBezTo>
                  <a:cubicBezTo>
                    <a:pt x="71161" y="24264"/>
                    <a:pt x="68691" y="25456"/>
                    <a:pt x="65203" y="28651"/>
                  </a:cubicBezTo>
                  <a:cubicBezTo>
                    <a:pt x="62086" y="31528"/>
                    <a:pt x="59584" y="32517"/>
                    <a:pt x="57951" y="33009"/>
                  </a:cubicBezTo>
                  <a:cubicBezTo>
                    <a:pt x="56991" y="33300"/>
                    <a:pt x="56097" y="33462"/>
                    <a:pt x="55260" y="33637"/>
                  </a:cubicBezTo>
                  <a:cubicBezTo>
                    <a:pt x="54494" y="33787"/>
                    <a:pt x="53801" y="33918"/>
                    <a:pt x="53127" y="34122"/>
                  </a:cubicBezTo>
                  <a:cubicBezTo>
                    <a:pt x="51111" y="34727"/>
                    <a:pt x="49356" y="35859"/>
                    <a:pt x="47356" y="39393"/>
                  </a:cubicBezTo>
                  <a:cubicBezTo>
                    <a:pt x="47024" y="39939"/>
                    <a:pt x="46700" y="40428"/>
                    <a:pt x="46387" y="40862"/>
                  </a:cubicBezTo>
                  <a:cubicBezTo>
                    <a:pt x="46220" y="41095"/>
                    <a:pt x="42969" y="43140"/>
                    <a:pt x="43139" y="43351"/>
                  </a:cubicBezTo>
                  <a:cubicBezTo>
                    <a:pt x="43148" y="43365"/>
                    <a:pt x="43170" y="43371"/>
                    <a:pt x="43203" y="43371"/>
                  </a:cubicBezTo>
                  <a:cubicBezTo>
                    <a:pt x="43708" y="43371"/>
                    <a:pt x="46825" y="41911"/>
                    <a:pt x="47073" y="41834"/>
                  </a:cubicBezTo>
                  <a:cubicBezTo>
                    <a:pt x="49152" y="41182"/>
                    <a:pt x="50885" y="40501"/>
                    <a:pt x="52313" y="39759"/>
                  </a:cubicBezTo>
                  <a:cubicBezTo>
                    <a:pt x="52374" y="39741"/>
                    <a:pt x="52435" y="39732"/>
                    <a:pt x="52494" y="39732"/>
                  </a:cubicBezTo>
                  <a:cubicBezTo>
                    <a:pt x="52713" y="39732"/>
                    <a:pt x="52909" y="39855"/>
                    <a:pt x="53035" y="40065"/>
                  </a:cubicBezTo>
                  <a:cubicBezTo>
                    <a:pt x="53110" y="40225"/>
                    <a:pt x="53127" y="40377"/>
                    <a:pt x="53077" y="40549"/>
                  </a:cubicBezTo>
                  <a:cubicBezTo>
                    <a:pt x="53016" y="40697"/>
                    <a:pt x="52926" y="40831"/>
                    <a:pt x="52764" y="40903"/>
                  </a:cubicBezTo>
                  <a:cubicBezTo>
                    <a:pt x="51259" y="41725"/>
                    <a:pt x="49244" y="42515"/>
                    <a:pt x="46772" y="43259"/>
                  </a:cubicBezTo>
                  <a:cubicBezTo>
                    <a:pt x="42809" y="44452"/>
                    <a:pt x="38982" y="45133"/>
                    <a:pt x="38536" y="45215"/>
                  </a:cubicBezTo>
                  <a:cubicBezTo>
                    <a:pt x="37780" y="45392"/>
                    <a:pt x="37038" y="45538"/>
                    <a:pt x="36340" y="45746"/>
                  </a:cubicBezTo>
                  <a:cubicBezTo>
                    <a:pt x="33771" y="46522"/>
                    <a:pt x="31078" y="48012"/>
                    <a:pt x="28812" y="53621"/>
                  </a:cubicBezTo>
                  <a:cubicBezTo>
                    <a:pt x="28441" y="54569"/>
                    <a:pt x="28046" y="55422"/>
                    <a:pt x="27532" y="56413"/>
                  </a:cubicBezTo>
                  <a:cubicBezTo>
                    <a:pt x="27520" y="56416"/>
                    <a:pt x="27513" y="56433"/>
                    <a:pt x="27515" y="56445"/>
                  </a:cubicBezTo>
                  <a:cubicBezTo>
                    <a:pt x="27440" y="56622"/>
                    <a:pt x="27338" y="56811"/>
                    <a:pt x="27236" y="56997"/>
                  </a:cubicBezTo>
                  <a:cubicBezTo>
                    <a:pt x="27202" y="57063"/>
                    <a:pt x="24352" y="64989"/>
                    <a:pt x="23152" y="67524"/>
                  </a:cubicBezTo>
                  <a:cubicBezTo>
                    <a:pt x="23067" y="67682"/>
                    <a:pt x="22924" y="67800"/>
                    <a:pt x="22755" y="67854"/>
                  </a:cubicBezTo>
                  <a:cubicBezTo>
                    <a:pt x="22696" y="67872"/>
                    <a:pt x="22636" y="67881"/>
                    <a:pt x="22576" y="67881"/>
                  </a:cubicBezTo>
                  <a:cubicBezTo>
                    <a:pt x="22479" y="67881"/>
                    <a:pt x="22383" y="67857"/>
                    <a:pt x="22294" y="67808"/>
                  </a:cubicBezTo>
                  <a:cubicBezTo>
                    <a:pt x="22146" y="67747"/>
                    <a:pt x="22054" y="67621"/>
                    <a:pt x="21979" y="67456"/>
                  </a:cubicBezTo>
                  <a:cubicBezTo>
                    <a:pt x="21928" y="67291"/>
                    <a:pt x="21933" y="67129"/>
                    <a:pt x="22015" y="66976"/>
                  </a:cubicBezTo>
                  <a:cubicBezTo>
                    <a:pt x="22379" y="66184"/>
                    <a:pt x="23237" y="65018"/>
                    <a:pt x="24037" y="62892"/>
                  </a:cubicBezTo>
                  <a:cubicBezTo>
                    <a:pt x="24137" y="62671"/>
                    <a:pt x="26325" y="59109"/>
                    <a:pt x="25627" y="59109"/>
                  </a:cubicBezTo>
                  <a:cubicBezTo>
                    <a:pt x="25561" y="59109"/>
                    <a:pt x="25470" y="59141"/>
                    <a:pt x="25348" y="59210"/>
                  </a:cubicBezTo>
                  <a:cubicBezTo>
                    <a:pt x="25747" y="58607"/>
                    <a:pt x="25886" y="58369"/>
                    <a:pt x="25855" y="58369"/>
                  </a:cubicBezTo>
                  <a:cubicBezTo>
                    <a:pt x="25735" y="58369"/>
                    <a:pt x="23180" y="61780"/>
                    <a:pt x="23026" y="61826"/>
                  </a:cubicBezTo>
                  <a:cubicBezTo>
                    <a:pt x="22978" y="61840"/>
                    <a:pt x="22929" y="61855"/>
                    <a:pt x="22890" y="61891"/>
                  </a:cubicBezTo>
                  <a:cubicBezTo>
                    <a:pt x="22285" y="62230"/>
                    <a:pt x="21700" y="62458"/>
                    <a:pt x="21140" y="62681"/>
                  </a:cubicBezTo>
                  <a:cubicBezTo>
                    <a:pt x="19085" y="63510"/>
                    <a:pt x="17754" y="64225"/>
                    <a:pt x="16353" y="68523"/>
                  </a:cubicBezTo>
                  <a:cubicBezTo>
                    <a:pt x="14490" y="74165"/>
                    <a:pt x="11276" y="76703"/>
                    <a:pt x="8180" y="79127"/>
                  </a:cubicBezTo>
                  <a:cubicBezTo>
                    <a:pt x="5706" y="81078"/>
                    <a:pt x="2904" y="83257"/>
                    <a:pt x="591" y="87489"/>
                  </a:cubicBezTo>
                  <a:cubicBezTo>
                    <a:pt x="0" y="90574"/>
                    <a:pt x="553" y="93447"/>
                    <a:pt x="2174" y="95786"/>
                  </a:cubicBezTo>
                  <a:cubicBezTo>
                    <a:pt x="5000" y="99896"/>
                    <a:pt x="10658" y="102412"/>
                    <a:pt x="18128" y="102885"/>
                  </a:cubicBezTo>
                  <a:cubicBezTo>
                    <a:pt x="25627" y="103348"/>
                    <a:pt x="31330" y="104538"/>
                    <a:pt x="36384" y="105583"/>
                  </a:cubicBezTo>
                  <a:cubicBezTo>
                    <a:pt x="41423" y="106630"/>
                    <a:pt x="45860" y="107548"/>
                    <a:pt x="50942" y="107548"/>
                  </a:cubicBezTo>
                  <a:cubicBezTo>
                    <a:pt x="51776" y="107548"/>
                    <a:pt x="52627" y="107524"/>
                    <a:pt x="53501" y="107471"/>
                  </a:cubicBezTo>
                  <a:cubicBezTo>
                    <a:pt x="55328" y="107364"/>
                    <a:pt x="57236" y="107000"/>
                    <a:pt x="59301" y="106380"/>
                  </a:cubicBezTo>
                  <a:cubicBezTo>
                    <a:pt x="60682" y="105965"/>
                    <a:pt x="62035" y="105471"/>
                    <a:pt x="63356" y="104897"/>
                  </a:cubicBezTo>
                  <a:lnTo>
                    <a:pt x="63453" y="104868"/>
                  </a:lnTo>
                  <a:cubicBezTo>
                    <a:pt x="66296" y="103699"/>
                    <a:pt x="69205" y="102221"/>
                    <a:pt x="72229" y="100706"/>
                  </a:cubicBezTo>
                  <a:cubicBezTo>
                    <a:pt x="77521" y="98013"/>
                    <a:pt x="83500" y="95007"/>
                    <a:pt x="90442" y="92916"/>
                  </a:cubicBezTo>
                  <a:cubicBezTo>
                    <a:pt x="91256" y="92671"/>
                    <a:pt x="92100" y="92416"/>
                    <a:pt x="92953" y="92213"/>
                  </a:cubicBezTo>
                  <a:cubicBezTo>
                    <a:pt x="95799" y="91486"/>
                    <a:pt x="98634" y="90817"/>
                    <a:pt x="101485" y="90114"/>
                  </a:cubicBezTo>
                  <a:lnTo>
                    <a:pt x="101780" y="90051"/>
                  </a:lnTo>
                  <a:cubicBezTo>
                    <a:pt x="107428" y="88718"/>
                    <a:pt x="113289" y="87317"/>
                    <a:pt x="119317" y="85501"/>
                  </a:cubicBezTo>
                  <a:cubicBezTo>
                    <a:pt x="129448" y="82452"/>
                    <a:pt x="138154" y="78756"/>
                    <a:pt x="146744" y="73889"/>
                  </a:cubicBezTo>
                  <a:cubicBezTo>
                    <a:pt x="160473" y="66087"/>
                    <a:pt x="170881" y="62301"/>
                    <a:pt x="181376" y="58798"/>
                  </a:cubicBezTo>
                  <a:cubicBezTo>
                    <a:pt x="182711" y="58372"/>
                    <a:pt x="184042" y="57916"/>
                    <a:pt x="185380" y="57487"/>
                  </a:cubicBezTo>
                  <a:cubicBezTo>
                    <a:pt x="189098" y="56263"/>
                    <a:pt x="192908" y="55010"/>
                    <a:pt x="197004" y="53565"/>
                  </a:cubicBezTo>
                  <a:cubicBezTo>
                    <a:pt x="206775" y="50099"/>
                    <a:pt x="212270" y="43732"/>
                    <a:pt x="215135" y="38993"/>
                  </a:cubicBezTo>
                  <a:cubicBezTo>
                    <a:pt x="217011" y="35915"/>
                    <a:pt x="217493" y="32468"/>
                    <a:pt x="216451" y="29274"/>
                  </a:cubicBezTo>
                  <a:cubicBezTo>
                    <a:pt x="215774" y="27282"/>
                    <a:pt x="214533" y="25510"/>
                    <a:pt x="212776" y="24102"/>
                  </a:cubicBezTo>
                  <a:cubicBezTo>
                    <a:pt x="211654" y="23338"/>
                    <a:pt x="210563" y="23277"/>
                    <a:pt x="209264" y="23222"/>
                  </a:cubicBezTo>
                  <a:cubicBezTo>
                    <a:pt x="206719" y="23125"/>
                    <a:pt x="203827" y="23001"/>
                    <a:pt x="200366" y="16973"/>
                  </a:cubicBezTo>
                  <a:lnTo>
                    <a:pt x="199959" y="16229"/>
                  </a:lnTo>
                  <a:cubicBezTo>
                    <a:pt x="197702" y="11996"/>
                    <a:pt x="189784" y="6656"/>
                    <a:pt x="183460" y="6656"/>
                  </a:cubicBezTo>
                  <a:cubicBezTo>
                    <a:pt x="182538" y="6656"/>
                    <a:pt x="181650" y="6769"/>
                    <a:pt x="180818" y="7016"/>
                  </a:cubicBezTo>
                  <a:lnTo>
                    <a:pt x="181000" y="7617"/>
                  </a:lnTo>
                  <a:lnTo>
                    <a:pt x="180421" y="7084"/>
                  </a:lnTo>
                  <a:lnTo>
                    <a:pt x="180397" y="7089"/>
                  </a:lnTo>
                  <a:cubicBezTo>
                    <a:pt x="180157" y="7162"/>
                    <a:pt x="179975" y="7346"/>
                    <a:pt x="179946" y="7591"/>
                  </a:cubicBezTo>
                  <a:cubicBezTo>
                    <a:pt x="179914" y="7838"/>
                    <a:pt x="180018" y="8095"/>
                    <a:pt x="180237" y="8209"/>
                  </a:cubicBezTo>
                  <a:cubicBezTo>
                    <a:pt x="183225" y="10138"/>
                    <a:pt x="185593" y="12254"/>
                    <a:pt x="187261" y="14501"/>
                  </a:cubicBezTo>
                  <a:cubicBezTo>
                    <a:pt x="187476" y="14775"/>
                    <a:pt x="187411" y="15163"/>
                    <a:pt x="186955" y="15480"/>
                  </a:cubicBezTo>
                  <a:cubicBezTo>
                    <a:pt x="186894" y="15498"/>
                    <a:pt x="186833" y="15507"/>
                    <a:pt x="186773" y="15507"/>
                  </a:cubicBezTo>
                  <a:cubicBezTo>
                    <a:pt x="186573" y="15507"/>
                    <a:pt x="186385" y="15410"/>
                    <a:pt x="186255" y="15247"/>
                  </a:cubicBezTo>
                  <a:cubicBezTo>
                    <a:pt x="181727" y="9176"/>
                    <a:pt x="173244" y="6049"/>
                    <a:pt x="173115" y="5984"/>
                  </a:cubicBezTo>
                  <a:cubicBezTo>
                    <a:pt x="171113" y="5249"/>
                    <a:pt x="169017" y="4284"/>
                    <a:pt x="167039" y="3363"/>
                  </a:cubicBezTo>
                  <a:cubicBezTo>
                    <a:pt x="163453" y="1711"/>
                    <a:pt x="159756" y="1"/>
                    <a:pt x="157213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"/>
            <p:cNvSpPr/>
            <p:nvPr/>
          </p:nvSpPr>
          <p:spPr>
            <a:xfrm>
              <a:off x="5816600" y="731475"/>
              <a:ext cx="97225" cy="65700"/>
            </a:xfrm>
            <a:custGeom>
              <a:avLst/>
              <a:gdLst/>
              <a:ahLst/>
              <a:cxnLst/>
              <a:rect l="l" t="t" r="r" b="b"/>
              <a:pathLst>
                <a:path w="3889" h="2628" extrusionOk="0">
                  <a:moveTo>
                    <a:pt x="697" y="0"/>
                  </a:moveTo>
                  <a:cubicBezTo>
                    <a:pt x="630" y="0"/>
                    <a:pt x="563" y="12"/>
                    <a:pt x="503" y="30"/>
                  </a:cubicBezTo>
                  <a:cubicBezTo>
                    <a:pt x="386" y="66"/>
                    <a:pt x="255" y="156"/>
                    <a:pt x="163" y="289"/>
                  </a:cubicBezTo>
                  <a:cubicBezTo>
                    <a:pt x="1" y="524"/>
                    <a:pt x="28" y="880"/>
                    <a:pt x="277" y="1096"/>
                  </a:cubicBezTo>
                  <a:cubicBezTo>
                    <a:pt x="1114" y="1865"/>
                    <a:pt x="1984" y="2335"/>
                    <a:pt x="3033" y="2597"/>
                  </a:cubicBezTo>
                  <a:cubicBezTo>
                    <a:pt x="3087" y="2617"/>
                    <a:pt x="3145" y="2628"/>
                    <a:pt x="3203" y="2628"/>
                  </a:cubicBezTo>
                  <a:cubicBezTo>
                    <a:pt x="3253" y="2628"/>
                    <a:pt x="3303" y="2620"/>
                    <a:pt x="3351" y="2604"/>
                  </a:cubicBezTo>
                  <a:cubicBezTo>
                    <a:pt x="3545" y="2548"/>
                    <a:pt x="3685" y="2403"/>
                    <a:pt x="3760" y="2221"/>
                  </a:cubicBezTo>
                  <a:cubicBezTo>
                    <a:pt x="3889" y="1947"/>
                    <a:pt x="3763" y="1617"/>
                    <a:pt x="3501" y="1460"/>
                  </a:cubicBezTo>
                  <a:cubicBezTo>
                    <a:pt x="2704" y="990"/>
                    <a:pt x="1877" y="505"/>
                    <a:pt x="961" y="76"/>
                  </a:cubicBezTo>
                  <a:cubicBezTo>
                    <a:pt x="885" y="22"/>
                    <a:pt x="791" y="0"/>
                    <a:pt x="697" y="0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"/>
            <p:cNvSpPr/>
            <p:nvPr/>
          </p:nvSpPr>
          <p:spPr>
            <a:xfrm>
              <a:off x="2307675" y="997850"/>
              <a:ext cx="2508525" cy="1059725"/>
            </a:xfrm>
            <a:custGeom>
              <a:avLst/>
              <a:gdLst/>
              <a:ahLst/>
              <a:cxnLst/>
              <a:rect l="l" t="t" r="r" b="b"/>
              <a:pathLst>
                <a:path w="100341" h="42389" extrusionOk="0">
                  <a:moveTo>
                    <a:pt x="100084" y="0"/>
                  </a:moveTo>
                  <a:cubicBezTo>
                    <a:pt x="99756" y="0"/>
                    <a:pt x="98934" y="321"/>
                    <a:pt x="98780" y="323"/>
                  </a:cubicBezTo>
                  <a:cubicBezTo>
                    <a:pt x="98246" y="319"/>
                    <a:pt x="97713" y="317"/>
                    <a:pt x="97181" y="317"/>
                  </a:cubicBezTo>
                  <a:cubicBezTo>
                    <a:pt x="80782" y="317"/>
                    <a:pt x="65610" y="2380"/>
                    <a:pt x="52052" y="6463"/>
                  </a:cubicBezTo>
                  <a:cubicBezTo>
                    <a:pt x="19015" y="16412"/>
                    <a:pt x="4732" y="35328"/>
                    <a:pt x="1144" y="40883"/>
                  </a:cubicBezTo>
                  <a:cubicBezTo>
                    <a:pt x="1035" y="41048"/>
                    <a:pt x="0" y="41232"/>
                    <a:pt x="59" y="41423"/>
                  </a:cubicBezTo>
                  <a:cubicBezTo>
                    <a:pt x="134" y="41583"/>
                    <a:pt x="1270" y="41734"/>
                    <a:pt x="1450" y="41811"/>
                  </a:cubicBezTo>
                  <a:cubicBezTo>
                    <a:pt x="1888" y="41964"/>
                    <a:pt x="2303" y="42129"/>
                    <a:pt x="2759" y="42332"/>
                  </a:cubicBezTo>
                  <a:cubicBezTo>
                    <a:pt x="2830" y="42370"/>
                    <a:pt x="2913" y="42389"/>
                    <a:pt x="2998" y="42389"/>
                  </a:cubicBezTo>
                  <a:cubicBezTo>
                    <a:pt x="3061" y="42389"/>
                    <a:pt x="3125" y="42379"/>
                    <a:pt x="3185" y="42359"/>
                  </a:cubicBezTo>
                  <a:cubicBezTo>
                    <a:pt x="3234" y="42345"/>
                    <a:pt x="3272" y="42308"/>
                    <a:pt x="3345" y="42284"/>
                  </a:cubicBezTo>
                  <a:cubicBezTo>
                    <a:pt x="4940" y="41225"/>
                    <a:pt x="9315" y="38626"/>
                    <a:pt x="15028" y="36906"/>
                  </a:cubicBezTo>
                  <a:cubicBezTo>
                    <a:pt x="18295" y="35921"/>
                    <a:pt x="21458" y="35388"/>
                    <a:pt x="24481" y="35342"/>
                  </a:cubicBezTo>
                  <a:cubicBezTo>
                    <a:pt x="24553" y="35320"/>
                    <a:pt x="24609" y="35330"/>
                    <a:pt x="24658" y="35315"/>
                  </a:cubicBezTo>
                  <a:cubicBezTo>
                    <a:pt x="24843" y="35492"/>
                    <a:pt x="24953" y="35559"/>
                    <a:pt x="25016" y="35559"/>
                  </a:cubicBezTo>
                  <a:cubicBezTo>
                    <a:pt x="25186" y="35559"/>
                    <a:pt x="25009" y="35063"/>
                    <a:pt x="25067" y="34930"/>
                  </a:cubicBezTo>
                  <a:cubicBezTo>
                    <a:pt x="26027" y="32468"/>
                    <a:pt x="29096" y="26488"/>
                    <a:pt x="36442" y="24275"/>
                  </a:cubicBezTo>
                  <a:cubicBezTo>
                    <a:pt x="38301" y="23715"/>
                    <a:pt x="40315" y="23429"/>
                    <a:pt x="42470" y="23429"/>
                  </a:cubicBezTo>
                  <a:cubicBezTo>
                    <a:pt x="43516" y="23429"/>
                    <a:pt x="44595" y="23497"/>
                    <a:pt x="45706" y="23633"/>
                  </a:cubicBezTo>
                  <a:cubicBezTo>
                    <a:pt x="45729" y="23640"/>
                    <a:pt x="45754" y="23643"/>
                    <a:pt x="45778" y="23643"/>
                  </a:cubicBezTo>
                  <a:cubicBezTo>
                    <a:pt x="45842" y="23643"/>
                    <a:pt x="45908" y="23623"/>
                    <a:pt x="45961" y="23609"/>
                  </a:cubicBezTo>
                  <a:cubicBezTo>
                    <a:pt x="46033" y="23587"/>
                    <a:pt x="46106" y="23565"/>
                    <a:pt x="46169" y="23519"/>
                  </a:cubicBezTo>
                  <a:cubicBezTo>
                    <a:pt x="48389" y="21856"/>
                    <a:pt x="50934" y="20567"/>
                    <a:pt x="53743" y="19721"/>
                  </a:cubicBezTo>
                  <a:cubicBezTo>
                    <a:pt x="56553" y="18875"/>
                    <a:pt x="59643" y="18441"/>
                    <a:pt x="62966" y="18436"/>
                  </a:cubicBezTo>
                  <a:cubicBezTo>
                    <a:pt x="62972" y="18436"/>
                    <a:pt x="62977" y="18436"/>
                    <a:pt x="62982" y="18436"/>
                  </a:cubicBezTo>
                  <a:cubicBezTo>
                    <a:pt x="63051" y="18436"/>
                    <a:pt x="63097" y="18422"/>
                    <a:pt x="63165" y="18402"/>
                  </a:cubicBezTo>
                  <a:cubicBezTo>
                    <a:pt x="63266" y="18373"/>
                    <a:pt x="63356" y="18317"/>
                    <a:pt x="63431" y="18245"/>
                  </a:cubicBezTo>
                  <a:cubicBezTo>
                    <a:pt x="64798" y="16786"/>
                    <a:pt x="66345" y="15561"/>
                    <a:pt x="68044" y="14604"/>
                  </a:cubicBezTo>
                  <a:cubicBezTo>
                    <a:pt x="69309" y="13877"/>
                    <a:pt x="70654" y="13295"/>
                    <a:pt x="72053" y="12873"/>
                  </a:cubicBezTo>
                  <a:cubicBezTo>
                    <a:pt x="74128" y="12249"/>
                    <a:pt x="76378" y="11936"/>
                    <a:pt x="78791" y="11936"/>
                  </a:cubicBezTo>
                  <a:cubicBezTo>
                    <a:pt x="81903" y="11936"/>
                    <a:pt x="85288" y="12457"/>
                    <a:pt x="88922" y="13501"/>
                  </a:cubicBezTo>
                  <a:cubicBezTo>
                    <a:pt x="89036" y="13541"/>
                    <a:pt x="89421" y="13977"/>
                    <a:pt x="89532" y="13977"/>
                  </a:cubicBezTo>
                  <a:cubicBezTo>
                    <a:pt x="89535" y="13977"/>
                    <a:pt x="89538" y="13977"/>
                    <a:pt x="89541" y="13976"/>
                  </a:cubicBezTo>
                  <a:cubicBezTo>
                    <a:pt x="89710" y="13925"/>
                    <a:pt x="89579" y="13332"/>
                    <a:pt x="89637" y="13181"/>
                  </a:cubicBezTo>
                  <a:cubicBezTo>
                    <a:pt x="91349" y="9735"/>
                    <a:pt x="93828" y="7626"/>
                    <a:pt x="97503" y="6521"/>
                  </a:cubicBezTo>
                  <a:cubicBezTo>
                    <a:pt x="97692" y="6463"/>
                    <a:pt x="98157" y="6346"/>
                    <a:pt x="98181" y="6341"/>
                  </a:cubicBezTo>
                  <a:cubicBezTo>
                    <a:pt x="99066" y="6266"/>
                    <a:pt x="98625" y="6000"/>
                    <a:pt x="98620" y="5711"/>
                  </a:cubicBezTo>
                  <a:cubicBezTo>
                    <a:pt x="98606" y="4618"/>
                    <a:pt x="98702" y="2936"/>
                    <a:pt x="99347" y="1169"/>
                  </a:cubicBezTo>
                  <a:cubicBezTo>
                    <a:pt x="99422" y="965"/>
                    <a:pt x="100341" y="212"/>
                    <a:pt x="100210" y="42"/>
                  </a:cubicBezTo>
                  <a:cubicBezTo>
                    <a:pt x="100193" y="13"/>
                    <a:pt x="100148" y="0"/>
                    <a:pt x="100084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"/>
            <p:cNvSpPr/>
            <p:nvPr/>
          </p:nvSpPr>
          <p:spPr>
            <a:xfrm>
              <a:off x="3249200" y="1479900"/>
              <a:ext cx="632875" cy="497450"/>
            </a:xfrm>
            <a:custGeom>
              <a:avLst/>
              <a:gdLst/>
              <a:ahLst/>
              <a:cxnLst/>
              <a:rect l="l" t="t" r="r" b="b"/>
              <a:pathLst>
                <a:path w="25315" h="19898" extrusionOk="0">
                  <a:moveTo>
                    <a:pt x="24988" y="0"/>
                  </a:moveTo>
                  <a:cubicBezTo>
                    <a:pt x="24720" y="0"/>
                    <a:pt x="23336" y="512"/>
                    <a:pt x="23208" y="521"/>
                  </a:cubicBezTo>
                  <a:cubicBezTo>
                    <a:pt x="20782" y="671"/>
                    <a:pt x="18482" y="1066"/>
                    <a:pt x="16376" y="1702"/>
                  </a:cubicBezTo>
                  <a:cubicBezTo>
                    <a:pt x="4441" y="5296"/>
                    <a:pt x="791" y="16089"/>
                    <a:pt x="76" y="19163"/>
                  </a:cubicBezTo>
                  <a:cubicBezTo>
                    <a:pt x="0" y="19487"/>
                    <a:pt x="580" y="19323"/>
                    <a:pt x="897" y="19417"/>
                  </a:cubicBezTo>
                  <a:cubicBezTo>
                    <a:pt x="1985" y="19738"/>
                    <a:pt x="2997" y="19898"/>
                    <a:pt x="3953" y="19898"/>
                  </a:cubicBezTo>
                  <a:cubicBezTo>
                    <a:pt x="4738" y="19898"/>
                    <a:pt x="5485" y="19790"/>
                    <a:pt x="6203" y="19575"/>
                  </a:cubicBezTo>
                  <a:cubicBezTo>
                    <a:pt x="8956" y="18743"/>
                    <a:pt x="10910" y="16397"/>
                    <a:pt x="12982" y="13913"/>
                  </a:cubicBezTo>
                  <a:cubicBezTo>
                    <a:pt x="14994" y="11491"/>
                    <a:pt x="17275" y="8752"/>
                    <a:pt x="20642" y="7485"/>
                  </a:cubicBezTo>
                  <a:cubicBezTo>
                    <a:pt x="20823" y="7419"/>
                    <a:pt x="21027" y="7485"/>
                    <a:pt x="21085" y="7301"/>
                  </a:cubicBezTo>
                  <a:cubicBezTo>
                    <a:pt x="21352" y="6440"/>
                    <a:pt x="22091" y="3965"/>
                    <a:pt x="23766" y="1496"/>
                  </a:cubicBezTo>
                  <a:cubicBezTo>
                    <a:pt x="23960" y="1207"/>
                    <a:pt x="25315" y="201"/>
                    <a:pt x="25026" y="7"/>
                  </a:cubicBezTo>
                  <a:cubicBezTo>
                    <a:pt x="25019" y="2"/>
                    <a:pt x="25006" y="0"/>
                    <a:pt x="2498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"/>
            <p:cNvSpPr/>
            <p:nvPr/>
          </p:nvSpPr>
          <p:spPr>
            <a:xfrm>
              <a:off x="787350" y="2088500"/>
              <a:ext cx="222575" cy="195100"/>
            </a:xfrm>
            <a:custGeom>
              <a:avLst/>
              <a:gdLst/>
              <a:ahLst/>
              <a:cxnLst/>
              <a:rect l="l" t="t" r="r" b="b"/>
              <a:pathLst>
                <a:path w="8903" h="7804" extrusionOk="0">
                  <a:moveTo>
                    <a:pt x="8241" y="0"/>
                  </a:moveTo>
                  <a:cubicBezTo>
                    <a:pt x="8180" y="0"/>
                    <a:pt x="8119" y="9"/>
                    <a:pt x="8059" y="27"/>
                  </a:cubicBezTo>
                  <a:cubicBezTo>
                    <a:pt x="8011" y="42"/>
                    <a:pt x="7967" y="54"/>
                    <a:pt x="7924" y="93"/>
                  </a:cubicBezTo>
                  <a:cubicBezTo>
                    <a:pt x="4736" y="1945"/>
                    <a:pt x="2928" y="3326"/>
                    <a:pt x="2295" y="3833"/>
                  </a:cubicBezTo>
                  <a:cubicBezTo>
                    <a:pt x="1537" y="4453"/>
                    <a:pt x="819" y="5457"/>
                    <a:pt x="126" y="6894"/>
                  </a:cubicBezTo>
                  <a:cubicBezTo>
                    <a:pt x="0" y="7168"/>
                    <a:pt x="78" y="7510"/>
                    <a:pt x="310" y="7677"/>
                  </a:cubicBezTo>
                  <a:cubicBezTo>
                    <a:pt x="423" y="7764"/>
                    <a:pt x="543" y="7804"/>
                    <a:pt x="665" y="7804"/>
                  </a:cubicBezTo>
                  <a:cubicBezTo>
                    <a:pt x="730" y="7804"/>
                    <a:pt x="795" y="7792"/>
                    <a:pt x="861" y="7771"/>
                  </a:cubicBezTo>
                  <a:cubicBezTo>
                    <a:pt x="953" y="7740"/>
                    <a:pt x="1037" y="7699"/>
                    <a:pt x="1113" y="7643"/>
                  </a:cubicBezTo>
                  <a:cubicBezTo>
                    <a:pt x="2206" y="6584"/>
                    <a:pt x="3309" y="5726"/>
                    <a:pt x="4489" y="4768"/>
                  </a:cubicBezTo>
                  <a:cubicBezTo>
                    <a:pt x="5934" y="3653"/>
                    <a:pt x="7393" y="2505"/>
                    <a:pt x="8706" y="1036"/>
                  </a:cubicBezTo>
                  <a:cubicBezTo>
                    <a:pt x="8903" y="820"/>
                    <a:pt x="8903" y="481"/>
                    <a:pt x="8721" y="221"/>
                  </a:cubicBezTo>
                  <a:cubicBezTo>
                    <a:pt x="8597" y="79"/>
                    <a:pt x="8422" y="0"/>
                    <a:pt x="8241" y="0"/>
                  </a:cubicBezTo>
                  <a:close/>
                </a:path>
              </a:pathLst>
            </a:custGeom>
            <a:solidFill>
              <a:srgbClr val="0F1B1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"/>
            <p:cNvSpPr/>
            <p:nvPr/>
          </p:nvSpPr>
          <p:spPr>
            <a:xfrm>
              <a:off x="5816675" y="731475"/>
              <a:ext cx="97025" cy="65700"/>
            </a:xfrm>
            <a:custGeom>
              <a:avLst/>
              <a:gdLst/>
              <a:ahLst/>
              <a:cxnLst/>
              <a:rect l="l" t="t" r="r" b="b"/>
              <a:pathLst>
                <a:path w="3881" h="2628" extrusionOk="0">
                  <a:moveTo>
                    <a:pt x="701" y="0"/>
                  </a:moveTo>
                  <a:cubicBezTo>
                    <a:pt x="633" y="0"/>
                    <a:pt x="566" y="11"/>
                    <a:pt x="505" y="30"/>
                  </a:cubicBezTo>
                  <a:cubicBezTo>
                    <a:pt x="386" y="66"/>
                    <a:pt x="255" y="156"/>
                    <a:pt x="165" y="289"/>
                  </a:cubicBezTo>
                  <a:cubicBezTo>
                    <a:pt x="0" y="524"/>
                    <a:pt x="27" y="880"/>
                    <a:pt x="277" y="1096"/>
                  </a:cubicBezTo>
                  <a:cubicBezTo>
                    <a:pt x="1113" y="1865"/>
                    <a:pt x="1988" y="2335"/>
                    <a:pt x="3028" y="2597"/>
                  </a:cubicBezTo>
                  <a:cubicBezTo>
                    <a:pt x="3082" y="2617"/>
                    <a:pt x="3140" y="2628"/>
                    <a:pt x="3197" y="2628"/>
                  </a:cubicBezTo>
                  <a:cubicBezTo>
                    <a:pt x="3248" y="2628"/>
                    <a:pt x="3298" y="2620"/>
                    <a:pt x="3345" y="2604"/>
                  </a:cubicBezTo>
                  <a:cubicBezTo>
                    <a:pt x="3539" y="2548"/>
                    <a:pt x="3680" y="2403"/>
                    <a:pt x="3755" y="2221"/>
                  </a:cubicBezTo>
                  <a:cubicBezTo>
                    <a:pt x="3881" y="1947"/>
                    <a:pt x="3757" y="1617"/>
                    <a:pt x="3500" y="1460"/>
                  </a:cubicBezTo>
                  <a:cubicBezTo>
                    <a:pt x="2703" y="990"/>
                    <a:pt x="1876" y="505"/>
                    <a:pt x="960" y="73"/>
                  </a:cubicBezTo>
                  <a:cubicBezTo>
                    <a:pt x="886" y="21"/>
                    <a:pt x="793" y="0"/>
                    <a:pt x="701" y="0"/>
                  </a:cubicBezTo>
                  <a:close/>
                </a:path>
              </a:pathLst>
            </a:custGeom>
            <a:solidFill>
              <a:srgbClr val="0E1B1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"/>
            <p:cNvSpPr/>
            <p:nvPr/>
          </p:nvSpPr>
          <p:spPr>
            <a:xfrm>
              <a:off x="4295500" y="253900"/>
              <a:ext cx="1856825" cy="1470200"/>
            </a:xfrm>
            <a:custGeom>
              <a:avLst/>
              <a:gdLst/>
              <a:ahLst/>
              <a:cxnLst/>
              <a:rect l="l" t="t" r="r" b="b"/>
              <a:pathLst>
                <a:path w="74273" h="58808" extrusionOk="0">
                  <a:moveTo>
                    <a:pt x="13993" y="1"/>
                  </a:moveTo>
                  <a:cubicBezTo>
                    <a:pt x="13559" y="1"/>
                    <a:pt x="13158" y="51"/>
                    <a:pt x="12798" y="159"/>
                  </a:cubicBezTo>
                  <a:cubicBezTo>
                    <a:pt x="12589" y="225"/>
                    <a:pt x="12386" y="312"/>
                    <a:pt x="12197" y="421"/>
                  </a:cubicBezTo>
                  <a:cubicBezTo>
                    <a:pt x="10895" y="1150"/>
                    <a:pt x="9768" y="1674"/>
                    <a:pt x="8617" y="2021"/>
                  </a:cubicBezTo>
                  <a:cubicBezTo>
                    <a:pt x="7369" y="2396"/>
                    <a:pt x="6186" y="2544"/>
                    <a:pt x="4797" y="2726"/>
                  </a:cubicBezTo>
                  <a:cubicBezTo>
                    <a:pt x="3534" y="2871"/>
                    <a:pt x="2022" y="3065"/>
                    <a:pt x="0" y="3489"/>
                  </a:cubicBezTo>
                  <a:cubicBezTo>
                    <a:pt x="0" y="3489"/>
                    <a:pt x="904" y="3457"/>
                    <a:pt x="2318" y="3457"/>
                  </a:cubicBezTo>
                  <a:cubicBezTo>
                    <a:pt x="5808" y="3457"/>
                    <a:pt x="12406" y="3656"/>
                    <a:pt x="16177" y="5036"/>
                  </a:cubicBezTo>
                  <a:cubicBezTo>
                    <a:pt x="21475" y="6975"/>
                    <a:pt x="17512" y="18852"/>
                    <a:pt x="26706" y="18890"/>
                  </a:cubicBezTo>
                  <a:cubicBezTo>
                    <a:pt x="35902" y="18895"/>
                    <a:pt x="42354" y="25803"/>
                    <a:pt x="37152" y="28707"/>
                  </a:cubicBezTo>
                  <a:cubicBezTo>
                    <a:pt x="31958" y="31632"/>
                    <a:pt x="26837" y="36526"/>
                    <a:pt x="30901" y="39859"/>
                  </a:cubicBezTo>
                  <a:cubicBezTo>
                    <a:pt x="34661" y="42944"/>
                    <a:pt x="45660" y="52858"/>
                    <a:pt x="38156" y="58808"/>
                  </a:cubicBezTo>
                  <a:cubicBezTo>
                    <a:pt x="39494" y="58377"/>
                    <a:pt x="40824" y="57926"/>
                    <a:pt x="42160" y="57494"/>
                  </a:cubicBezTo>
                  <a:cubicBezTo>
                    <a:pt x="45878" y="56270"/>
                    <a:pt x="49688" y="55017"/>
                    <a:pt x="53784" y="53575"/>
                  </a:cubicBezTo>
                  <a:cubicBezTo>
                    <a:pt x="63557" y="50109"/>
                    <a:pt x="69050" y="43739"/>
                    <a:pt x="71915" y="39001"/>
                  </a:cubicBezTo>
                  <a:cubicBezTo>
                    <a:pt x="73791" y="35922"/>
                    <a:pt x="74273" y="32478"/>
                    <a:pt x="73231" y="29281"/>
                  </a:cubicBezTo>
                  <a:cubicBezTo>
                    <a:pt x="72550" y="27286"/>
                    <a:pt x="71309" y="25512"/>
                    <a:pt x="69549" y="24104"/>
                  </a:cubicBezTo>
                  <a:cubicBezTo>
                    <a:pt x="68432" y="23343"/>
                    <a:pt x="67338" y="23280"/>
                    <a:pt x="66037" y="23227"/>
                  </a:cubicBezTo>
                  <a:cubicBezTo>
                    <a:pt x="63497" y="23125"/>
                    <a:pt x="60605" y="23001"/>
                    <a:pt x="57139" y="16976"/>
                  </a:cubicBezTo>
                  <a:lnTo>
                    <a:pt x="56734" y="16234"/>
                  </a:lnTo>
                  <a:cubicBezTo>
                    <a:pt x="54475" y="11999"/>
                    <a:pt x="46559" y="6658"/>
                    <a:pt x="40234" y="6658"/>
                  </a:cubicBezTo>
                  <a:cubicBezTo>
                    <a:pt x="39312" y="6658"/>
                    <a:pt x="38423" y="6771"/>
                    <a:pt x="37591" y="7019"/>
                  </a:cubicBezTo>
                  <a:lnTo>
                    <a:pt x="37773" y="7620"/>
                  </a:lnTo>
                  <a:lnTo>
                    <a:pt x="37194" y="7086"/>
                  </a:lnTo>
                  <a:lnTo>
                    <a:pt x="37169" y="7091"/>
                  </a:lnTo>
                  <a:cubicBezTo>
                    <a:pt x="36932" y="7164"/>
                    <a:pt x="36750" y="7351"/>
                    <a:pt x="36718" y="7595"/>
                  </a:cubicBezTo>
                  <a:cubicBezTo>
                    <a:pt x="36689" y="7840"/>
                    <a:pt x="36791" y="8095"/>
                    <a:pt x="37009" y="8213"/>
                  </a:cubicBezTo>
                  <a:cubicBezTo>
                    <a:pt x="40000" y="10140"/>
                    <a:pt x="42363" y="12259"/>
                    <a:pt x="44036" y="14503"/>
                  </a:cubicBezTo>
                  <a:cubicBezTo>
                    <a:pt x="44252" y="14780"/>
                    <a:pt x="44184" y="15163"/>
                    <a:pt x="43731" y="15485"/>
                  </a:cubicBezTo>
                  <a:cubicBezTo>
                    <a:pt x="43669" y="15504"/>
                    <a:pt x="43608" y="15513"/>
                    <a:pt x="43547" y="15513"/>
                  </a:cubicBezTo>
                  <a:cubicBezTo>
                    <a:pt x="43348" y="15513"/>
                    <a:pt x="43160" y="15414"/>
                    <a:pt x="43030" y="15252"/>
                  </a:cubicBezTo>
                  <a:cubicBezTo>
                    <a:pt x="38502" y="9176"/>
                    <a:pt x="30019" y="6049"/>
                    <a:pt x="29895" y="5984"/>
                  </a:cubicBezTo>
                  <a:cubicBezTo>
                    <a:pt x="27896" y="5249"/>
                    <a:pt x="25797" y="4284"/>
                    <a:pt x="23819" y="3363"/>
                  </a:cubicBezTo>
                  <a:cubicBezTo>
                    <a:pt x="20237" y="1711"/>
                    <a:pt x="16537" y="1"/>
                    <a:pt x="13993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"/>
            <p:cNvSpPr/>
            <p:nvPr/>
          </p:nvSpPr>
          <p:spPr>
            <a:xfrm>
              <a:off x="652525" y="672325"/>
              <a:ext cx="5536525" cy="2301750"/>
            </a:xfrm>
            <a:custGeom>
              <a:avLst/>
              <a:gdLst/>
              <a:ahLst/>
              <a:cxnLst/>
              <a:rect l="l" t="t" r="r" b="b"/>
              <a:pathLst>
                <a:path w="221461" h="92070" fill="none" extrusionOk="0">
                  <a:moveTo>
                    <a:pt x="203452" y="1"/>
                  </a:moveTo>
                  <a:cubicBezTo>
                    <a:pt x="208561" y="1792"/>
                    <a:pt x="213210" y="4919"/>
                    <a:pt x="215668" y="6877"/>
                  </a:cubicBezTo>
                  <a:cubicBezTo>
                    <a:pt x="220518" y="10743"/>
                    <a:pt x="221461" y="17174"/>
                    <a:pt x="218176" y="22588"/>
                  </a:cubicBezTo>
                  <a:cubicBezTo>
                    <a:pt x="215198" y="27497"/>
                    <a:pt x="209618" y="33915"/>
                    <a:pt x="199702" y="37422"/>
                  </a:cubicBezTo>
                  <a:cubicBezTo>
                    <a:pt x="182181" y="43625"/>
                    <a:pt x="169676" y="46259"/>
                    <a:pt x="149544" y="57695"/>
                  </a:cubicBezTo>
                  <a:cubicBezTo>
                    <a:pt x="129412" y="69128"/>
                    <a:pt x="112305" y="71804"/>
                    <a:pt x="95607" y="76082"/>
                  </a:cubicBezTo>
                  <a:cubicBezTo>
                    <a:pt x="78912" y="80360"/>
                    <a:pt x="67709" y="90646"/>
                    <a:pt x="56034" y="91359"/>
                  </a:cubicBezTo>
                  <a:cubicBezTo>
                    <a:pt x="44353" y="92069"/>
                    <a:pt x="36660" y="87772"/>
                    <a:pt x="20588" y="86759"/>
                  </a:cubicBezTo>
                  <a:cubicBezTo>
                    <a:pt x="6811" y="85893"/>
                    <a:pt x="0" y="78212"/>
                    <a:pt x="2795" y="69142"/>
                  </a:cubicBezTo>
                  <a:cubicBezTo>
                    <a:pt x="3692" y="66234"/>
                    <a:pt x="5054" y="61798"/>
                    <a:pt x="7303" y="59993"/>
                  </a:cubicBezTo>
                  <a:cubicBezTo>
                    <a:pt x="9143" y="58519"/>
                    <a:pt x="12505" y="56279"/>
                    <a:pt x="17391" y="537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"/>
            <p:cNvSpPr/>
            <p:nvPr/>
          </p:nvSpPr>
          <p:spPr>
            <a:xfrm>
              <a:off x="710325" y="981000"/>
              <a:ext cx="6212175" cy="4506975"/>
            </a:xfrm>
            <a:custGeom>
              <a:avLst/>
              <a:gdLst/>
              <a:ahLst/>
              <a:cxnLst/>
              <a:rect l="l" t="t" r="r" b="b"/>
              <a:pathLst>
                <a:path w="248487" h="180279" fill="none" extrusionOk="0">
                  <a:moveTo>
                    <a:pt x="217222" y="1"/>
                  </a:moveTo>
                  <a:cubicBezTo>
                    <a:pt x="221405" y="12001"/>
                    <a:pt x="224646" y="23272"/>
                    <a:pt x="227702" y="35480"/>
                  </a:cubicBezTo>
                  <a:cubicBezTo>
                    <a:pt x="232489" y="54607"/>
                    <a:pt x="231714" y="41399"/>
                    <a:pt x="237044" y="60499"/>
                  </a:cubicBezTo>
                  <a:cubicBezTo>
                    <a:pt x="239943" y="70892"/>
                    <a:pt x="239463" y="72288"/>
                    <a:pt x="241603" y="80932"/>
                  </a:cubicBezTo>
                  <a:cubicBezTo>
                    <a:pt x="243350" y="87992"/>
                    <a:pt x="246766" y="99338"/>
                    <a:pt x="247999" y="106500"/>
                  </a:cubicBezTo>
                  <a:lnTo>
                    <a:pt x="247999" y="106500"/>
                  </a:lnTo>
                  <a:cubicBezTo>
                    <a:pt x="248486" y="110667"/>
                    <a:pt x="244763" y="113692"/>
                    <a:pt x="241668" y="117105"/>
                  </a:cubicBezTo>
                  <a:cubicBezTo>
                    <a:pt x="234610" y="124887"/>
                    <a:pt x="221985" y="136122"/>
                    <a:pt x="201147" y="145456"/>
                  </a:cubicBezTo>
                  <a:cubicBezTo>
                    <a:pt x="179507" y="155149"/>
                    <a:pt x="158541" y="163971"/>
                    <a:pt x="135285" y="167786"/>
                  </a:cubicBezTo>
                  <a:cubicBezTo>
                    <a:pt x="123564" y="169711"/>
                    <a:pt x="110393" y="175545"/>
                    <a:pt x="98734" y="177814"/>
                  </a:cubicBezTo>
                  <a:cubicBezTo>
                    <a:pt x="87648" y="179971"/>
                    <a:pt x="77635" y="180279"/>
                    <a:pt x="66127" y="179227"/>
                  </a:cubicBezTo>
                  <a:cubicBezTo>
                    <a:pt x="54657" y="178175"/>
                    <a:pt x="26408" y="171650"/>
                    <a:pt x="23776" y="160917"/>
                  </a:cubicBezTo>
                  <a:cubicBezTo>
                    <a:pt x="20043" y="145705"/>
                    <a:pt x="0" y="62482"/>
                    <a:pt x="0" y="6248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"/>
            <p:cNvSpPr/>
            <p:nvPr/>
          </p:nvSpPr>
          <p:spPr>
            <a:xfrm>
              <a:off x="713100" y="176550"/>
              <a:ext cx="5331200" cy="2261125"/>
            </a:xfrm>
            <a:custGeom>
              <a:avLst/>
              <a:gdLst/>
              <a:ahLst/>
              <a:cxnLst/>
              <a:rect l="l" t="t" r="r" b="b"/>
              <a:pathLst>
                <a:path w="213248" h="90445" fill="none" extrusionOk="0">
                  <a:moveTo>
                    <a:pt x="213247" y="26708"/>
                  </a:moveTo>
                  <a:cubicBezTo>
                    <a:pt x="209473" y="24032"/>
                    <a:pt x="205804" y="28798"/>
                    <a:pt x="200578" y="19020"/>
                  </a:cubicBezTo>
                  <a:cubicBezTo>
                    <a:pt x="197844" y="13906"/>
                    <a:pt x="187494" y="7505"/>
                    <a:pt x="180720" y="9514"/>
                  </a:cubicBezTo>
                  <a:cubicBezTo>
                    <a:pt x="173945" y="11523"/>
                    <a:pt x="160367" y="0"/>
                    <a:pt x="155195" y="2960"/>
                  </a:cubicBezTo>
                  <a:cubicBezTo>
                    <a:pt x="150020" y="5924"/>
                    <a:pt x="148871" y="4332"/>
                    <a:pt x="139624" y="6826"/>
                  </a:cubicBezTo>
                  <a:cubicBezTo>
                    <a:pt x="130377" y="9320"/>
                    <a:pt x="133235" y="5042"/>
                    <a:pt x="124950" y="9349"/>
                  </a:cubicBezTo>
                  <a:cubicBezTo>
                    <a:pt x="116668" y="13659"/>
                    <a:pt x="110778" y="9979"/>
                    <a:pt x="106033" y="15564"/>
                  </a:cubicBezTo>
                  <a:cubicBezTo>
                    <a:pt x="101287" y="21148"/>
                    <a:pt x="94083" y="14262"/>
                    <a:pt x="85164" y="20915"/>
                  </a:cubicBezTo>
                  <a:cubicBezTo>
                    <a:pt x="76247" y="27569"/>
                    <a:pt x="73440" y="23376"/>
                    <a:pt x="64847" y="31306"/>
                  </a:cubicBezTo>
                  <a:cubicBezTo>
                    <a:pt x="56255" y="39239"/>
                    <a:pt x="52164" y="32921"/>
                    <a:pt x="46877" y="42189"/>
                  </a:cubicBezTo>
                  <a:cubicBezTo>
                    <a:pt x="41591" y="51458"/>
                    <a:pt x="33597" y="43411"/>
                    <a:pt x="28306" y="56499"/>
                  </a:cubicBezTo>
                  <a:cubicBezTo>
                    <a:pt x="23013" y="69588"/>
                    <a:pt x="19156" y="61301"/>
                    <a:pt x="15824" y="71430"/>
                  </a:cubicBezTo>
                  <a:cubicBezTo>
                    <a:pt x="12491" y="81559"/>
                    <a:pt x="5059" y="81009"/>
                    <a:pt x="1" y="904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"/>
            <p:cNvSpPr/>
            <p:nvPr/>
          </p:nvSpPr>
          <p:spPr>
            <a:xfrm>
              <a:off x="1879750" y="1868475"/>
              <a:ext cx="630950" cy="293850"/>
            </a:xfrm>
            <a:custGeom>
              <a:avLst/>
              <a:gdLst/>
              <a:ahLst/>
              <a:cxnLst/>
              <a:rect l="l" t="t" r="r" b="b"/>
              <a:pathLst>
                <a:path w="25238" h="11754" fill="none" extrusionOk="0">
                  <a:moveTo>
                    <a:pt x="0" y="11754"/>
                  </a:moveTo>
                  <a:cubicBezTo>
                    <a:pt x="0" y="11754"/>
                    <a:pt x="11615" y="1"/>
                    <a:pt x="25237" y="116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"/>
            <p:cNvSpPr/>
            <p:nvPr/>
          </p:nvSpPr>
          <p:spPr>
            <a:xfrm>
              <a:off x="2386150" y="1144075"/>
              <a:ext cx="2547375" cy="987900"/>
            </a:xfrm>
            <a:custGeom>
              <a:avLst/>
              <a:gdLst/>
              <a:ahLst/>
              <a:cxnLst/>
              <a:rect l="l" t="t" r="r" b="b"/>
              <a:pathLst>
                <a:path w="101895" h="39516" fill="none" extrusionOk="0">
                  <a:moveTo>
                    <a:pt x="0" y="37320"/>
                  </a:moveTo>
                  <a:cubicBezTo>
                    <a:pt x="0" y="37320"/>
                    <a:pt x="17389" y="25244"/>
                    <a:pt x="32484" y="32380"/>
                  </a:cubicBezTo>
                  <a:cubicBezTo>
                    <a:pt x="47577" y="39516"/>
                    <a:pt x="46780" y="20094"/>
                    <a:pt x="59841" y="20838"/>
                  </a:cubicBezTo>
                  <a:cubicBezTo>
                    <a:pt x="72903" y="21579"/>
                    <a:pt x="75550" y="24779"/>
                    <a:pt x="81568" y="19597"/>
                  </a:cubicBezTo>
                  <a:cubicBezTo>
                    <a:pt x="87584" y="14417"/>
                    <a:pt x="83035" y="0"/>
                    <a:pt x="101894" y="4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"/>
            <p:cNvSpPr/>
            <p:nvPr/>
          </p:nvSpPr>
          <p:spPr>
            <a:xfrm>
              <a:off x="4767225" y="919250"/>
              <a:ext cx="126900" cy="246225"/>
            </a:xfrm>
            <a:custGeom>
              <a:avLst/>
              <a:gdLst/>
              <a:ahLst/>
              <a:cxnLst/>
              <a:rect l="l" t="t" r="r" b="b"/>
              <a:pathLst>
                <a:path w="5076" h="9849" fill="none" extrusionOk="0">
                  <a:moveTo>
                    <a:pt x="934" y="9849"/>
                  </a:moveTo>
                  <a:cubicBezTo>
                    <a:pt x="934" y="9849"/>
                    <a:pt x="1" y="3423"/>
                    <a:pt x="507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"/>
            <p:cNvSpPr/>
            <p:nvPr/>
          </p:nvSpPr>
          <p:spPr>
            <a:xfrm>
              <a:off x="2302400" y="953675"/>
              <a:ext cx="2524225" cy="1091650"/>
            </a:xfrm>
            <a:custGeom>
              <a:avLst/>
              <a:gdLst/>
              <a:ahLst/>
              <a:cxnLst/>
              <a:rect l="l" t="t" r="r" b="b"/>
              <a:pathLst>
                <a:path w="100969" h="43666" fill="none" extrusionOk="0">
                  <a:moveTo>
                    <a:pt x="0" y="43666"/>
                  </a:moveTo>
                  <a:cubicBezTo>
                    <a:pt x="0" y="43666"/>
                    <a:pt x="23099" y="1"/>
                    <a:pt x="100969" y="146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"/>
            <p:cNvSpPr/>
            <p:nvPr/>
          </p:nvSpPr>
          <p:spPr>
            <a:xfrm>
              <a:off x="1953200" y="1316150"/>
              <a:ext cx="1202475" cy="789700"/>
            </a:xfrm>
            <a:custGeom>
              <a:avLst/>
              <a:gdLst/>
              <a:ahLst/>
              <a:cxnLst/>
              <a:rect l="l" t="t" r="r" b="b"/>
              <a:pathLst>
                <a:path w="48099" h="31588" fill="none" extrusionOk="0">
                  <a:moveTo>
                    <a:pt x="0" y="31588"/>
                  </a:moveTo>
                  <a:cubicBezTo>
                    <a:pt x="0" y="31588"/>
                    <a:pt x="17255" y="423"/>
                    <a:pt x="48098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"/>
            <p:cNvSpPr/>
            <p:nvPr/>
          </p:nvSpPr>
          <p:spPr>
            <a:xfrm>
              <a:off x="3785525" y="1157350"/>
              <a:ext cx="766550" cy="518700"/>
            </a:xfrm>
            <a:custGeom>
              <a:avLst/>
              <a:gdLst/>
              <a:ahLst/>
              <a:cxnLst/>
              <a:rect l="l" t="t" r="r" b="b"/>
              <a:pathLst>
                <a:path w="30662" h="20748" fill="none" extrusionOk="0">
                  <a:moveTo>
                    <a:pt x="1" y="20748"/>
                  </a:moveTo>
                  <a:cubicBezTo>
                    <a:pt x="1" y="20748"/>
                    <a:pt x="4972" y="0"/>
                    <a:pt x="30662" y="80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"/>
            <p:cNvSpPr/>
            <p:nvPr/>
          </p:nvSpPr>
          <p:spPr>
            <a:xfrm>
              <a:off x="3240050" y="1468125"/>
              <a:ext cx="656500" cy="503025"/>
            </a:xfrm>
            <a:custGeom>
              <a:avLst/>
              <a:gdLst/>
              <a:ahLst/>
              <a:cxnLst/>
              <a:rect l="l" t="t" r="r" b="b"/>
              <a:pathLst>
                <a:path w="26260" h="20121" fill="none" extrusionOk="0">
                  <a:moveTo>
                    <a:pt x="0" y="20121"/>
                  </a:moveTo>
                  <a:cubicBezTo>
                    <a:pt x="0" y="20121"/>
                    <a:pt x="2904" y="1"/>
                    <a:pt x="26260" y="24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"/>
            <p:cNvSpPr/>
            <p:nvPr/>
          </p:nvSpPr>
          <p:spPr>
            <a:xfrm>
              <a:off x="2941500" y="1546125"/>
              <a:ext cx="518650" cy="351100"/>
            </a:xfrm>
            <a:custGeom>
              <a:avLst/>
              <a:gdLst/>
              <a:ahLst/>
              <a:cxnLst/>
              <a:rect l="l" t="t" r="r" b="b"/>
              <a:pathLst>
                <a:path w="20746" h="14044" fill="none" extrusionOk="0">
                  <a:moveTo>
                    <a:pt x="0" y="14044"/>
                  </a:moveTo>
                  <a:cubicBezTo>
                    <a:pt x="0" y="14044"/>
                    <a:pt x="3864" y="0"/>
                    <a:pt x="20746" y="23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"/>
            <p:cNvSpPr/>
            <p:nvPr/>
          </p:nvSpPr>
          <p:spPr>
            <a:xfrm>
              <a:off x="1674400" y="1263250"/>
              <a:ext cx="352425" cy="106150"/>
            </a:xfrm>
            <a:custGeom>
              <a:avLst/>
              <a:gdLst/>
              <a:ahLst/>
              <a:cxnLst/>
              <a:rect l="l" t="t" r="r" b="b"/>
              <a:pathLst>
                <a:path w="14097" h="4246" fill="none" extrusionOk="0">
                  <a:moveTo>
                    <a:pt x="0" y="4245"/>
                  </a:moveTo>
                  <a:cubicBezTo>
                    <a:pt x="0" y="4245"/>
                    <a:pt x="9102" y="2660"/>
                    <a:pt x="14097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"/>
            <p:cNvSpPr/>
            <p:nvPr/>
          </p:nvSpPr>
          <p:spPr>
            <a:xfrm>
              <a:off x="1279300" y="1673800"/>
              <a:ext cx="101775" cy="261800"/>
            </a:xfrm>
            <a:custGeom>
              <a:avLst/>
              <a:gdLst/>
              <a:ahLst/>
              <a:cxnLst/>
              <a:rect l="l" t="t" r="r" b="b"/>
              <a:pathLst>
                <a:path w="4071" h="10472" fill="none" extrusionOk="0">
                  <a:moveTo>
                    <a:pt x="4071" y="0"/>
                  </a:moveTo>
                  <a:cubicBezTo>
                    <a:pt x="4071" y="0"/>
                    <a:pt x="1186" y="7999"/>
                    <a:pt x="1" y="1047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"/>
            <p:cNvSpPr/>
            <p:nvPr/>
          </p:nvSpPr>
          <p:spPr>
            <a:xfrm>
              <a:off x="3202350" y="624475"/>
              <a:ext cx="349175" cy="12550"/>
            </a:xfrm>
            <a:custGeom>
              <a:avLst/>
              <a:gdLst/>
              <a:ahLst/>
              <a:cxnLst/>
              <a:rect l="l" t="t" r="r" b="b"/>
              <a:pathLst>
                <a:path w="13967" h="502" fill="none" extrusionOk="0">
                  <a:moveTo>
                    <a:pt x="1" y="34"/>
                  </a:moveTo>
                  <a:cubicBezTo>
                    <a:pt x="1" y="34"/>
                    <a:pt x="9560" y="502"/>
                    <a:pt x="13967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"/>
            <p:cNvSpPr/>
            <p:nvPr/>
          </p:nvSpPr>
          <p:spPr>
            <a:xfrm>
              <a:off x="5049225" y="389475"/>
              <a:ext cx="334775" cy="236400"/>
            </a:xfrm>
            <a:custGeom>
              <a:avLst/>
              <a:gdLst/>
              <a:ahLst/>
              <a:cxnLst/>
              <a:rect l="l" t="t" r="r" b="b"/>
              <a:pathLst>
                <a:path w="13391" h="9456" fill="none" extrusionOk="0">
                  <a:moveTo>
                    <a:pt x="1" y="1"/>
                  </a:moveTo>
                  <a:cubicBezTo>
                    <a:pt x="1" y="1"/>
                    <a:pt x="8748" y="3215"/>
                    <a:pt x="13390" y="945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"/>
            <p:cNvSpPr/>
            <p:nvPr/>
          </p:nvSpPr>
          <p:spPr>
            <a:xfrm>
              <a:off x="4024825" y="363850"/>
              <a:ext cx="217250" cy="52625"/>
            </a:xfrm>
            <a:custGeom>
              <a:avLst/>
              <a:gdLst/>
              <a:ahLst/>
              <a:cxnLst/>
              <a:rect l="l" t="t" r="r" b="b"/>
              <a:pathLst>
                <a:path w="8690" h="2105" fill="none" extrusionOk="0">
                  <a:moveTo>
                    <a:pt x="0" y="0"/>
                  </a:moveTo>
                  <a:cubicBezTo>
                    <a:pt x="0" y="0"/>
                    <a:pt x="6872" y="953"/>
                    <a:pt x="8689" y="210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"/>
            <p:cNvSpPr/>
            <p:nvPr/>
          </p:nvSpPr>
          <p:spPr>
            <a:xfrm>
              <a:off x="1086375" y="2484675"/>
              <a:ext cx="352275" cy="163075"/>
            </a:xfrm>
            <a:custGeom>
              <a:avLst/>
              <a:gdLst/>
              <a:ahLst/>
              <a:cxnLst/>
              <a:rect l="l" t="t" r="r" b="b"/>
              <a:pathLst>
                <a:path w="14091" h="6523" fill="none" extrusionOk="0">
                  <a:moveTo>
                    <a:pt x="1" y="4194"/>
                  </a:moveTo>
                  <a:cubicBezTo>
                    <a:pt x="1" y="4194"/>
                    <a:pt x="6882" y="1"/>
                    <a:pt x="14090" y="652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"/>
            <p:cNvSpPr/>
            <p:nvPr/>
          </p:nvSpPr>
          <p:spPr>
            <a:xfrm>
              <a:off x="1339175" y="2433650"/>
              <a:ext cx="180425" cy="148250"/>
            </a:xfrm>
            <a:custGeom>
              <a:avLst/>
              <a:gdLst/>
              <a:ahLst/>
              <a:cxnLst/>
              <a:rect l="l" t="t" r="r" b="b"/>
              <a:pathLst>
                <a:path w="7217" h="5930" fill="none" extrusionOk="0">
                  <a:moveTo>
                    <a:pt x="1" y="5929"/>
                  </a:moveTo>
                  <a:cubicBezTo>
                    <a:pt x="1" y="5929"/>
                    <a:pt x="3316" y="1176"/>
                    <a:pt x="721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"/>
            <p:cNvSpPr/>
            <p:nvPr/>
          </p:nvSpPr>
          <p:spPr>
            <a:xfrm>
              <a:off x="5143775" y="1097600"/>
              <a:ext cx="426550" cy="192775"/>
            </a:xfrm>
            <a:custGeom>
              <a:avLst/>
              <a:gdLst/>
              <a:ahLst/>
              <a:cxnLst/>
              <a:rect l="l" t="t" r="r" b="b"/>
              <a:pathLst>
                <a:path w="17062" h="7711" fill="none" extrusionOk="0">
                  <a:moveTo>
                    <a:pt x="0" y="1927"/>
                  </a:moveTo>
                  <a:cubicBezTo>
                    <a:pt x="0" y="1927"/>
                    <a:pt x="8389" y="0"/>
                    <a:pt x="17061" y="771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"/>
            <p:cNvSpPr/>
            <p:nvPr/>
          </p:nvSpPr>
          <p:spPr>
            <a:xfrm>
              <a:off x="5401050" y="941925"/>
              <a:ext cx="212650" cy="239850"/>
            </a:xfrm>
            <a:custGeom>
              <a:avLst/>
              <a:gdLst/>
              <a:ahLst/>
              <a:cxnLst/>
              <a:rect l="l" t="t" r="r" b="b"/>
              <a:pathLst>
                <a:path w="8506" h="9594" fill="none" extrusionOk="0">
                  <a:moveTo>
                    <a:pt x="1" y="9594"/>
                  </a:moveTo>
                  <a:cubicBezTo>
                    <a:pt x="1" y="9594"/>
                    <a:pt x="1787" y="1057"/>
                    <a:pt x="8506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"/>
            <p:cNvSpPr/>
            <p:nvPr/>
          </p:nvSpPr>
          <p:spPr>
            <a:xfrm>
              <a:off x="2760625" y="912100"/>
              <a:ext cx="430850" cy="236900"/>
            </a:xfrm>
            <a:custGeom>
              <a:avLst/>
              <a:gdLst/>
              <a:ahLst/>
              <a:cxnLst/>
              <a:rect l="l" t="t" r="r" b="b"/>
              <a:pathLst>
                <a:path w="17234" h="9476" fill="none" extrusionOk="0">
                  <a:moveTo>
                    <a:pt x="0" y="9476"/>
                  </a:moveTo>
                  <a:cubicBezTo>
                    <a:pt x="0" y="9476"/>
                    <a:pt x="5345" y="1"/>
                    <a:pt x="17234" y="428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"/>
            <p:cNvSpPr/>
            <p:nvPr/>
          </p:nvSpPr>
          <p:spPr>
            <a:xfrm>
              <a:off x="5950950" y="1740625"/>
              <a:ext cx="78975" cy="50500"/>
            </a:xfrm>
            <a:custGeom>
              <a:avLst/>
              <a:gdLst/>
              <a:ahLst/>
              <a:cxnLst/>
              <a:rect l="l" t="t" r="r" b="b"/>
              <a:pathLst>
                <a:path w="3159" h="2020" fill="none" extrusionOk="0">
                  <a:moveTo>
                    <a:pt x="1" y="1"/>
                  </a:moveTo>
                  <a:cubicBezTo>
                    <a:pt x="1053" y="674"/>
                    <a:pt x="2104" y="1346"/>
                    <a:pt x="3159" y="202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"/>
            <p:cNvSpPr/>
            <p:nvPr/>
          </p:nvSpPr>
          <p:spPr>
            <a:xfrm>
              <a:off x="1941200" y="2501225"/>
              <a:ext cx="281475" cy="204900"/>
            </a:xfrm>
            <a:custGeom>
              <a:avLst/>
              <a:gdLst/>
              <a:ahLst/>
              <a:cxnLst/>
              <a:rect l="l" t="t" r="r" b="b"/>
              <a:pathLst>
                <a:path w="11259" h="8196" fill="none" extrusionOk="0">
                  <a:moveTo>
                    <a:pt x="97" y="8195"/>
                  </a:moveTo>
                  <a:cubicBezTo>
                    <a:pt x="0" y="5570"/>
                    <a:pt x="1462" y="2984"/>
                    <a:pt x="3689" y="1590"/>
                  </a:cubicBezTo>
                  <a:cubicBezTo>
                    <a:pt x="5917" y="199"/>
                    <a:pt x="8806" y="0"/>
                    <a:pt x="11259" y="93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"/>
            <p:cNvSpPr/>
            <p:nvPr/>
          </p:nvSpPr>
          <p:spPr>
            <a:xfrm>
              <a:off x="1603250" y="1675125"/>
              <a:ext cx="255000" cy="128250"/>
            </a:xfrm>
            <a:custGeom>
              <a:avLst/>
              <a:gdLst/>
              <a:ahLst/>
              <a:cxnLst/>
              <a:rect l="l" t="t" r="r" b="b"/>
              <a:pathLst>
                <a:path w="10200" h="5130" fill="none" extrusionOk="0">
                  <a:moveTo>
                    <a:pt x="175" y="5129"/>
                  </a:moveTo>
                  <a:cubicBezTo>
                    <a:pt x="1" y="4245"/>
                    <a:pt x="410" y="3343"/>
                    <a:pt x="965" y="2628"/>
                  </a:cubicBezTo>
                  <a:cubicBezTo>
                    <a:pt x="2024" y="1258"/>
                    <a:pt x="3658" y="352"/>
                    <a:pt x="5379" y="177"/>
                  </a:cubicBezTo>
                  <a:cubicBezTo>
                    <a:pt x="7100" y="1"/>
                    <a:pt x="8884" y="558"/>
                    <a:pt x="10200" y="168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"/>
            <p:cNvSpPr/>
            <p:nvPr/>
          </p:nvSpPr>
          <p:spPr>
            <a:xfrm>
              <a:off x="1880900" y="1538725"/>
              <a:ext cx="76200" cy="24575"/>
            </a:xfrm>
            <a:custGeom>
              <a:avLst/>
              <a:gdLst/>
              <a:ahLst/>
              <a:cxnLst/>
              <a:rect l="l" t="t" r="r" b="b"/>
              <a:pathLst>
                <a:path w="3048" h="983" fill="none" extrusionOk="0">
                  <a:moveTo>
                    <a:pt x="0" y="982"/>
                  </a:moveTo>
                  <a:cubicBezTo>
                    <a:pt x="764" y="182"/>
                    <a:pt x="2092" y="1"/>
                    <a:pt x="3047" y="5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"/>
            <p:cNvSpPr/>
            <p:nvPr/>
          </p:nvSpPr>
          <p:spPr>
            <a:xfrm>
              <a:off x="1334400" y="2170250"/>
              <a:ext cx="206150" cy="62075"/>
            </a:xfrm>
            <a:custGeom>
              <a:avLst/>
              <a:gdLst/>
              <a:ahLst/>
              <a:cxnLst/>
              <a:rect l="l" t="t" r="r" b="b"/>
              <a:pathLst>
                <a:path w="8246" h="2483" fill="none" extrusionOk="0">
                  <a:moveTo>
                    <a:pt x="0" y="2482"/>
                  </a:moveTo>
                  <a:cubicBezTo>
                    <a:pt x="899" y="1205"/>
                    <a:pt x="2366" y="340"/>
                    <a:pt x="3919" y="170"/>
                  </a:cubicBezTo>
                  <a:cubicBezTo>
                    <a:pt x="5476" y="0"/>
                    <a:pt x="7092" y="529"/>
                    <a:pt x="8246" y="1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"/>
            <p:cNvSpPr/>
            <p:nvPr/>
          </p:nvSpPr>
          <p:spPr>
            <a:xfrm>
              <a:off x="2810925" y="2212350"/>
              <a:ext cx="293775" cy="147150"/>
            </a:xfrm>
            <a:custGeom>
              <a:avLst/>
              <a:gdLst/>
              <a:ahLst/>
              <a:cxnLst/>
              <a:rect l="l" t="t" r="r" b="b"/>
              <a:pathLst>
                <a:path w="11751" h="5886" fill="none" extrusionOk="0">
                  <a:moveTo>
                    <a:pt x="381" y="5886"/>
                  </a:moveTo>
                  <a:cubicBezTo>
                    <a:pt x="0" y="4834"/>
                    <a:pt x="594" y="3678"/>
                    <a:pt x="1343" y="2847"/>
                  </a:cubicBezTo>
                  <a:cubicBezTo>
                    <a:pt x="2618" y="1431"/>
                    <a:pt x="4409" y="493"/>
                    <a:pt x="6297" y="246"/>
                  </a:cubicBezTo>
                  <a:cubicBezTo>
                    <a:pt x="8185" y="1"/>
                    <a:pt x="10156" y="452"/>
                    <a:pt x="11751" y="14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"/>
            <p:cNvSpPr/>
            <p:nvPr/>
          </p:nvSpPr>
          <p:spPr>
            <a:xfrm>
              <a:off x="3245075" y="2255675"/>
              <a:ext cx="65650" cy="15075"/>
            </a:xfrm>
            <a:custGeom>
              <a:avLst/>
              <a:gdLst/>
              <a:ahLst/>
              <a:cxnLst/>
              <a:rect l="l" t="t" r="r" b="b"/>
              <a:pathLst>
                <a:path w="2626" h="603" fill="none" extrusionOk="0">
                  <a:moveTo>
                    <a:pt x="1" y="532"/>
                  </a:moveTo>
                  <a:cubicBezTo>
                    <a:pt x="771" y="1"/>
                    <a:pt x="1886" y="30"/>
                    <a:pt x="2626" y="6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"/>
            <p:cNvSpPr/>
            <p:nvPr/>
          </p:nvSpPr>
          <p:spPr>
            <a:xfrm>
              <a:off x="4814125" y="1458850"/>
              <a:ext cx="287850" cy="198425"/>
            </a:xfrm>
            <a:custGeom>
              <a:avLst/>
              <a:gdLst/>
              <a:ahLst/>
              <a:cxnLst/>
              <a:rect l="l" t="t" r="r" b="b"/>
              <a:pathLst>
                <a:path w="11514" h="7937" fill="none" extrusionOk="0">
                  <a:moveTo>
                    <a:pt x="638" y="7937"/>
                  </a:moveTo>
                  <a:cubicBezTo>
                    <a:pt x="1" y="6310"/>
                    <a:pt x="597" y="4383"/>
                    <a:pt x="1782" y="3096"/>
                  </a:cubicBezTo>
                  <a:cubicBezTo>
                    <a:pt x="2967" y="1812"/>
                    <a:pt x="4642" y="1077"/>
                    <a:pt x="6334" y="636"/>
                  </a:cubicBezTo>
                  <a:cubicBezTo>
                    <a:pt x="8023" y="192"/>
                    <a:pt x="9812" y="1"/>
                    <a:pt x="11514" y="38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4"/>
            <p:cNvSpPr/>
            <p:nvPr/>
          </p:nvSpPr>
          <p:spPr>
            <a:xfrm>
              <a:off x="5833650" y="1069850"/>
              <a:ext cx="101400" cy="54725"/>
            </a:xfrm>
            <a:custGeom>
              <a:avLst/>
              <a:gdLst/>
              <a:ahLst/>
              <a:cxnLst/>
              <a:rect l="l" t="t" r="r" b="b"/>
              <a:pathLst>
                <a:path w="4056" h="2189" fill="none" extrusionOk="0">
                  <a:moveTo>
                    <a:pt x="0" y="2189"/>
                  </a:moveTo>
                  <a:cubicBezTo>
                    <a:pt x="851" y="836"/>
                    <a:pt x="2460" y="0"/>
                    <a:pt x="4055" y="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4"/>
            <p:cNvSpPr/>
            <p:nvPr/>
          </p:nvSpPr>
          <p:spPr>
            <a:xfrm>
              <a:off x="4407300" y="615550"/>
              <a:ext cx="361900" cy="139475"/>
            </a:xfrm>
            <a:custGeom>
              <a:avLst/>
              <a:gdLst/>
              <a:ahLst/>
              <a:cxnLst/>
              <a:rect l="l" t="t" r="r" b="b"/>
              <a:pathLst>
                <a:path w="14476" h="5579" fill="none" extrusionOk="0">
                  <a:moveTo>
                    <a:pt x="0" y="5578"/>
                  </a:moveTo>
                  <a:cubicBezTo>
                    <a:pt x="807" y="2776"/>
                    <a:pt x="3524" y="740"/>
                    <a:pt x="6418" y="369"/>
                  </a:cubicBezTo>
                  <a:cubicBezTo>
                    <a:pt x="9312" y="1"/>
                    <a:pt x="12274" y="1140"/>
                    <a:pt x="14475" y="305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"/>
            <p:cNvSpPr/>
            <p:nvPr/>
          </p:nvSpPr>
          <p:spPr>
            <a:xfrm>
              <a:off x="3736750" y="735850"/>
              <a:ext cx="140850" cy="134525"/>
            </a:xfrm>
            <a:custGeom>
              <a:avLst/>
              <a:gdLst/>
              <a:ahLst/>
              <a:cxnLst/>
              <a:rect l="l" t="t" r="r" b="b"/>
              <a:pathLst>
                <a:path w="5634" h="5381" fill="none" extrusionOk="0">
                  <a:moveTo>
                    <a:pt x="277" y="5381"/>
                  </a:moveTo>
                  <a:cubicBezTo>
                    <a:pt x="0" y="3978"/>
                    <a:pt x="638" y="2487"/>
                    <a:pt x="1704" y="1532"/>
                  </a:cubicBezTo>
                  <a:cubicBezTo>
                    <a:pt x="2771" y="579"/>
                    <a:pt x="4206" y="112"/>
                    <a:pt x="563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"/>
            <p:cNvSpPr/>
            <p:nvPr/>
          </p:nvSpPr>
          <p:spPr>
            <a:xfrm>
              <a:off x="2370625" y="1173875"/>
              <a:ext cx="115525" cy="34700"/>
            </a:xfrm>
            <a:custGeom>
              <a:avLst/>
              <a:gdLst/>
              <a:ahLst/>
              <a:cxnLst/>
              <a:rect l="l" t="t" r="r" b="b"/>
              <a:pathLst>
                <a:path w="4621" h="1388" fill="none" extrusionOk="0">
                  <a:moveTo>
                    <a:pt x="1" y="1387"/>
                  </a:moveTo>
                  <a:cubicBezTo>
                    <a:pt x="1319" y="432"/>
                    <a:pt x="3006" y="1"/>
                    <a:pt x="4620" y="20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"/>
            <p:cNvSpPr/>
            <p:nvPr/>
          </p:nvSpPr>
          <p:spPr>
            <a:xfrm>
              <a:off x="4087525" y="1384575"/>
              <a:ext cx="298225" cy="72300"/>
            </a:xfrm>
            <a:custGeom>
              <a:avLst/>
              <a:gdLst/>
              <a:ahLst/>
              <a:cxnLst/>
              <a:rect l="l" t="t" r="r" b="b"/>
              <a:pathLst>
                <a:path w="11929" h="2892" fill="none" extrusionOk="0">
                  <a:moveTo>
                    <a:pt x="1" y="2892"/>
                  </a:moveTo>
                  <a:cubicBezTo>
                    <a:pt x="3479" y="633"/>
                    <a:pt x="7963" y="0"/>
                    <a:pt x="11928" y="120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"/>
            <p:cNvSpPr/>
            <p:nvPr/>
          </p:nvSpPr>
          <p:spPr>
            <a:xfrm>
              <a:off x="4293000" y="1077350"/>
              <a:ext cx="292350" cy="30925"/>
            </a:xfrm>
            <a:custGeom>
              <a:avLst/>
              <a:gdLst/>
              <a:ahLst/>
              <a:cxnLst/>
              <a:rect l="l" t="t" r="r" b="b"/>
              <a:pathLst>
                <a:path w="11694" h="1237" fill="none" extrusionOk="0">
                  <a:moveTo>
                    <a:pt x="1" y="1237"/>
                  </a:moveTo>
                  <a:cubicBezTo>
                    <a:pt x="3828" y="330"/>
                    <a:pt x="7769" y="1"/>
                    <a:pt x="11693" y="2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"/>
            <p:cNvSpPr/>
            <p:nvPr/>
          </p:nvSpPr>
          <p:spPr>
            <a:xfrm>
              <a:off x="4430875" y="1256725"/>
              <a:ext cx="41775" cy="1225"/>
            </a:xfrm>
            <a:custGeom>
              <a:avLst/>
              <a:gdLst/>
              <a:ahLst/>
              <a:cxnLst/>
              <a:rect l="l" t="t" r="r" b="b"/>
              <a:pathLst>
                <a:path w="1671" h="49" fill="none" extrusionOk="0">
                  <a:moveTo>
                    <a:pt x="0" y="0"/>
                  </a:moveTo>
                  <a:cubicBezTo>
                    <a:pt x="557" y="15"/>
                    <a:pt x="1115" y="34"/>
                    <a:pt x="1670" y="4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0" name="Google Shape;2000;p4"/>
          <p:cNvGrpSpPr/>
          <p:nvPr/>
        </p:nvGrpSpPr>
        <p:grpSpPr>
          <a:xfrm rot="-3527046">
            <a:off x="1443184" y="125060"/>
            <a:ext cx="389663" cy="320527"/>
            <a:chOff x="4968050" y="4573150"/>
            <a:chExt cx="1315625" cy="1082200"/>
          </a:xfrm>
        </p:grpSpPr>
        <p:grpSp>
          <p:nvGrpSpPr>
            <p:cNvPr id="2001" name="Google Shape;2001;p4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2002" name="Google Shape;2002;p4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4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04" name="Google Shape;2004;p4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5" name="Google Shape;2005;p4"/>
          <p:cNvGrpSpPr/>
          <p:nvPr/>
        </p:nvGrpSpPr>
        <p:grpSpPr>
          <a:xfrm rot="-1563013">
            <a:off x="8553959" y="2931588"/>
            <a:ext cx="462374" cy="381832"/>
            <a:chOff x="1154850" y="1916575"/>
            <a:chExt cx="1658950" cy="1369100"/>
          </a:xfrm>
        </p:grpSpPr>
        <p:sp>
          <p:nvSpPr>
            <p:cNvPr id="2006" name="Google Shape;2006;p4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8" name="Google Shape;2008;p4"/>
          <p:cNvGrpSpPr/>
          <p:nvPr/>
        </p:nvGrpSpPr>
        <p:grpSpPr>
          <a:xfrm rot="-7674840">
            <a:off x="190024" y="1422069"/>
            <a:ext cx="322013" cy="264880"/>
            <a:chOff x="4968050" y="4573150"/>
            <a:chExt cx="1315625" cy="1082200"/>
          </a:xfrm>
        </p:grpSpPr>
        <p:grpSp>
          <p:nvGrpSpPr>
            <p:cNvPr id="2009" name="Google Shape;2009;p4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2010" name="Google Shape;2010;p4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4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12" name="Google Shape;2012;p4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3" name="Google Shape;2013;p4"/>
          <p:cNvGrpSpPr/>
          <p:nvPr/>
        </p:nvGrpSpPr>
        <p:grpSpPr>
          <a:xfrm rot="-7675109">
            <a:off x="7196336" y="4598974"/>
            <a:ext cx="212799" cy="175043"/>
            <a:chOff x="4968050" y="4573150"/>
            <a:chExt cx="1315625" cy="1082200"/>
          </a:xfrm>
        </p:grpSpPr>
        <p:grpSp>
          <p:nvGrpSpPr>
            <p:cNvPr id="2014" name="Google Shape;2014;p4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2015" name="Google Shape;2015;p4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4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17" name="Google Shape;2017;p4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8" name="Google Shape;2018;p4"/>
          <p:cNvGrpSpPr/>
          <p:nvPr/>
        </p:nvGrpSpPr>
        <p:grpSpPr>
          <a:xfrm rot="-2207468">
            <a:off x="264239" y="424283"/>
            <a:ext cx="835385" cy="667984"/>
            <a:chOff x="152425" y="47525"/>
            <a:chExt cx="7178075" cy="5742625"/>
          </a:xfrm>
        </p:grpSpPr>
        <p:sp>
          <p:nvSpPr>
            <p:cNvPr id="2019" name="Google Shape;2019;p4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4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19_1_1">
    <p:spTree>
      <p:nvGrpSpPr>
        <p:cNvPr id="1" name="Shape 7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3" name="Google Shape;7653;p31"/>
          <p:cNvSpPr/>
          <p:nvPr/>
        </p:nvSpPr>
        <p:spPr>
          <a:xfrm>
            <a:off x="0" y="-819150"/>
            <a:ext cx="9143979" cy="5467180"/>
          </a:xfrm>
          <a:custGeom>
            <a:avLst/>
            <a:gdLst/>
            <a:ahLst/>
            <a:cxnLst/>
            <a:rect l="l" t="t" r="r" b="b"/>
            <a:pathLst>
              <a:path w="295372" h="123867" extrusionOk="0">
                <a:moveTo>
                  <a:pt x="124051" y="1"/>
                </a:moveTo>
                <a:cubicBezTo>
                  <a:pt x="104433" y="1"/>
                  <a:pt x="85951" y="13018"/>
                  <a:pt x="66252" y="13018"/>
                </a:cubicBezTo>
                <a:cubicBezTo>
                  <a:pt x="65902" y="13018"/>
                  <a:pt x="65551" y="13013"/>
                  <a:pt x="65200" y="13005"/>
                </a:cubicBezTo>
                <a:cubicBezTo>
                  <a:pt x="53603" y="12719"/>
                  <a:pt x="42530" y="7790"/>
                  <a:pt x="31029" y="6123"/>
                </a:cubicBezTo>
                <a:cubicBezTo>
                  <a:pt x="29015" y="5834"/>
                  <a:pt x="26942" y="5679"/>
                  <a:pt x="24858" y="5679"/>
                </a:cubicBezTo>
                <a:cubicBezTo>
                  <a:pt x="15040" y="5679"/>
                  <a:pt x="5000" y="9115"/>
                  <a:pt x="1" y="18053"/>
                </a:cubicBezTo>
                <a:lnTo>
                  <a:pt x="1" y="116696"/>
                </a:lnTo>
                <a:cubicBezTo>
                  <a:pt x="4061" y="115151"/>
                  <a:pt x="8180" y="114539"/>
                  <a:pt x="12344" y="114539"/>
                </a:cubicBezTo>
                <a:cubicBezTo>
                  <a:pt x="26495" y="114539"/>
                  <a:pt x="41154" y="121610"/>
                  <a:pt x="55698" y="123138"/>
                </a:cubicBezTo>
                <a:cubicBezTo>
                  <a:pt x="57861" y="123365"/>
                  <a:pt x="60022" y="123468"/>
                  <a:pt x="62182" y="123468"/>
                </a:cubicBezTo>
                <a:cubicBezTo>
                  <a:pt x="82684" y="123468"/>
                  <a:pt x="103053" y="114199"/>
                  <a:pt x="123450" y="114199"/>
                </a:cubicBezTo>
                <a:cubicBezTo>
                  <a:pt x="126559" y="114199"/>
                  <a:pt x="129668" y="114414"/>
                  <a:pt x="132779" y="114910"/>
                </a:cubicBezTo>
                <a:cubicBezTo>
                  <a:pt x="144971" y="116863"/>
                  <a:pt x="156485" y="123066"/>
                  <a:pt x="168796" y="123792"/>
                </a:cubicBezTo>
                <a:cubicBezTo>
                  <a:pt x="169643" y="123843"/>
                  <a:pt x="170488" y="123867"/>
                  <a:pt x="171331" y="123867"/>
                </a:cubicBezTo>
                <a:cubicBezTo>
                  <a:pt x="190940" y="123867"/>
                  <a:pt x="209432" y="110850"/>
                  <a:pt x="229132" y="110850"/>
                </a:cubicBezTo>
                <a:cubicBezTo>
                  <a:pt x="229482" y="110850"/>
                  <a:pt x="229833" y="110854"/>
                  <a:pt x="230184" y="110862"/>
                </a:cubicBezTo>
                <a:cubicBezTo>
                  <a:pt x="241781" y="111148"/>
                  <a:pt x="252854" y="116089"/>
                  <a:pt x="264355" y="117744"/>
                </a:cubicBezTo>
                <a:cubicBezTo>
                  <a:pt x="266377" y="118037"/>
                  <a:pt x="268460" y="118194"/>
                  <a:pt x="270552" y="118194"/>
                </a:cubicBezTo>
                <a:cubicBezTo>
                  <a:pt x="280359" y="118194"/>
                  <a:pt x="290376" y="114754"/>
                  <a:pt x="295371" y="105814"/>
                </a:cubicBezTo>
                <a:lnTo>
                  <a:pt x="295371" y="7171"/>
                </a:lnTo>
                <a:cubicBezTo>
                  <a:pt x="291309" y="8720"/>
                  <a:pt x="287187" y="9333"/>
                  <a:pt x="283022" y="9333"/>
                </a:cubicBezTo>
                <a:cubicBezTo>
                  <a:pt x="268872" y="9333"/>
                  <a:pt x="254216" y="2257"/>
                  <a:pt x="239674" y="730"/>
                </a:cubicBezTo>
                <a:cubicBezTo>
                  <a:pt x="237519" y="504"/>
                  <a:pt x="235366" y="402"/>
                  <a:pt x="233215" y="402"/>
                </a:cubicBezTo>
                <a:cubicBezTo>
                  <a:pt x="212715" y="402"/>
                  <a:pt x="192342" y="9669"/>
                  <a:pt x="171940" y="9669"/>
                </a:cubicBezTo>
                <a:cubicBezTo>
                  <a:pt x="168829" y="9669"/>
                  <a:pt x="165717" y="9454"/>
                  <a:pt x="162605" y="8957"/>
                </a:cubicBezTo>
                <a:cubicBezTo>
                  <a:pt x="150401" y="7016"/>
                  <a:pt x="138899" y="801"/>
                  <a:pt x="126588" y="75"/>
                </a:cubicBezTo>
                <a:cubicBezTo>
                  <a:pt x="125740" y="25"/>
                  <a:pt x="124895" y="1"/>
                  <a:pt x="12405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4" name="Google Shape;7654;p31"/>
          <p:cNvSpPr txBox="1">
            <a:spLocks noGrp="1"/>
          </p:cNvSpPr>
          <p:nvPr>
            <p:ph type="body" idx="1"/>
          </p:nvPr>
        </p:nvSpPr>
        <p:spPr>
          <a:xfrm>
            <a:off x="720000" y="1258300"/>
            <a:ext cx="7704000" cy="33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655" name="Google Shape;7655;p31"/>
          <p:cNvSpPr txBox="1">
            <a:spLocks noGrp="1"/>
          </p:cNvSpPr>
          <p:nvPr>
            <p:ph type="title"/>
          </p:nvPr>
        </p:nvSpPr>
        <p:spPr>
          <a:xfrm>
            <a:off x="720000" y="535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7656" name="Google Shape;7656;p31"/>
          <p:cNvGrpSpPr/>
          <p:nvPr/>
        </p:nvGrpSpPr>
        <p:grpSpPr>
          <a:xfrm rot="7653315" flipH="1">
            <a:off x="8744011" y="699662"/>
            <a:ext cx="206778" cy="170091"/>
            <a:chOff x="4968050" y="4573150"/>
            <a:chExt cx="1315625" cy="1082200"/>
          </a:xfrm>
        </p:grpSpPr>
        <p:grpSp>
          <p:nvGrpSpPr>
            <p:cNvPr id="7657" name="Google Shape;7657;p31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658" name="Google Shape;7658;p31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31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60" name="Google Shape;7660;p31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1" name="Google Shape;7661;p31"/>
          <p:cNvGrpSpPr/>
          <p:nvPr/>
        </p:nvGrpSpPr>
        <p:grpSpPr>
          <a:xfrm rot="6125577" flipH="1">
            <a:off x="8131242" y="248202"/>
            <a:ext cx="290759" cy="239171"/>
            <a:chOff x="4968050" y="4573150"/>
            <a:chExt cx="1315625" cy="1082200"/>
          </a:xfrm>
        </p:grpSpPr>
        <p:grpSp>
          <p:nvGrpSpPr>
            <p:cNvPr id="7662" name="Google Shape;7662;p31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663" name="Google Shape;7663;p31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31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65" name="Google Shape;7665;p31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6" name="Google Shape;7666;p31"/>
          <p:cNvGrpSpPr/>
          <p:nvPr/>
        </p:nvGrpSpPr>
        <p:grpSpPr>
          <a:xfrm rot="6652825">
            <a:off x="663880" y="346654"/>
            <a:ext cx="206709" cy="170034"/>
            <a:chOff x="4968050" y="4573150"/>
            <a:chExt cx="1315625" cy="1082200"/>
          </a:xfrm>
        </p:grpSpPr>
        <p:grpSp>
          <p:nvGrpSpPr>
            <p:cNvPr id="7667" name="Google Shape;7667;p31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668" name="Google Shape;7668;p31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31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0" name="Google Shape;7670;p31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1" name="Google Shape;7671;p31"/>
          <p:cNvGrpSpPr/>
          <p:nvPr/>
        </p:nvGrpSpPr>
        <p:grpSpPr>
          <a:xfrm rot="-1215648" flipH="1">
            <a:off x="8320434" y="1965822"/>
            <a:ext cx="391870" cy="323579"/>
            <a:chOff x="1154850" y="1916575"/>
            <a:chExt cx="1658950" cy="1369100"/>
          </a:xfrm>
        </p:grpSpPr>
        <p:sp>
          <p:nvSpPr>
            <p:cNvPr id="7672" name="Google Shape;7672;p31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1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4" name="Google Shape;7674;p31"/>
          <p:cNvGrpSpPr/>
          <p:nvPr/>
        </p:nvGrpSpPr>
        <p:grpSpPr>
          <a:xfrm rot="-2817" flipH="1">
            <a:off x="315038" y="1223454"/>
            <a:ext cx="404950" cy="334197"/>
            <a:chOff x="1154850" y="1916575"/>
            <a:chExt cx="1658950" cy="1369100"/>
          </a:xfrm>
        </p:grpSpPr>
        <p:sp>
          <p:nvSpPr>
            <p:cNvPr id="7675" name="Google Shape;7675;p31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1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7" name="Google Shape;7677;p31"/>
          <p:cNvGrpSpPr/>
          <p:nvPr/>
        </p:nvGrpSpPr>
        <p:grpSpPr>
          <a:xfrm rot="-4914978">
            <a:off x="414149" y="2242063"/>
            <a:ext cx="206766" cy="170080"/>
            <a:chOff x="4968050" y="4573150"/>
            <a:chExt cx="1315625" cy="1082200"/>
          </a:xfrm>
        </p:grpSpPr>
        <p:grpSp>
          <p:nvGrpSpPr>
            <p:cNvPr id="7678" name="Google Shape;7678;p31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679" name="Google Shape;7679;p31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0" name="Google Shape;7680;p31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81" name="Google Shape;7681;p31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2" name="Google Shape;7682;p31"/>
          <p:cNvGrpSpPr/>
          <p:nvPr/>
        </p:nvGrpSpPr>
        <p:grpSpPr>
          <a:xfrm rot="7653315" flipH="1">
            <a:off x="663848" y="3210087"/>
            <a:ext cx="206778" cy="170091"/>
            <a:chOff x="4968050" y="4573150"/>
            <a:chExt cx="1315625" cy="1082200"/>
          </a:xfrm>
        </p:grpSpPr>
        <p:grpSp>
          <p:nvGrpSpPr>
            <p:cNvPr id="7683" name="Google Shape;7683;p31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684" name="Google Shape;7684;p31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5" name="Google Shape;7685;p31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86" name="Google Shape;7686;p31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7" name="Google Shape;7687;p31"/>
          <p:cNvGrpSpPr/>
          <p:nvPr/>
        </p:nvGrpSpPr>
        <p:grpSpPr>
          <a:xfrm rot="-4914978">
            <a:off x="8514824" y="3210075"/>
            <a:ext cx="206766" cy="170080"/>
            <a:chOff x="4968050" y="4573150"/>
            <a:chExt cx="1315625" cy="1082200"/>
          </a:xfrm>
        </p:grpSpPr>
        <p:grpSp>
          <p:nvGrpSpPr>
            <p:cNvPr id="7688" name="Google Shape;7688;p31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689" name="Google Shape;7689;p31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0" name="Google Shape;7690;p31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91" name="Google Shape;7691;p31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19_1_1_1">
    <p:spTree>
      <p:nvGrpSpPr>
        <p:cNvPr id="1" name="Shape 7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3" name="Google Shape;7693;p32"/>
          <p:cNvSpPr/>
          <p:nvPr/>
        </p:nvSpPr>
        <p:spPr>
          <a:xfrm>
            <a:off x="-33775" y="-28625"/>
            <a:ext cx="9230088" cy="5200767"/>
          </a:xfrm>
          <a:custGeom>
            <a:avLst/>
            <a:gdLst/>
            <a:ahLst/>
            <a:cxnLst/>
            <a:rect l="l" t="t" r="r" b="b"/>
            <a:pathLst>
              <a:path w="285717" h="160369" extrusionOk="0">
                <a:moveTo>
                  <a:pt x="75723" y="0"/>
                </a:moveTo>
                <a:cubicBezTo>
                  <a:pt x="69976" y="0"/>
                  <a:pt x="64428" y="2022"/>
                  <a:pt x="60067" y="5748"/>
                </a:cubicBezTo>
                <a:cubicBezTo>
                  <a:pt x="55628" y="9497"/>
                  <a:pt x="48993" y="13705"/>
                  <a:pt x="41458" y="13705"/>
                </a:cubicBezTo>
                <a:cubicBezTo>
                  <a:pt x="40599" y="13705"/>
                  <a:pt x="39728" y="13650"/>
                  <a:pt x="38847" y="13534"/>
                </a:cubicBezTo>
                <a:cubicBezTo>
                  <a:pt x="37513" y="13360"/>
                  <a:pt x="36262" y="13278"/>
                  <a:pt x="35089" y="13278"/>
                </a:cubicBezTo>
                <a:cubicBezTo>
                  <a:pt x="22869" y="13278"/>
                  <a:pt x="19140" y="22165"/>
                  <a:pt x="18012" y="28187"/>
                </a:cubicBezTo>
                <a:cubicBezTo>
                  <a:pt x="16792" y="34737"/>
                  <a:pt x="13584" y="40785"/>
                  <a:pt x="8638" y="45263"/>
                </a:cubicBezTo>
                <a:cubicBezTo>
                  <a:pt x="6099" y="47569"/>
                  <a:pt x="3158" y="49407"/>
                  <a:pt x="0" y="49875"/>
                </a:cubicBezTo>
                <a:lnTo>
                  <a:pt x="418" y="160368"/>
                </a:lnTo>
                <a:lnTo>
                  <a:pt x="221606" y="160368"/>
                </a:lnTo>
                <a:cubicBezTo>
                  <a:pt x="221606" y="160368"/>
                  <a:pt x="225645" y="151572"/>
                  <a:pt x="238903" y="151572"/>
                </a:cubicBezTo>
                <a:cubicBezTo>
                  <a:pt x="240090" y="151572"/>
                  <a:pt x="241352" y="151643"/>
                  <a:pt x="242692" y="151797"/>
                </a:cubicBezTo>
                <a:cubicBezTo>
                  <a:pt x="243337" y="151872"/>
                  <a:pt x="243958" y="151908"/>
                  <a:pt x="244556" y="151908"/>
                </a:cubicBezTo>
                <a:cubicBezTo>
                  <a:pt x="253791" y="151908"/>
                  <a:pt x="257495" y="143331"/>
                  <a:pt x="259033" y="138246"/>
                </a:cubicBezTo>
                <a:cubicBezTo>
                  <a:pt x="261539" y="129909"/>
                  <a:pt x="267772" y="123225"/>
                  <a:pt x="275792" y="119850"/>
                </a:cubicBezTo>
                <a:lnTo>
                  <a:pt x="285717" y="115673"/>
                </a:lnTo>
                <a:lnTo>
                  <a:pt x="285717" y="802"/>
                </a:lnTo>
                <a:lnTo>
                  <a:pt x="757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94" name="Google Shape;7694;p32"/>
          <p:cNvSpPr txBox="1">
            <a:spLocks noGrp="1"/>
          </p:cNvSpPr>
          <p:nvPr>
            <p:ph type="title"/>
          </p:nvPr>
        </p:nvSpPr>
        <p:spPr>
          <a:xfrm>
            <a:off x="720000" y="2596038"/>
            <a:ext cx="7704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7695" name="Google Shape;7695;p32"/>
          <p:cNvSpPr txBox="1">
            <a:spLocks noGrp="1"/>
          </p:cNvSpPr>
          <p:nvPr>
            <p:ph type="subTitle" idx="1"/>
          </p:nvPr>
        </p:nvSpPr>
        <p:spPr>
          <a:xfrm>
            <a:off x="2252100" y="3548603"/>
            <a:ext cx="4639800" cy="87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96" name="Google Shape;7696;p32"/>
          <p:cNvGrpSpPr/>
          <p:nvPr/>
        </p:nvGrpSpPr>
        <p:grpSpPr>
          <a:xfrm flipH="1">
            <a:off x="389914" y="179709"/>
            <a:ext cx="875428" cy="1063926"/>
            <a:chOff x="1260150" y="-357200"/>
            <a:chExt cx="4971200" cy="6041600"/>
          </a:xfrm>
        </p:grpSpPr>
        <p:sp>
          <p:nvSpPr>
            <p:cNvPr id="7697" name="Google Shape;7697;p32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2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2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2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2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2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2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2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2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2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2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2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2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32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32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2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2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2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2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2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2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2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2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2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2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2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2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2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2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2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2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2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2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2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2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2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2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2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5" name="Google Shape;7735;p32"/>
          <p:cNvGrpSpPr/>
          <p:nvPr/>
        </p:nvGrpSpPr>
        <p:grpSpPr>
          <a:xfrm rot="2866">
            <a:off x="282070" y="1462795"/>
            <a:ext cx="397982" cy="328447"/>
            <a:chOff x="1154850" y="1916575"/>
            <a:chExt cx="1658950" cy="1369100"/>
          </a:xfrm>
        </p:grpSpPr>
        <p:sp>
          <p:nvSpPr>
            <p:cNvPr id="7736" name="Google Shape;7736;p32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95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2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8" name="Google Shape;7738;p32"/>
          <p:cNvGrpSpPr/>
          <p:nvPr/>
        </p:nvGrpSpPr>
        <p:grpSpPr>
          <a:xfrm rot="9057925" flipH="1">
            <a:off x="8568529" y="3435490"/>
            <a:ext cx="329084" cy="303380"/>
            <a:chOff x="4968050" y="4573150"/>
            <a:chExt cx="1315625" cy="1082200"/>
          </a:xfrm>
        </p:grpSpPr>
        <p:grpSp>
          <p:nvGrpSpPr>
            <p:cNvPr id="7739" name="Google Shape;7739;p32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740" name="Google Shape;7740;p32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1" name="Google Shape;7741;p32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42" name="Google Shape;7742;p32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3" name="Google Shape;7743;p32"/>
          <p:cNvGrpSpPr/>
          <p:nvPr/>
        </p:nvGrpSpPr>
        <p:grpSpPr>
          <a:xfrm rot="-2205821">
            <a:off x="7843200" y="4066580"/>
            <a:ext cx="1084178" cy="867368"/>
            <a:chOff x="152425" y="47525"/>
            <a:chExt cx="7178075" cy="5742625"/>
          </a:xfrm>
        </p:grpSpPr>
        <p:sp>
          <p:nvSpPr>
            <p:cNvPr id="7744" name="Google Shape;7744;p32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2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2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2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32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2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2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2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32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32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2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2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2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2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2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2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2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2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2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2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2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2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2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2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2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2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2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2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2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2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2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2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2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2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8" name="Google Shape;7778;p32"/>
          <p:cNvGrpSpPr/>
          <p:nvPr/>
        </p:nvGrpSpPr>
        <p:grpSpPr>
          <a:xfrm rot="3345300" flipH="1">
            <a:off x="1551897" y="415459"/>
            <a:ext cx="289791" cy="239082"/>
            <a:chOff x="1154850" y="1916575"/>
            <a:chExt cx="1658950" cy="1369100"/>
          </a:xfrm>
        </p:grpSpPr>
        <p:sp>
          <p:nvSpPr>
            <p:cNvPr id="7779" name="Google Shape;7779;p32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95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2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1" name="Google Shape;7781;p32"/>
          <p:cNvGrpSpPr/>
          <p:nvPr/>
        </p:nvGrpSpPr>
        <p:grpSpPr>
          <a:xfrm rot="3625093">
            <a:off x="-876299" y="-488731"/>
            <a:ext cx="1357107" cy="1081571"/>
            <a:chOff x="498250" y="211450"/>
            <a:chExt cx="6626675" cy="5281250"/>
          </a:xfrm>
        </p:grpSpPr>
        <p:sp>
          <p:nvSpPr>
            <p:cNvPr id="7782" name="Google Shape;7782;p32"/>
            <p:cNvSpPr/>
            <p:nvPr/>
          </p:nvSpPr>
          <p:spPr>
            <a:xfrm>
              <a:off x="502950" y="3420000"/>
              <a:ext cx="638300" cy="463925"/>
            </a:xfrm>
            <a:custGeom>
              <a:avLst/>
              <a:gdLst/>
              <a:ahLst/>
              <a:cxnLst/>
              <a:rect l="l" t="t" r="r" b="b"/>
              <a:pathLst>
                <a:path w="25532" h="18557" extrusionOk="0">
                  <a:moveTo>
                    <a:pt x="20588" y="0"/>
                  </a:moveTo>
                  <a:cubicBezTo>
                    <a:pt x="20564" y="0"/>
                    <a:pt x="20539" y="6"/>
                    <a:pt x="20515" y="17"/>
                  </a:cubicBezTo>
                  <a:lnTo>
                    <a:pt x="4559" y="7780"/>
                  </a:lnTo>
                  <a:cubicBezTo>
                    <a:pt x="1439" y="9299"/>
                    <a:pt x="0" y="12794"/>
                    <a:pt x="1352" y="15570"/>
                  </a:cubicBezTo>
                  <a:cubicBezTo>
                    <a:pt x="2280" y="17476"/>
                    <a:pt x="4283" y="18557"/>
                    <a:pt x="6458" y="18557"/>
                  </a:cubicBezTo>
                  <a:cubicBezTo>
                    <a:pt x="7452" y="18557"/>
                    <a:pt x="8483" y="18331"/>
                    <a:pt x="9462" y="17854"/>
                  </a:cubicBezTo>
                  <a:lnTo>
                    <a:pt x="25421" y="10086"/>
                  </a:lnTo>
                  <a:cubicBezTo>
                    <a:pt x="25498" y="10052"/>
                    <a:pt x="25532" y="9955"/>
                    <a:pt x="25493" y="9875"/>
                  </a:cubicBezTo>
                  <a:lnTo>
                    <a:pt x="20731" y="89"/>
                  </a:lnTo>
                  <a:cubicBezTo>
                    <a:pt x="20704" y="32"/>
                    <a:pt x="20648" y="0"/>
                    <a:pt x="20588" y="0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2"/>
            <p:cNvSpPr/>
            <p:nvPr/>
          </p:nvSpPr>
          <p:spPr>
            <a:xfrm>
              <a:off x="1027575" y="3131675"/>
              <a:ext cx="706150" cy="533950"/>
            </a:xfrm>
            <a:custGeom>
              <a:avLst/>
              <a:gdLst/>
              <a:ahLst/>
              <a:cxnLst/>
              <a:rect l="l" t="t" r="r" b="b"/>
              <a:pathLst>
                <a:path w="28246" h="21358" extrusionOk="0">
                  <a:moveTo>
                    <a:pt x="23303" y="0"/>
                  </a:moveTo>
                  <a:cubicBezTo>
                    <a:pt x="23280" y="0"/>
                    <a:pt x="23256" y="6"/>
                    <a:pt x="23235" y="17"/>
                  </a:cubicBezTo>
                  <a:lnTo>
                    <a:pt x="114" y="11270"/>
                  </a:lnTo>
                  <a:cubicBezTo>
                    <a:pt x="34" y="11308"/>
                    <a:pt x="1" y="11403"/>
                    <a:pt x="39" y="11481"/>
                  </a:cubicBezTo>
                  <a:lnTo>
                    <a:pt x="4801" y="21267"/>
                  </a:lnTo>
                  <a:cubicBezTo>
                    <a:pt x="4829" y="21324"/>
                    <a:pt x="4886" y="21357"/>
                    <a:pt x="4944" y="21357"/>
                  </a:cubicBezTo>
                  <a:cubicBezTo>
                    <a:pt x="4967" y="21357"/>
                    <a:pt x="4990" y="21352"/>
                    <a:pt x="5012" y="21341"/>
                  </a:cubicBezTo>
                  <a:lnTo>
                    <a:pt x="28135" y="10090"/>
                  </a:lnTo>
                  <a:cubicBezTo>
                    <a:pt x="28212" y="10052"/>
                    <a:pt x="28246" y="9957"/>
                    <a:pt x="28207" y="9874"/>
                  </a:cubicBezTo>
                  <a:lnTo>
                    <a:pt x="23448" y="91"/>
                  </a:lnTo>
                  <a:cubicBezTo>
                    <a:pt x="23420" y="34"/>
                    <a:pt x="23362" y="0"/>
                    <a:pt x="2330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2"/>
            <p:cNvSpPr/>
            <p:nvPr/>
          </p:nvSpPr>
          <p:spPr>
            <a:xfrm>
              <a:off x="1620000" y="599775"/>
              <a:ext cx="5478525" cy="2777375"/>
            </a:xfrm>
            <a:custGeom>
              <a:avLst/>
              <a:gdLst/>
              <a:ahLst/>
              <a:cxnLst/>
              <a:rect l="l" t="t" r="r" b="b"/>
              <a:pathLst>
                <a:path w="219141" h="111095" extrusionOk="0">
                  <a:moveTo>
                    <a:pt x="217530" y="0"/>
                  </a:moveTo>
                  <a:cubicBezTo>
                    <a:pt x="217279" y="0"/>
                    <a:pt x="217001" y="59"/>
                    <a:pt x="216702" y="195"/>
                  </a:cubicBezTo>
                  <a:lnTo>
                    <a:pt x="113" y="101018"/>
                  </a:lnTo>
                  <a:cubicBezTo>
                    <a:pt x="33" y="101051"/>
                    <a:pt x="0" y="101149"/>
                    <a:pt x="39" y="101231"/>
                  </a:cubicBezTo>
                  <a:lnTo>
                    <a:pt x="4798" y="111007"/>
                  </a:lnTo>
                  <a:cubicBezTo>
                    <a:pt x="4816" y="111045"/>
                    <a:pt x="4847" y="111073"/>
                    <a:pt x="4890" y="111086"/>
                  </a:cubicBezTo>
                  <a:cubicBezTo>
                    <a:pt x="4908" y="111092"/>
                    <a:pt x="4925" y="111094"/>
                    <a:pt x="4942" y="111094"/>
                  </a:cubicBezTo>
                  <a:cubicBezTo>
                    <a:pt x="4965" y="111094"/>
                    <a:pt x="4989" y="111089"/>
                    <a:pt x="5011" y="111078"/>
                  </a:cubicBezTo>
                  <a:lnTo>
                    <a:pt x="218007" y="2868"/>
                  </a:lnTo>
                  <a:cubicBezTo>
                    <a:pt x="219010" y="2348"/>
                    <a:pt x="219141" y="1462"/>
                    <a:pt x="218827" y="814"/>
                  </a:cubicBezTo>
                  <a:cubicBezTo>
                    <a:pt x="218603" y="356"/>
                    <a:pt x="218146" y="0"/>
                    <a:pt x="217530" y="0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2"/>
            <p:cNvSpPr/>
            <p:nvPr/>
          </p:nvSpPr>
          <p:spPr>
            <a:xfrm>
              <a:off x="1021350" y="3124950"/>
              <a:ext cx="592425" cy="417875"/>
            </a:xfrm>
            <a:custGeom>
              <a:avLst/>
              <a:gdLst/>
              <a:ahLst/>
              <a:cxnLst/>
              <a:rect l="l" t="t" r="r" b="b"/>
              <a:pathLst>
                <a:path w="23697" h="16715" fill="none" extrusionOk="0">
                  <a:moveTo>
                    <a:pt x="23697" y="0"/>
                  </a:moveTo>
                  <a:lnTo>
                    <a:pt x="0" y="11531"/>
                  </a:lnTo>
                  <a:lnTo>
                    <a:pt x="2521" y="16715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2"/>
            <p:cNvSpPr/>
            <p:nvPr/>
          </p:nvSpPr>
          <p:spPr>
            <a:xfrm>
              <a:off x="498250" y="3413225"/>
              <a:ext cx="523125" cy="397825"/>
            </a:xfrm>
            <a:custGeom>
              <a:avLst/>
              <a:gdLst/>
              <a:ahLst/>
              <a:cxnLst/>
              <a:rect l="l" t="t" r="r" b="b"/>
              <a:pathLst>
                <a:path w="20925" h="15913" fill="none" extrusionOk="0">
                  <a:moveTo>
                    <a:pt x="20924" y="0"/>
                  </a:moveTo>
                  <a:lnTo>
                    <a:pt x="4675" y="7908"/>
                  </a:lnTo>
                  <a:cubicBezTo>
                    <a:pt x="1471" y="9467"/>
                    <a:pt x="1" y="13052"/>
                    <a:pt x="1394" y="15913"/>
                  </a:cubicBezTo>
                  <a:lnTo>
                    <a:pt x="1394" y="15913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2"/>
            <p:cNvSpPr/>
            <p:nvPr/>
          </p:nvSpPr>
          <p:spPr>
            <a:xfrm>
              <a:off x="1613750" y="576300"/>
              <a:ext cx="5511175" cy="2807700"/>
            </a:xfrm>
            <a:custGeom>
              <a:avLst/>
              <a:gdLst/>
              <a:ahLst/>
              <a:cxnLst/>
              <a:rect l="l" t="t" r="r" b="b"/>
              <a:pathLst>
                <a:path w="220447" h="112308" fill="none" extrusionOk="0">
                  <a:moveTo>
                    <a:pt x="2522" y="107127"/>
                  </a:moveTo>
                  <a:lnTo>
                    <a:pt x="5043" y="112308"/>
                  </a:lnTo>
                  <a:lnTo>
                    <a:pt x="218327" y="3950"/>
                  </a:lnTo>
                  <a:cubicBezTo>
                    <a:pt x="220447" y="2851"/>
                    <a:pt x="219059" y="1"/>
                    <a:pt x="216885" y="987"/>
                  </a:cubicBezTo>
                  <a:lnTo>
                    <a:pt x="1" y="101946"/>
                  </a:lnTo>
                  <a:lnTo>
                    <a:pt x="2522" y="107127"/>
                  </a:ln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2"/>
            <p:cNvSpPr/>
            <p:nvPr/>
          </p:nvSpPr>
          <p:spPr>
            <a:xfrm>
              <a:off x="1084375" y="3383975"/>
              <a:ext cx="655450" cy="288375"/>
            </a:xfrm>
            <a:custGeom>
              <a:avLst/>
              <a:gdLst/>
              <a:ahLst/>
              <a:cxnLst/>
              <a:rect l="l" t="t" r="r" b="b"/>
              <a:pathLst>
                <a:path w="26218" h="11535" fill="none" extrusionOk="0">
                  <a:moveTo>
                    <a:pt x="26218" y="1"/>
                  </a:moveTo>
                  <a:lnTo>
                    <a:pt x="2521" y="11534"/>
                  </a:lnTo>
                  <a:lnTo>
                    <a:pt x="0" y="635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2"/>
            <p:cNvSpPr/>
            <p:nvPr/>
          </p:nvSpPr>
          <p:spPr>
            <a:xfrm>
              <a:off x="533075" y="3672325"/>
              <a:ext cx="614350" cy="236700"/>
            </a:xfrm>
            <a:custGeom>
              <a:avLst/>
              <a:gdLst/>
              <a:ahLst/>
              <a:cxnLst/>
              <a:rect l="l" t="t" r="r" b="b"/>
              <a:pathLst>
                <a:path w="24574" h="9468" fill="none" extrusionOk="0">
                  <a:moveTo>
                    <a:pt x="24573" y="0"/>
                  </a:moveTo>
                  <a:lnTo>
                    <a:pt x="8327" y="7905"/>
                  </a:lnTo>
                  <a:cubicBezTo>
                    <a:pt x="5120" y="9468"/>
                    <a:pt x="1393" y="8409"/>
                    <a:pt x="1" y="5549"/>
                  </a:cubicBezTo>
                  <a:lnTo>
                    <a:pt x="1" y="5549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2"/>
            <p:cNvSpPr/>
            <p:nvPr/>
          </p:nvSpPr>
          <p:spPr>
            <a:xfrm>
              <a:off x="1141625" y="3389375"/>
              <a:ext cx="58800" cy="93175"/>
            </a:xfrm>
            <a:custGeom>
              <a:avLst/>
              <a:gdLst/>
              <a:ahLst/>
              <a:cxnLst/>
              <a:rect l="l" t="t" r="r" b="b"/>
              <a:pathLst>
                <a:path w="2352" h="3727" fill="none" extrusionOk="0">
                  <a:moveTo>
                    <a:pt x="2351" y="1"/>
                  </a:moveTo>
                  <a:cubicBezTo>
                    <a:pt x="1421" y="1142"/>
                    <a:pt x="630" y="2393"/>
                    <a:pt x="0" y="372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2"/>
            <p:cNvSpPr/>
            <p:nvPr/>
          </p:nvSpPr>
          <p:spPr>
            <a:xfrm>
              <a:off x="1175975" y="3341250"/>
              <a:ext cx="128075" cy="211025"/>
            </a:xfrm>
            <a:custGeom>
              <a:avLst/>
              <a:gdLst/>
              <a:ahLst/>
              <a:cxnLst/>
              <a:rect l="l" t="t" r="r" b="b"/>
              <a:pathLst>
                <a:path w="5123" h="8441" fill="none" extrusionOk="0">
                  <a:moveTo>
                    <a:pt x="5123" y="1"/>
                  </a:moveTo>
                  <a:cubicBezTo>
                    <a:pt x="3247" y="2710"/>
                    <a:pt x="1533" y="5526"/>
                    <a:pt x="1" y="84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2"/>
            <p:cNvSpPr/>
            <p:nvPr/>
          </p:nvSpPr>
          <p:spPr>
            <a:xfrm>
              <a:off x="1284425" y="3295975"/>
              <a:ext cx="130650" cy="205925"/>
            </a:xfrm>
            <a:custGeom>
              <a:avLst/>
              <a:gdLst/>
              <a:ahLst/>
              <a:cxnLst/>
              <a:rect l="l" t="t" r="r" b="b"/>
              <a:pathLst>
                <a:path w="5226" h="8237" fill="none" extrusionOk="0">
                  <a:moveTo>
                    <a:pt x="5225" y="0"/>
                  </a:moveTo>
                  <a:lnTo>
                    <a:pt x="1" y="8237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2"/>
            <p:cNvSpPr/>
            <p:nvPr/>
          </p:nvSpPr>
          <p:spPr>
            <a:xfrm>
              <a:off x="1390125" y="3289800"/>
              <a:ext cx="116750" cy="173050"/>
            </a:xfrm>
            <a:custGeom>
              <a:avLst/>
              <a:gdLst/>
              <a:ahLst/>
              <a:cxnLst/>
              <a:rect l="l" t="t" r="r" b="b"/>
              <a:pathLst>
                <a:path w="4670" h="6922" fill="none" extrusionOk="0">
                  <a:moveTo>
                    <a:pt x="4670" y="0"/>
                  </a:moveTo>
                  <a:lnTo>
                    <a:pt x="0" y="6921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2"/>
            <p:cNvSpPr/>
            <p:nvPr/>
          </p:nvSpPr>
          <p:spPr>
            <a:xfrm>
              <a:off x="1528125" y="3314600"/>
              <a:ext cx="32725" cy="48525"/>
            </a:xfrm>
            <a:custGeom>
              <a:avLst/>
              <a:gdLst/>
              <a:ahLst/>
              <a:cxnLst/>
              <a:rect l="l" t="t" r="r" b="b"/>
              <a:pathLst>
                <a:path w="1309" h="1941" fill="none" extrusionOk="0">
                  <a:moveTo>
                    <a:pt x="1308" y="0"/>
                  </a:moveTo>
                  <a:lnTo>
                    <a:pt x="0" y="1941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2"/>
            <p:cNvSpPr/>
            <p:nvPr/>
          </p:nvSpPr>
          <p:spPr>
            <a:xfrm>
              <a:off x="1602975" y="3348650"/>
              <a:ext cx="21800" cy="28425"/>
            </a:xfrm>
            <a:custGeom>
              <a:avLst/>
              <a:gdLst/>
              <a:ahLst/>
              <a:cxnLst/>
              <a:rect l="l" t="t" r="r" b="b"/>
              <a:pathLst>
                <a:path w="872" h="1137" fill="none" extrusionOk="0">
                  <a:moveTo>
                    <a:pt x="871" y="0"/>
                  </a:moveTo>
                  <a:lnTo>
                    <a:pt x="0" y="1136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2"/>
            <p:cNvSpPr/>
            <p:nvPr/>
          </p:nvSpPr>
          <p:spPr>
            <a:xfrm>
              <a:off x="1647100" y="3363300"/>
              <a:ext cx="8500" cy="13000"/>
            </a:xfrm>
            <a:custGeom>
              <a:avLst/>
              <a:gdLst/>
              <a:ahLst/>
              <a:cxnLst/>
              <a:rect l="l" t="t" r="r" b="b"/>
              <a:pathLst>
                <a:path w="340" h="520" fill="none" extrusionOk="0">
                  <a:moveTo>
                    <a:pt x="340" y="0"/>
                  </a:moveTo>
                  <a:cubicBezTo>
                    <a:pt x="227" y="173"/>
                    <a:pt x="116" y="347"/>
                    <a:pt x="1" y="51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2"/>
            <p:cNvSpPr/>
            <p:nvPr/>
          </p:nvSpPr>
          <p:spPr>
            <a:xfrm>
              <a:off x="1400975" y="4906925"/>
              <a:ext cx="578750" cy="564075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2"/>
            <p:cNvSpPr/>
            <p:nvPr/>
          </p:nvSpPr>
          <p:spPr>
            <a:xfrm>
              <a:off x="1788825" y="4438575"/>
              <a:ext cx="654375" cy="656250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2"/>
            <p:cNvSpPr/>
            <p:nvPr/>
          </p:nvSpPr>
          <p:spPr>
            <a:xfrm>
              <a:off x="2252300" y="242200"/>
              <a:ext cx="4347225" cy="4384200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2"/>
            <p:cNvSpPr/>
            <p:nvPr/>
          </p:nvSpPr>
          <p:spPr>
            <a:xfrm>
              <a:off x="1781825" y="4431200"/>
              <a:ext cx="463500" cy="569750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2"/>
            <p:cNvSpPr/>
            <p:nvPr/>
          </p:nvSpPr>
          <p:spPr>
            <a:xfrm>
              <a:off x="1396550" y="4899550"/>
              <a:ext cx="385300" cy="537125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2"/>
            <p:cNvSpPr/>
            <p:nvPr/>
          </p:nvSpPr>
          <p:spPr>
            <a:xfrm>
              <a:off x="2245225" y="211450"/>
              <a:ext cx="4378600" cy="4422475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2"/>
            <p:cNvSpPr/>
            <p:nvPr/>
          </p:nvSpPr>
          <p:spPr>
            <a:xfrm>
              <a:off x="1884225" y="4633900"/>
              <a:ext cx="565850" cy="468375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2"/>
            <p:cNvSpPr/>
            <p:nvPr/>
          </p:nvSpPr>
          <p:spPr>
            <a:xfrm>
              <a:off x="1453075" y="5102250"/>
              <a:ext cx="533600" cy="3904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2"/>
            <p:cNvSpPr/>
            <p:nvPr/>
          </p:nvSpPr>
          <p:spPr>
            <a:xfrm>
              <a:off x="1918350" y="4817775"/>
              <a:ext cx="24625" cy="107375"/>
            </a:xfrm>
            <a:custGeom>
              <a:avLst/>
              <a:gdLst/>
              <a:ahLst/>
              <a:cxnLst/>
              <a:rect l="l" t="t" r="r" b="b"/>
              <a:pathLst>
                <a:path w="985" h="4295" fill="none" extrusionOk="0">
                  <a:moveTo>
                    <a:pt x="985" y="0"/>
                  </a:moveTo>
                  <a:cubicBezTo>
                    <a:pt x="484" y="1388"/>
                    <a:pt x="152" y="2827"/>
                    <a:pt x="0" y="429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2"/>
            <p:cNvSpPr/>
            <p:nvPr/>
          </p:nvSpPr>
          <p:spPr>
            <a:xfrm>
              <a:off x="1973850" y="4737975"/>
              <a:ext cx="50925" cy="241525"/>
            </a:xfrm>
            <a:custGeom>
              <a:avLst/>
              <a:gdLst/>
              <a:ahLst/>
              <a:cxnLst/>
              <a:rect l="l" t="t" r="r" b="b"/>
              <a:pathLst>
                <a:path w="2037" h="9661" fill="none" extrusionOk="0">
                  <a:moveTo>
                    <a:pt x="2036" y="0"/>
                  </a:moveTo>
                  <a:cubicBezTo>
                    <a:pt x="1162" y="3174"/>
                    <a:pt x="486" y="6404"/>
                    <a:pt x="1" y="96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2"/>
            <p:cNvSpPr/>
            <p:nvPr/>
          </p:nvSpPr>
          <p:spPr>
            <a:xfrm>
              <a:off x="2059375" y="4658425"/>
              <a:ext cx="55150" cy="237625"/>
            </a:xfrm>
            <a:custGeom>
              <a:avLst/>
              <a:gdLst/>
              <a:ahLst/>
              <a:cxnLst/>
              <a:rect l="l" t="t" r="r" b="b"/>
              <a:pathLst>
                <a:path w="2206" h="9505" fill="none" extrusionOk="0">
                  <a:moveTo>
                    <a:pt x="2205" y="1"/>
                  </a:moveTo>
                  <a:cubicBezTo>
                    <a:pt x="1468" y="3167"/>
                    <a:pt x="735" y="6335"/>
                    <a:pt x="0" y="950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2"/>
            <p:cNvSpPr/>
            <p:nvPr/>
          </p:nvSpPr>
          <p:spPr>
            <a:xfrm>
              <a:off x="2146175" y="4622200"/>
              <a:ext cx="52900" cy="202000"/>
            </a:xfrm>
            <a:custGeom>
              <a:avLst/>
              <a:gdLst/>
              <a:ahLst/>
              <a:cxnLst/>
              <a:rect l="l" t="t" r="r" b="b"/>
              <a:pathLst>
                <a:path w="2116" h="8080" fill="none" extrusionOk="0">
                  <a:moveTo>
                    <a:pt x="2115" y="0"/>
                  </a:moveTo>
                  <a:cubicBezTo>
                    <a:pt x="1411" y="2691"/>
                    <a:pt x="704" y="5387"/>
                    <a:pt x="0" y="80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2"/>
            <p:cNvSpPr/>
            <p:nvPr/>
          </p:nvSpPr>
          <p:spPr>
            <a:xfrm>
              <a:off x="2243375" y="4627725"/>
              <a:ext cx="14800" cy="56550"/>
            </a:xfrm>
            <a:custGeom>
              <a:avLst/>
              <a:gdLst/>
              <a:ahLst/>
              <a:cxnLst/>
              <a:rect l="l" t="t" r="r" b="b"/>
              <a:pathLst>
                <a:path w="592" h="2262" fill="none" extrusionOk="0">
                  <a:moveTo>
                    <a:pt x="591" y="0"/>
                  </a:moveTo>
                  <a:lnTo>
                    <a:pt x="0" y="2262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2"/>
            <p:cNvSpPr/>
            <p:nvPr/>
          </p:nvSpPr>
          <p:spPr>
            <a:xfrm>
              <a:off x="2318675" y="4638650"/>
              <a:ext cx="11125" cy="34000"/>
            </a:xfrm>
            <a:custGeom>
              <a:avLst/>
              <a:gdLst/>
              <a:ahLst/>
              <a:cxnLst/>
              <a:rect l="l" t="t" r="r" b="b"/>
              <a:pathLst>
                <a:path w="445" h="1360" fill="none" extrusionOk="0">
                  <a:moveTo>
                    <a:pt x="445" y="0"/>
                  </a:moveTo>
                  <a:lnTo>
                    <a:pt x="0" y="1360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2"/>
            <p:cNvSpPr/>
            <p:nvPr/>
          </p:nvSpPr>
          <p:spPr>
            <a:xfrm>
              <a:off x="2359975" y="4642175"/>
              <a:ext cx="3675" cy="15125"/>
            </a:xfrm>
            <a:custGeom>
              <a:avLst/>
              <a:gdLst/>
              <a:ahLst/>
              <a:cxnLst/>
              <a:rect l="l" t="t" r="r" b="b"/>
              <a:pathLst>
                <a:path w="147" h="605" fill="none" extrusionOk="0">
                  <a:moveTo>
                    <a:pt x="147" y="1"/>
                  </a:moveTo>
                  <a:lnTo>
                    <a:pt x="1" y="605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2" name="Google Shape;7812;p32"/>
          <p:cNvGrpSpPr/>
          <p:nvPr/>
        </p:nvGrpSpPr>
        <p:grpSpPr>
          <a:xfrm rot="-9059439">
            <a:off x="129039" y="629592"/>
            <a:ext cx="177966" cy="164130"/>
            <a:chOff x="4968050" y="4573150"/>
            <a:chExt cx="1315625" cy="1082200"/>
          </a:xfrm>
        </p:grpSpPr>
        <p:grpSp>
          <p:nvGrpSpPr>
            <p:cNvPr id="7813" name="Google Shape;7813;p32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814" name="Google Shape;7814;p32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5" name="Google Shape;7815;p32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816" name="Google Shape;7816;p32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7" name="Google Shape;7817;p32"/>
          <p:cNvGrpSpPr/>
          <p:nvPr/>
        </p:nvGrpSpPr>
        <p:grpSpPr>
          <a:xfrm rot="-3715391">
            <a:off x="7406949" y="4501684"/>
            <a:ext cx="258718" cy="213636"/>
            <a:chOff x="1154850" y="1916575"/>
            <a:chExt cx="1658950" cy="1369100"/>
          </a:xfrm>
        </p:grpSpPr>
        <p:sp>
          <p:nvSpPr>
            <p:cNvPr id="7818" name="Google Shape;7818;p32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95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2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TWO_COLUMNS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1" name="Google Shape;7821;p33"/>
          <p:cNvSpPr txBox="1">
            <a:spLocks noGrp="1"/>
          </p:cNvSpPr>
          <p:nvPr>
            <p:ph type="subTitle" idx="1"/>
          </p:nvPr>
        </p:nvSpPr>
        <p:spPr>
          <a:xfrm>
            <a:off x="1196450" y="2925300"/>
            <a:ext cx="2907600" cy="44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 b="1">
                <a:solidFill>
                  <a:schemeClr val="dk2"/>
                </a:solidFill>
                <a:latin typeface="Neucha"/>
                <a:ea typeface="Neucha"/>
                <a:cs typeface="Neucha"/>
                <a:sym typeface="Neuch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9pPr>
          </a:lstStyle>
          <a:p>
            <a:endParaRPr/>
          </a:p>
        </p:txBody>
      </p:sp>
      <p:sp>
        <p:nvSpPr>
          <p:cNvPr id="7822" name="Google Shape;7822;p33"/>
          <p:cNvSpPr txBox="1">
            <a:spLocks noGrp="1"/>
          </p:cNvSpPr>
          <p:nvPr>
            <p:ph type="subTitle" idx="2"/>
          </p:nvPr>
        </p:nvSpPr>
        <p:spPr>
          <a:xfrm>
            <a:off x="5068425" y="828038"/>
            <a:ext cx="2907600" cy="44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 b="1">
                <a:solidFill>
                  <a:schemeClr val="dk1"/>
                </a:solidFill>
                <a:latin typeface="Neucha"/>
                <a:ea typeface="Neucha"/>
                <a:cs typeface="Neucha"/>
                <a:sym typeface="Neuch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9pPr>
          </a:lstStyle>
          <a:p>
            <a:endParaRPr/>
          </a:p>
        </p:txBody>
      </p:sp>
      <p:sp>
        <p:nvSpPr>
          <p:cNvPr id="7823" name="Google Shape;7823;p33"/>
          <p:cNvSpPr txBox="1">
            <a:spLocks noGrp="1"/>
          </p:cNvSpPr>
          <p:nvPr>
            <p:ph type="subTitle" idx="3"/>
          </p:nvPr>
        </p:nvSpPr>
        <p:spPr>
          <a:xfrm>
            <a:off x="1196450" y="3369000"/>
            <a:ext cx="2907600" cy="88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4" name="Google Shape;7824;p33"/>
          <p:cNvSpPr txBox="1">
            <a:spLocks noGrp="1"/>
          </p:cNvSpPr>
          <p:nvPr>
            <p:ph type="subTitle" idx="4"/>
          </p:nvPr>
        </p:nvSpPr>
        <p:spPr>
          <a:xfrm>
            <a:off x="5068425" y="1271407"/>
            <a:ext cx="2907600" cy="88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825" name="Google Shape;7825;p33"/>
          <p:cNvGrpSpPr/>
          <p:nvPr/>
        </p:nvGrpSpPr>
        <p:grpSpPr>
          <a:xfrm rot="9250018">
            <a:off x="8295645" y="3590490"/>
            <a:ext cx="435534" cy="359621"/>
            <a:chOff x="1154850" y="1916575"/>
            <a:chExt cx="1658950" cy="1369100"/>
          </a:xfrm>
        </p:grpSpPr>
        <p:sp>
          <p:nvSpPr>
            <p:cNvPr id="7826" name="Google Shape;7826;p33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3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8" name="Google Shape;7828;p33"/>
          <p:cNvGrpSpPr/>
          <p:nvPr/>
        </p:nvGrpSpPr>
        <p:grpSpPr>
          <a:xfrm rot="-5153976">
            <a:off x="8609960" y="1537783"/>
            <a:ext cx="290708" cy="239129"/>
            <a:chOff x="4968050" y="4573150"/>
            <a:chExt cx="1315625" cy="1082200"/>
          </a:xfrm>
        </p:grpSpPr>
        <p:grpSp>
          <p:nvGrpSpPr>
            <p:cNvPr id="7829" name="Google Shape;7829;p33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830" name="Google Shape;7830;p33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1" name="Google Shape;7831;p33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832" name="Google Shape;7832;p33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3" name="Google Shape;7833;p33"/>
          <p:cNvGrpSpPr/>
          <p:nvPr/>
        </p:nvGrpSpPr>
        <p:grpSpPr>
          <a:xfrm rot="1096339" flipH="1">
            <a:off x="3025116" y="176445"/>
            <a:ext cx="258737" cy="213574"/>
            <a:chOff x="1154850" y="1916575"/>
            <a:chExt cx="1658950" cy="1369100"/>
          </a:xfrm>
        </p:grpSpPr>
        <p:sp>
          <p:nvSpPr>
            <p:cNvPr id="7834" name="Google Shape;7834;p33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3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6" name="Google Shape;7836;p33"/>
          <p:cNvGrpSpPr/>
          <p:nvPr/>
        </p:nvGrpSpPr>
        <p:grpSpPr>
          <a:xfrm rot="-3817836">
            <a:off x="4122787" y="687122"/>
            <a:ext cx="206753" cy="170070"/>
            <a:chOff x="4968050" y="4573150"/>
            <a:chExt cx="1315625" cy="1082200"/>
          </a:xfrm>
        </p:grpSpPr>
        <p:grpSp>
          <p:nvGrpSpPr>
            <p:cNvPr id="7837" name="Google Shape;7837;p33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838" name="Google Shape;7838;p33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9" name="Google Shape;7839;p33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840" name="Google Shape;7840;p33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1" name="Google Shape;7841;p33"/>
          <p:cNvGrpSpPr/>
          <p:nvPr/>
        </p:nvGrpSpPr>
        <p:grpSpPr>
          <a:xfrm rot="-9302487">
            <a:off x="8344228" y="339727"/>
            <a:ext cx="249742" cy="205431"/>
            <a:chOff x="4968050" y="4573150"/>
            <a:chExt cx="1315625" cy="1082200"/>
          </a:xfrm>
        </p:grpSpPr>
        <p:grpSp>
          <p:nvGrpSpPr>
            <p:cNvPr id="7842" name="Google Shape;7842;p33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843" name="Google Shape;7843;p33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4" name="Google Shape;7844;p33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845" name="Google Shape;7845;p33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_AND_TWO_COLUMNS_1_1">
    <p:spTree>
      <p:nvGrpSpPr>
        <p:cNvPr id="1" name="Shape 7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7" name="Google Shape;7847;p34"/>
          <p:cNvSpPr/>
          <p:nvPr/>
        </p:nvSpPr>
        <p:spPr>
          <a:xfrm flipH="1">
            <a:off x="-56973" y="-33444"/>
            <a:ext cx="9257945" cy="5210389"/>
          </a:xfrm>
          <a:custGeom>
            <a:avLst/>
            <a:gdLst/>
            <a:ahLst/>
            <a:cxnLst/>
            <a:rect l="l" t="t" r="r" b="b"/>
            <a:pathLst>
              <a:path w="285717" h="160369" extrusionOk="0">
                <a:moveTo>
                  <a:pt x="75723" y="0"/>
                </a:moveTo>
                <a:cubicBezTo>
                  <a:pt x="69976" y="0"/>
                  <a:pt x="64428" y="2022"/>
                  <a:pt x="60067" y="5748"/>
                </a:cubicBezTo>
                <a:cubicBezTo>
                  <a:pt x="55628" y="9497"/>
                  <a:pt x="48993" y="13705"/>
                  <a:pt x="41458" y="13705"/>
                </a:cubicBezTo>
                <a:cubicBezTo>
                  <a:pt x="40599" y="13705"/>
                  <a:pt x="39728" y="13650"/>
                  <a:pt x="38847" y="13534"/>
                </a:cubicBezTo>
                <a:cubicBezTo>
                  <a:pt x="37513" y="13360"/>
                  <a:pt x="36262" y="13278"/>
                  <a:pt x="35089" y="13278"/>
                </a:cubicBezTo>
                <a:cubicBezTo>
                  <a:pt x="22869" y="13278"/>
                  <a:pt x="19140" y="22165"/>
                  <a:pt x="18012" y="28187"/>
                </a:cubicBezTo>
                <a:cubicBezTo>
                  <a:pt x="16792" y="34737"/>
                  <a:pt x="13584" y="40785"/>
                  <a:pt x="8638" y="45263"/>
                </a:cubicBezTo>
                <a:cubicBezTo>
                  <a:pt x="6099" y="47569"/>
                  <a:pt x="3158" y="49407"/>
                  <a:pt x="0" y="49875"/>
                </a:cubicBezTo>
                <a:lnTo>
                  <a:pt x="418" y="160368"/>
                </a:lnTo>
                <a:lnTo>
                  <a:pt x="221606" y="160368"/>
                </a:lnTo>
                <a:cubicBezTo>
                  <a:pt x="221606" y="160368"/>
                  <a:pt x="225645" y="151572"/>
                  <a:pt x="238903" y="151572"/>
                </a:cubicBezTo>
                <a:cubicBezTo>
                  <a:pt x="240090" y="151572"/>
                  <a:pt x="241352" y="151643"/>
                  <a:pt x="242692" y="151797"/>
                </a:cubicBezTo>
                <a:cubicBezTo>
                  <a:pt x="243337" y="151872"/>
                  <a:pt x="243958" y="151908"/>
                  <a:pt x="244556" y="151908"/>
                </a:cubicBezTo>
                <a:cubicBezTo>
                  <a:pt x="253791" y="151908"/>
                  <a:pt x="257495" y="143331"/>
                  <a:pt x="259033" y="138246"/>
                </a:cubicBezTo>
                <a:cubicBezTo>
                  <a:pt x="261539" y="129909"/>
                  <a:pt x="267772" y="123225"/>
                  <a:pt x="275792" y="119850"/>
                </a:cubicBezTo>
                <a:lnTo>
                  <a:pt x="285717" y="115673"/>
                </a:lnTo>
                <a:lnTo>
                  <a:pt x="285717" y="802"/>
                </a:lnTo>
                <a:lnTo>
                  <a:pt x="757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48" name="Google Shape;7848;p34"/>
          <p:cNvSpPr txBox="1">
            <a:spLocks noGrp="1"/>
          </p:cNvSpPr>
          <p:nvPr>
            <p:ph type="title"/>
          </p:nvPr>
        </p:nvSpPr>
        <p:spPr>
          <a:xfrm>
            <a:off x="720000" y="535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849" name="Google Shape;7849;p34"/>
          <p:cNvSpPr txBox="1">
            <a:spLocks noGrp="1"/>
          </p:cNvSpPr>
          <p:nvPr>
            <p:ph type="title" idx="2"/>
          </p:nvPr>
        </p:nvSpPr>
        <p:spPr>
          <a:xfrm>
            <a:off x="5066581" y="3288250"/>
            <a:ext cx="2024400" cy="536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850" name="Google Shape;7850;p34"/>
          <p:cNvSpPr txBox="1">
            <a:spLocks noGrp="1"/>
          </p:cNvSpPr>
          <p:nvPr>
            <p:ph type="subTitle" idx="1"/>
          </p:nvPr>
        </p:nvSpPr>
        <p:spPr>
          <a:xfrm>
            <a:off x="2053006" y="3814706"/>
            <a:ext cx="2024400" cy="76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51" name="Google Shape;7851;p34"/>
          <p:cNvSpPr txBox="1">
            <a:spLocks noGrp="1"/>
          </p:cNvSpPr>
          <p:nvPr>
            <p:ph type="title" idx="3"/>
          </p:nvPr>
        </p:nvSpPr>
        <p:spPr>
          <a:xfrm>
            <a:off x="2053006" y="3292750"/>
            <a:ext cx="2024400" cy="527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852" name="Google Shape;7852;p34"/>
          <p:cNvSpPr txBox="1">
            <a:spLocks noGrp="1"/>
          </p:cNvSpPr>
          <p:nvPr>
            <p:ph type="subTitle" idx="4"/>
          </p:nvPr>
        </p:nvSpPr>
        <p:spPr>
          <a:xfrm>
            <a:off x="5066581" y="3824961"/>
            <a:ext cx="2024400" cy="76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853" name="Google Shape;7853;p34"/>
          <p:cNvGrpSpPr/>
          <p:nvPr/>
        </p:nvGrpSpPr>
        <p:grpSpPr>
          <a:xfrm flipH="1">
            <a:off x="8321123" y="821302"/>
            <a:ext cx="724268" cy="536935"/>
            <a:chOff x="152425" y="47525"/>
            <a:chExt cx="7178075" cy="5742625"/>
          </a:xfrm>
        </p:grpSpPr>
        <p:sp>
          <p:nvSpPr>
            <p:cNvPr id="7854" name="Google Shape;7854;p34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4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4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4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4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4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4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4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4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4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4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4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4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4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4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4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4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4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4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34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34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4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4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4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4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4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4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4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4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4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4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4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4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4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8" name="Google Shape;7888;p34"/>
          <p:cNvGrpSpPr/>
          <p:nvPr/>
        </p:nvGrpSpPr>
        <p:grpSpPr>
          <a:xfrm rot="4832546">
            <a:off x="-726449" y="2132563"/>
            <a:ext cx="1310680" cy="1044570"/>
            <a:chOff x="498250" y="211450"/>
            <a:chExt cx="6626675" cy="5281250"/>
          </a:xfrm>
        </p:grpSpPr>
        <p:sp>
          <p:nvSpPr>
            <p:cNvPr id="7889" name="Google Shape;7889;p34"/>
            <p:cNvSpPr/>
            <p:nvPr/>
          </p:nvSpPr>
          <p:spPr>
            <a:xfrm>
              <a:off x="502950" y="3420000"/>
              <a:ext cx="638300" cy="463925"/>
            </a:xfrm>
            <a:custGeom>
              <a:avLst/>
              <a:gdLst/>
              <a:ahLst/>
              <a:cxnLst/>
              <a:rect l="l" t="t" r="r" b="b"/>
              <a:pathLst>
                <a:path w="25532" h="18557" extrusionOk="0">
                  <a:moveTo>
                    <a:pt x="20588" y="0"/>
                  </a:moveTo>
                  <a:cubicBezTo>
                    <a:pt x="20564" y="0"/>
                    <a:pt x="20539" y="6"/>
                    <a:pt x="20515" y="17"/>
                  </a:cubicBezTo>
                  <a:lnTo>
                    <a:pt x="4559" y="7780"/>
                  </a:lnTo>
                  <a:cubicBezTo>
                    <a:pt x="1439" y="9299"/>
                    <a:pt x="0" y="12794"/>
                    <a:pt x="1352" y="15570"/>
                  </a:cubicBezTo>
                  <a:cubicBezTo>
                    <a:pt x="2280" y="17476"/>
                    <a:pt x="4283" y="18557"/>
                    <a:pt x="6458" y="18557"/>
                  </a:cubicBezTo>
                  <a:cubicBezTo>
                    <a:pt x="7452" y="18557"/>
                    <a:pt x="8483" y="18331"/>
                    <a:pt x="9462" y="17854"/>
                  </a:cubicBezTo>
                  <a:lnTo>
                    <a:pt x="25421" y="10086"/>
                  </a:lnTo>
                  <a:cubicBezTo>
                    <a:pt x="25498" y="10052"/>
                    <a:pt x="25532" y="9955"/>
                    <a:pt x="25493" y="9875"/>
                  </a:cubicBezTo>
                  <a:lnTo>
                    <a:pt x="20731" y="89"/>
                  </a:lnTo>
                  <a:cubicBezTo>
                    <a:pt x="20704" y="32"/>
                    <a:pt x="20648" y="0"/>
                    <a:pt x="20588" y="0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4"/>
            <p:cNvSpPr/>
            <p:nvPr/>
          </p:nvSpPr>
          <p:spPr>
            <a:xfrm>
              <a:off x="1027575" y="3131675"/>
              <a:ext cx="706150" cy="533950"/>
            </a:xfrm>
            <a:custGeom>
              <a:avLst/>
              <a:gdLst/>
              <a:ahLst/>
              <a:cxnLst/>
              <a:rect l="l" t="t" r="r" b="b"/>
              <a:pathLst>
                <a:path w="28246" h="21358" extrusionOk="0">
                  <a:moveTo>
                    <a:pt x="23303" y="0"/>
                  </a:moveTo>
                  <a:cubicBezTo>
                    <a:pt x="23280" y="0"/>
                    <a:pt x="23256" y="6"/>
                    <a:pt x="23235" y="17"/>
                  </a:cubicBezTo>
                  <a:lnTo>
                    <a:pt x="114" y="11270"/>
                  </a:lnTo>
                  <a:cubicBezTo>
                    <a:pt x="34" y="11308"/>
                    <a:pt x="1" y="11403"/>
                    <a:pt x="39" y="11481"/>
                  </a:cubicBezTo>
                  <a:lnTo>
                    <a:pt x="4801" y="21267"/>
                  </a:lnTo>
                  <a:cubicBezTo>
                    <a:pt x="4829" y="21324"/>
                    <a:pt x="4886" y="21357"/>
                    <a:pt x="4944" y="21357"/>
                  </a:cubicBezTo>
                  <a:cubicBezTo>
                    <a:pt x="4967" y="21357"/>
                    <a:pt x="4990" y="21352"/>
                    <a:pt x="5012" y="21341"/>
                  </a:cubicBezTo>
                  <a:lnTo>
                    <a:pt x="28135" y="10090"/>
                  </a:lnTo>
                  <a:cubicBezTo>
                    <a:pt x="28212" y="10052"/>
                    <a:pt x="28246" y="9957"/>
                    <a:pt x="28207" y="9874"/>
                  </a:cubicBezTo>
                  <a:lnTo>
                    <a:pt x="23448" y="91"/>
                  </a:lnTo>
                  <a:cubicBezTo>
                    <a:pt x="23420" y="34"/>
                    <a:pt x="23362" y="0"/>
                    <a:pt x="2330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4"/>
            <p:cNvSpPr/>
            <p:nvPr/>
          </p:nvSpPr>
          <p:spPr>
            <a:xfrm>
              <a:off x="1620000" y="599775"/>
              <a:ext cx="5478525" cy="2777375"/>
            </a:xfrm>
            <a:custGeom>
              <a:avLst/>
              <a:gdLst/>
              <a:ahLst/>
              <a:cxnLst/>
              <a:rect l="l" t="t" r="r" b="b"/>
              <a:pathLst>
                <a:path w="219141" h="111095" extrusionOk="0">
                  <a:moveTo>
                    <a:pt x="217530" y="0"/>
                  </a:moveTo>
                  <a:cubicBezTo>
                    <a:pt x="217279" y="0"/>
                    <a:pt x="217001" y="59"/>
                    <a:pt x="216702" y="195"/>
                  </a:cubicBezTo>
                  <a:lnTo>
                    <a:pt x="113" y="101018"/>
                  </a:lnTo>
                  <a:cubicBezTo>
                    <a:pt x="33" y="101051"/>
                    <a:pt x="0" y="101149"/>
                    <a:pt x="39" y="101231"/>
                  </a:cubicBezTo>
                  <a:lnTo>
                    <a:pt x="4798" y="111007"/>
                  </a:lnTo>
                  <a:cubicBezTo>
                    <a:pt x="4816" y="111045"/>
                    <a:pt x="4847" y="111073"/>
                    <a:pt x="4890" y="111086"/>
                  </a:cubicBezTo>
                  <a:cubicBezTo>
                    <a:pt x="4908" y="111092"/>
                    <a:pt x="4925" y="111094"/>
                    <a:pt x="4942" y="111094"/>
                  </a:cubicBezTo>
                  <a:cubicBezTo>
                    <a:pt x="4965" y="111094"/>
                    <a:pt x="4989" y="111089"/>
                    <a:pt x="5011" y="111078"/>
                  </a:cubicBezTo>
                  <a:lnTo>
                    <a:pt x="218007" y="2868"/>
                  </a:lnTo>
                  <a:cubicBezTo>
                    <a:pt x="219010" y="2348"/>
                    <a:pt x="219141" y="1462"/>
                    <a:pt x="218827" y="814"/>
                  </a:cubicBezTo>
                  <a:cubicBezTo>
                    <a:pt x="218603" y="356"/>
                    <a:pt x="218146" y="0"/>
                    <a:pt x="217530" y="0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4"/>
            <p:cNvSpPr/>
            <p:nvPr/>
          </p:nvSpPr>
          <p:spPr>
            <a:xfrm>
              <a:off x="1021350" y="3124950"/>
              <a:ext cx="592425" cy="417875"/>
            </a:xfrm>
            <a:custGeom>
              <a:avLst/>
              <a:gdLst/>
              <a:ahLst/>
              <a:cxnLst/>
              <a:rect l="l" t="t" r="r" b="b"/>
              <a:pathLst>
                <a:path w="23697" h="16715" fill="none" extrusionOk="0">
                  <a:moveTo>
                    <a:pt x="23697" y="0"/>
                  </a:moveTo>
                  <a:lnTo>
                    <a:pt x="0" y="11531"/>
                  </a:lnTo>
                  <a:lnTo>
                    <a:pt x="2521" y="16715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4"/>
            <p:cNvSpPr/>
            <p:nvPr/>
          </p:nvSpPr>
          <p:spPr>
            <a:xfrm>
              <a:off x="498250" y="3413225"/>
              <a:ext cx="523125" cy="397825"/>
            </a:xfrm>
            <a:custGeom>
              <a:avLst/>
              <a:gdLst/>
              <a:ahLst/>
              <a:cxnLst/>
              <a:rect l="l" t="t" r="r" b="b"/>
              <a:pathLst>
                <a:path w="20925" h="15913" fill="none" extrusionOk="0">
                  <a:moveTo>
                    <a:pt x="20924" y="0"/>
                  </a:moveTo>
                  <a:lnTo>
                    <a:pt x="4675" y="7908"/>
                  </a:lnTo>
                  <a:cubicBezTo>
                    <a:pt x="1471" y="9467"/>
                    <a:pt x="1" y="13052"/>
                    <a:pt x="1394" y="15913"/>
                  </a:cubicBezTo>
                  <a:lnTo>
                    <a:pt x="1394" y="15913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4"/>
            <p:cNvSpPr/>
            <p:nvPr/>
          </p:nvSpPr>
          <p:spPr>
            <a:xfrm>
              <a:off x="1613750" y="576300"/>
              <a:ext cx="5511175" cy="2807700"/>
            </a:xfrm>
            <a:custGeom>
              <a:avLst/>
              <a:gdLst/>
              <a:ahLst/>
              <a:cxnLst/>
              <a:rect l="l" t="t" r="r" b="b"/>
              <a:pathLst>
                <a:path w="220447" h="112308" fill="none" extrusionOk="0">
                  <a:moveTo>
                    <a:pt x="2522" y="107127"/>
                  </a:moveTo>
                  <a:lnTo>
                    <a:pt x="5043" y="112308"/>
                  </a:lnTo>
                  <a:lnTo>
                    <a:pt x="218327" y="3950"/>
                  </a:lnTo>
                  <a:cubicBezTo>
                    <a:pt x="220447" y="2851"/>
                    <a:pt x="219059" y="1"/>
                    <a:pt x="216885" y="987"/>
                  </a:cubicBezTo>
                  <a:lnTo>
                    <a:pt x="1" y="101946"/>
                  </a:lnTo>
                  <a:lnTo>
                    <a:pt x="2522" y="107127"/>
                  </a:ln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4"/>
            <p:cNvSpPr/>
            <p:nvPr/>
          </p:nvSpPr>
          <p:spPr>
            <a:xfrm>
              <a:off x="1084375" y="3383975"/>
              <a:ext cx="655450" cy="288375"/>
            </a:xfrm>
            <a:custGeom>
              <a:avLst/>
              <a:gdLst/>
              <a:ahLst/>
              <a:cxnLst/>
              <a:rect l="l" t="t" r="r" b="b"/>
              <a:pathLst>
                <a:path w="26218" h="11535" fill="none" extrusionOk="0">
                  <a:moveTo>
                    <a:pt x="26218" y="1"/>
                  </a:moveTo>
                  <a:lnTo>
                    <a:pt x="2521" y="11534"/>
                  </a:lnTo>
                  <a:lnTo>
                    <a:pt x="0" y="635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34"/>
            <p:cNvSpPr/>
            <p:nvPr/>
          </p:nvSpPr>
          <p:spPr>
            <a:xfrm>
              <a:off x="533075" y="3672325"/>
              <a:ext cx="614350" cy="236700"/>
            </a:xfrm>
            <a:custGeom>
              <a:avLst/>
              <a:gdLst/>
              <a:ahLst/>
              <a:cxnLst/>
              <a:rect l="l" t="t" r="r" b="b"/>
              <a:pathLst>
                <a:path w="24574" h="9468" fill="none" extrusionOk="0">
                  <a:moveTo>
                    <a:pt x="24573" y="0"/>
                  </a:moveTo>
                  <a:lnTo>
                    <a:pt x="8327" y="7905"/>
                  </a:lnTo>
                  <a:cubicBezTo>
                    <a:pt x="5120" y="9468"/>
                    <a:pt x="1393" y="8409"/>
                    <a:pt x="1" y="5549"/>
                  </a:cubicBezTo>
                  <a:lnTo>
                    <a:pt x="1" y="5549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34"/>
            <p:cNvSpPr/>
            <p:nvPr/>
          </p:nvSpPr>
          <p:spPr>
            <a:xfrm>
              <a:off x="1141625" y="3389375"/>
              <a:ext cx="58800" cy="93175"/>
            </a:xfrm>
            <a:custGeom>
              <a:avLst/>
              <a:gdLst/>
              <a:ahLst/>
              <a:cxnLst/>
              <a:rect l="l" t="t" r="r" b="b"/>
              <a:pathLst>
                <a:path w="2352" h="3727" fill="none" extrusionOk="0">
                  <a:moveTo>
                    <a:pt x="2351" y="1"/>
                  </a:moveTo>
                  <a:cubicBezTo>
                    <a:pt x="1421" y="1142"/>
                    <a:pt x="630" y="2393"/>
                    <a:pt x="0" y="372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4"/>
            <p:cNvSpPr/>
            <p:nvPr/>
          </p:nvSpPr>
          <p:spPr>
            <a:xfrm>
              <a:off x="1175975" y="3341250"/>
              <a:ext cx="128075" cy="211025"/>
            </a:xfrm>
            <a:custGeom>
              <a:avLst/>
              <a:gdLst/>
              <a:ahLst/>
              <a:cxnLst/>
              <a:rect l="l" t="t" r="r" b="b"/>
              <a:pathLst>
                <a:path w="5123" h="8441" fill="none" extrusionOk="0">
                  <a:moveTo>
                    <a:pt x="5123" y="1"/>
                  </a:moveTo>
                  <a:cubicBezTo>
                    <a:pt x="3247" y="2710"/>
                    <a:pt x="1533" y="5526"/>
                    <a:pt x="1" y="84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4"/>
            <p:cNvSpPr/>
            <p:nvPr/>
          </p:nvSpPr>
          <p:spPr>
            <a:xfrm>
              <a:off x="1284425" y="3295975"/>
              <a:ext cx="130650" cy="205925"/>
            </a:xfrm>
            <a:custGeom>
              <a:avLst/>
              <a:gdLst/>
              <a:ahLst/>
              <a:cxnLst/>
              <a:rect l="l" t="t" r="r" b="b"/>
              <a:pathLst>
                <a:path w="5226" h="8237" fill="none" extrusionOk="0">
                  <a:moveTo>
                    <a:pt x="5225" y="0"/>
                  </a:moveTo>
                  <a:lnTo>
                    <a:pt x="1" y="8237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4"/>
            <p:cNvSpPr/>
            <p:nvPr/>
          </p:nvSpPr>
          <p:spPr>
            <a:xfrm>
              <a:off x="1390125" y="3289800"/>
              <a:ext cx="116750" cy="173050"/>
            </a:xfrm>
            <a:custGeom>
              <a:avLst/>
              <a:gdLst/>
              <a:ahLst/>
              <a:cxnLst/>
              <a:rect l="l" t="t" r="r" b="b"/>
              <a:pathLst>
                <a:path w="4670" h="6922" fill="none" extrusionOk="0">
                  <a:moveTo>
                    <a:pt x="4670" y="0"/>
                  </a:moveTo>
                  <a:lnTo>
                    <a:pt x="0" y="6921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4"/>
            <p:cNvSpPr/>
            <p:nvPr/>
          </p:nvSpPr>
          <p:spPr>
            <a:xfrm>
              <a:off x="1528125" y="3314600"/>
              <a:ext cx="32725" cy="48525"/>
            </a:xfrm>
            <a:custGeom>
              <a:avLst/>
              <a:gdLst/>
              <a:ahLst/>
              <a:cxnLst/>
              <a:rect l="l" t="t" r="r" b="b"/>
              <a:pathLst>
                <a:path w="1309" h="1941" fill="none" extrusionOk="0">
                  <a:moveTo>
                    <a:pt x="1308" y="0"/>
                  </a:moveTo>
                  <a:lnTo>
                    <a:pt x="0" y="1941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34"/>
            <p:cNvSpPr/>
            <p:nvPr/>
          </p:nvSpPr>
          <p:spPr>
            <a:xfrm>
              <a:off x="1602975" y="3348650"/>
              <a:ext cx="21800" cy="28425"/>
            </a:xfrm>
            <a:custGeom>
              <a:avLst/>
              <a:gdLst/>
              <a:ahLst/>
              <a:cxnLst/>
              <a:rect l="l" t="t" r="r" b="b"/>
              <a:pathLst>
                <a:path w="872" h="1137" fill="none" extrusionOk="0">
                  <a:moveTo>
                    <a:pt x="871" y="0"/>
                  </a:moveTo>
                  <a:lnTo>
                    <a:pt x="0" y="1136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4"/>
            <p:cNvSpPr/>
            <p:nvPr/>
          </p:nvSpPr>
          <p:spPr>
            <a:xfrm>
              <a:off x="1647100" y="3363300"/>
              <a:ext cx="8500" cy="13000"/>
            </a:xfrm>
            <a:custGeom>
              <a:avLst/>
              <a:gdLst/>
              <a:ahLst/>
              <a:cxnLst/>
              <a:rect l="l" t="t" r="r" b="b"/>
              <a:pathLst>
                <a:path w="340" h="520" fill="none" extrusionOk="0">
                  <a:moveTo>
                    <a:pt x="340" y="0"/>
                  </a:moveTo>
                  <a:cubicBezTo>
                    <a:pt x="227" y="173"/>
                    <a:pt x="116" y="347"/>
                    <a:pt x="1" y="51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4"/>
            <p:cNvSpPr/>
            <p:nvPr/>
          </p:nvSpPr>
          <p:spPr>
            <a:xfrm>
              <a:off x="1400975" y="4906925"/>
              <a:ext cx="578750" cy="564075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4"/>
            <p:cNvSpPr/>
            <p:nvPr/>
          </p:nvSpPr>
          <p:spPr>
            <a:xfrm>
              <a:off x="1788825" y="4438575"/>
              <a:ext cx="654375" cy="656250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4"/>
            <p:cNvSpPr/>
            <p:nvPr/>
          </p:nvSpPr>
          <p:spPr>
            <a:xfrm>
              <a:off x="2252300" y="242200"/>
              <a:ext cx="4347225" cy="4384200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4"/>
            <p:cNvSpPr/>
            <p:nvPr/>
          </p:nvSpPr>
          <p:spPr>
            <a:xfrm>
              <a:off x="1781825" y="4431200"/>
              <a:ext cx="463500" cy="569750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4"/>
            <p:cNvSpPr/>
            <p:nvPr/>
          </p:nvSpPr>
          <p:spPr>
            <a:xfrm>
              <a:off x="1396550" y="4899550"/>
              <a:ext cx="385300" cy="537125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4"/>
            <p:cNvSpPr/>
            <p:nvPr/>
          </p:nvSpPr>
          <p:spPr>
            <a:xfrm>
              <a:off x="2245225" y="211450"/>
              <a:ext cx="4378600" cy="4422475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4"/>
            <p:cNvSpPr/>
            <p:nvPr/>
          </p:nvSpPr>
          <p:spPr>
            <a:xfrm>
              <a:off x="1884225" y="4633900"/>
              <a:ext cx="565850" cy="468375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4"/>
            <p:cNvSpPr/>
            <p:nvPr/>
          </p:nvSpPr>
          <p:spPr>
            <a:xfrm>
              <a:off x="1453075" y="5102250"/>
              <a:ext cx="533600" cy="3904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4"/>
            <p:cNvSpPr/>
            <p:nvPr/>
          </p:nvSpPr>
          <p:spPr>
            <a:xfrm>
              <a:off x="1918350" y="4817775"/>
              <a:ext cx="24625" cy="107375"/>
            </a:xfrm>
            <a:custGeom>
              <a:avLst/>
              <a:gdLst/>
              <a:ahLst/>
              <a:cxnLst/>
              <a:rect l="l" t="t" r="r" b="b"/>
              <a:pathLst>
                <a:path w="985" h="4295" fill="none" extrusionOk="0">
                  <a:moveTo>
                    <a:pt x="985" y="0"/>
                  </a:moveTo>
                  <a:cubicBezTo>
                    <a:pt x="484" y="1388"/>
                    <a:pt x="152" y="2827"/>
                    <a:pt x="0" y="429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4"/>
            <p:cNvSpPr/>
            <p:nvPr/>
          </p:nvSpPr>
          <p:spPr>
            <a:xfrm>
              <a:off x="1973850" y="4737975"/>
              <a:ext cx="50925" cy="241525"/>
            </a:xfrm>
            <a:custGeom>
              <a:avLst/>
              <a:gdLst/>
              <a:ahLst/>
              <a:cxnLst/>
              <a:rect l="l" t="t" r="r" b="b"/>
              <a:pathLst>
                <a:path w="2037" h="9661" fill="none" extrusionOk="0">
                  <a:moveTo>
                    <a:pt x="2036" y="0"/>
                  </a:moveTo>
                  <a:cubicBezTo>
                    <a:pt x="1162" y="3174"/>
                    <a:pt x="486" y="6404"/>
                    <a:pt x="1" y="96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4"/>
            <p:cNvSpPr/>
            <p:nvPr/>
          </p:nvSpPr>
          <p:spPr>
            <a:xfrm>
              <a:off x="2059375" y="4658425"/>
              <a:ext cx="55150" cy="237625"/>
            </a:xfrm>
            <a:custGeom>
              <a:avLst/>
              <a:gdLst/>
              <a:ahLst/>
              <a:cxnLst/>
              <a:rect l="l" t="t" r="r" b="b"/>
              <a:pathLst>
                <a:path w="2206" h="9505" fill="none" extrusionOk="0">
                  <a:moveTo>
                    <a:pt x="2205" y="1"/>
                  </a:moveTo>
                  <a:cubicBezTo>
                    <a:pt x="1468" y="3167"/>
                    <a:pt x="735" y="6335"/>
                    <a:pt x="0" y="950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34"/>
            <p:cNvSpPr/>
            <p:nvPr/>
          </p:nvSpPr>
          <p:spPr>
            <a:xfrm>
              <a:off x="2146175" y="4622200"/>
              <a:ext cx="52900" cy="202000"/>
            </a:xfrm>
            <a:custGeom>
              <a:avLst/>
              <a:gdLst/>
              <a:ahLst/>
              <a:cxnLst/>
              <a:rect l="l" t="t" r="r" b="b"/>
              <a:pathLst>
                <a:path w="2116" h="8080" fill="none" extrusionOk="0">
                  <a:moveTo>
                    <a:pt x="2115" y="0"/>
                  </a:moveTo>
                  <a:cubicBezTo>
                    <a:pt x="1411" y="2691"/>
                    <a:pt x="704" y="5387"/>
                    <a:pt x="0" y="80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4"/>
            <p:cNvSpPr/>
            <p:nvPr/>
          </p:nvSpPr>
          <p:spPr>
            <a:xfrm>
              <a:off x="2243375" y="4627725"/>
              <a:ext cx="14800" cy="56550"/>
            </a:xfrm>
            <a:custGeom>
              <a:avLst/>
              <a:gdLst/>
              <a:ahLst/>
              <a:cxnLst/>
              <a:rect l="l" t="t" r="r" b="b"/>
              <a:pathLst>
                <a:path w="592" h="2262" fill="none" extrusionOk="0">
                  <a:moveTo>
                    <a:pt x="591" y="0"/>
                  </a:moveTo>
                  <a:lnTo>
                    <a:pt x="0" y="2262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4"/>
            <p:cNvSpPr/>
            <p:nvPr/>
          </p:nvSpPr>
          <p:spPr>
            <a:xfrm>
              <a:off x="2318675" y="4638650"/>
              <a:ext cx="11125" cy="34000"/>
            </a:xfrm>
            <a:custGeom>
              <a:avLst/>
              <a:gdLst/>
              <a:ahLst/>
              <a:cxnLst/>
              <a:rect l="l" t="t" r="r" b="b"/>
              <a:pathLst>
                <a:path w="445" h="1360" fill="none" extrusionOk="0">
                  <a:moveTo>
                    <a:pt x="445" y="0"/>
                  </a:moveTo>
                  <a:lnTo>
                    <a:pt x="0" y="1360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4"/>
            <p:cNvSpPr/>
            <p:nvPr/>
          </p:nvSpPr>
          <p:spPr>
            <a:xfrm>
              <a:off x="2359975" y="4642175"/>
              <a:ext cx="3675" cy="15125"/>
            </a:xfrm>
            <a:custGeom>
              <a:avLst/>
              <a:gdLst/>
              <a:ahLst/>
              <a:cxnLst/>
              <a:rect l="l" t="t" r="r" b="b"/>
              <a:pathLst>
                <a:path w="147" h="605" fill="none" extrusionOk="0">
                  <a:moveTo>
                    <a:pt x="147" y="1"/>
                  </a:moveTo>
                  <a:lnTo>
                    <a:pt x="1" y="605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9" name="Google Shape;7919;p34"/>
          <p:cNvGrpSpPr/>
          <p:nvPr/>
        </p:nvGrpSpPr>
        <p:grpSpPr>
          <a:xfrm rot="-8293998">
            <a:off x="1591524" y="4464078"/>
            <a:ext cx="188031" cy="154670"/>
            <a:chOff x="4968050" y="4573150"/>
            <a:chExt cx="1315625" cy="1082200"/>
          </a:xfrm>
        </p:grpSpPr>
        <p:grpSp>
          <p:nvGrpSpPr>
            <p:cNvPr id="7920" name="Google Shape;7920;p34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921" name="Google Shape;7921;p34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34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23" name="Google Shape;7923;p34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4" name="Google Shape;7924;p34"/>
          <p:cNvGrpSpPr/>
          <p:nvPr/>
        </p:nvGrpSpPr>
        <p:grpSpPr>
          <a:xfrm rot="6889575">
            <a:off x="8128425" y="581169"/>
            <a:ext cx="164818" cy="151707"/>
            <a:chOff x="4968050" y="4573150"/>
            <a:chExt cx="1315625" cy="1082200"/>
          </a:xfrm>
        </p:grpSpPr>
        <p:grpSp>
          <p:nvGrpSpPr>
            <p:cNvPr id="7925" name="Google Shape;7925;p34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926" name="Google Shape;7926;p34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34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28" name="Google Shape;7928;p34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9" name="Google Shape;7929;p34"/>
          <p:cNvGrpSpPr/>
          <p:nvPr/>
        </p:nvGrpSpPr>
        <p:grpSpPr>
          <a:xfrm rot="4913045" flipH="1">
            <a:off x="8495469" y="197613"/>
            <a:ext cx="375557" cy="308924"/>
            <a:chOff x="4968050" y="4573150"/>
            <a:chExt cx="1315625" cy="1082200"/>
          </a:xfrm>
        </p:grpSpPr>
        <p:grpSp>
          <p:nvGrpSpPr>
            <p:cNvPr id="7930" name="Google Shape;7930;p34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931" name="Google Shape;7931;p34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34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3" name="Google Shape;7933;p34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4" name="Google Shape;7934;p34"/>
          <p:cNvGrpSpPr/>
          <p:nvPr/>
        </p:nvGrpSpPr>
        <p:grpSpPr>
          <a:xfrm rot="-381469" flipH="1">
            <a:off x="7498561" y="3406"/>
            <a:ext cx="713780" cy="867472"/>
            <a:chOff x="1260150" y="-357200"/>
            <a:chExt cx="4971200" cy="6041600"/>
          </a:xfrm>
        </p:grpSpPr>
        <p:sp>
          <p:nvSpPr>
            <p:cNvPr id="7935" name="Google Shape;7935;p34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4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4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4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4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4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4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4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4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4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4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4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4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4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4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4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4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4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4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4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4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4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4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4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4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4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4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4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4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34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34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4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4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4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4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4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4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4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3" name="Google Shape;7973;p34"/>
          <p:cNvGrpSpPr/>
          <p:nvPr/>
        </p:nvGrpSpPr>
        <p:grpSpPr>
          <a:xfrm rot="-4074059" flipH="1">
            <a:off x="200630" y="3479217"/>
            <a:ext cx="188142" cy="154761"/>
            <a:chOff x="4968050" y="4573150"/>
            <a:chExt cx="1315625" cy="1082200"/>
          </a:xfrm>
        </p:grpSpPr>
        <p:grpSp>
          <p:nvGrpSpPr>
            <p:cNvPr id="7974" name="Google Shape;7974;p34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975" name="Google Shape;7975;p34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34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77" name="Google Shape;7977;p34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8" name="Google Shape;7978;p34"/>
          <p:cNvGrpSpPr/>
          <p:nvPr/>
        </p:nvGrpSpPr>
        <p:grpSpPr>
          <a:xfrm rot="9250235">
            <a:off x="846923" y="4657240"/>
            <a:ext cx="392945" cy="324473"/>
            <a:chOff x="1154850" y="1916575"/>
            <a:chExt cx="1658950" cy="1369100"/>
          </a:xfrm>
        </p:grpSpPr>
        <p:sp>
          <p:nvSpPr>
            <p:cNvPr id="7979" name="Google Shape;7979;p34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4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1" name="Google Shape;7981;p34"/>
          <p:cNvGrpSpPr/>
          <p:nvPr/>
        </p:nvGrpSpPr>
        <p:grpSpPr>
          <a:xfrm rot="-5154863">
            <a:off x="8695584" y="1544308"/>
            <a:ext cx="240054" cy="197462"/>
            <a:chOff x="4968050" y="4573150"/>
            <a:chExt cx="1315625" cy="1082200"/>
          </a:xfrm>
        </p:grpSpPr>
        <p:grpSp>
          <p:nvGrpSpPr>
            <p:cNvPr id="7982" name="Google Shape;7982;p34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7983" name="Google Shape;7983;p34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34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85" name="Google Shape;7985;p34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6" name="Google Shape;7986;p34"/>
          <p:cNvGrpSpPr/>
          <p:nvPr/>
        </p:nvGrpSpPr>
        <p:grpSpPr>
          <a:xfrm flipH="1">
            <a:off x="187626" y="3937987"/>
            <a:ext cx="805167" cy="723740"/>
            <a:chOff x="857425" y="178550"/>
            <a:chExt cx="5911650" cy="5313800"/>
          </a:xfrm>
        </p:grpSpPr>
        <p:sp>
          <p:nvSpPr>
            <p:cNvPr id="7987" name="Google Shape;7987;p34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34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34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34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34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4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4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4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4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4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4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4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4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4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4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4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4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4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4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4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4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4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4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4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4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4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4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4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4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4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4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4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4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4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4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4"/>
            <p:cNvSpPr/>
            <p:nvPr/>
          </p:nvSpPr>
          <p:spPr>
            <a:xfrm>
              <a:off x="5262100" y="1735675"/>
              <a:ext cx="190925" cy="341350"/>
            </a:xfrm>
            <a:custGeom>
              <a:avLst/>
              <a:gdLst/>
              <a:ahLst/>
              <a:cxnLst/>
              <a:rect l="l" t="t" r="r" b="b"/>
              <a:pathLst>
                <a:path w="7637" h="13654" fill="none" extrusionOk="0">
                  <a:moveTo>
                    <a:pt x="0" y="1"/>
                  </a:moveTo>
                  <a:cubicBezTo>
                    <a:pt x="2995" y="4287"/>
                    <a:pt x="5552" y="8863"/>
                    <a:pt x="7636" y="1365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4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4"/>
            <p:cNvSpPr/>
            <p:nvPr/>
          </p:nvSpPr>
          <p:spPr>
            <a:xfrm>
              <a:off x="1313525" y="2793125"/>
              <a:ext cx="96525" cy="399725"/>
            </a:xfrm>
            <a:custGeom>
              <a:avLst/>
              <a:gdLst/>
              <a:ahLst/>
              <a:cxnLst/>
              <a:rect l="l" t="t" r="r" b="b"/>
              <a:pathLst>
                <a:path w="3861" h="15989" fill="none" extrusionOk="0">
                  <a:moveTo>
                    <a:pt x="0" y="1"/>
                  </a:moveTo>
                  <a:lnTo>
                    <a:pt x="3861" y="15988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4"/>
            <p:cNvSpPr/>
            <p:nvPr/>
          </p:nvSpPr>
          <p:spPr>
            <a:xfrm>
              <a:off x="1499150" y="2548675"/>
              <a:ext cx="389925" cy="1235450"/>
            </a:xfrm>
            <a:custGeom>
              <a:avLst/>
              <a:gdLst/>
              <a:ahLst/>
              <a:cxnLst/>
              <a:rect l="l" t="t" r="r" b="b"/>
              <a:pathLst>
                <a:path w="15597" h="49418" fill="none" extrusionOk="0">
                  <a:moveTo>
                    <a:pt x="1" y="1"/>
                  </a:moveTo>
                  <a:cubicBezTo>
                    <a:pt x="3069" y="17072"/>
                    <a:pt x="8311" y="33680"/>
                    <a:pt x="15596" y="49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4"/>
            <p:cNvSpPr/>
            <p:nvPr/>
          </p:nvSpPr>
          <p:spPr>
            <a:xfrm>
              <a:off x="1784975" y="2268025"/>
              <a:ext cx="527475" cy="1885925"/>
            </a:xfrm>
            <a:custGeom>
              <a:avLst/>
              <a:gdLst/>
              <a:ahLst/>
              <a:cxnLst/>
              <a:rect l="l" t="t" r="r" b="b"/>
              <a:pathLst>
                <a:path w="21099" h="75437" fill="none" extrusionOk="0">
                  <a:moveTo>
                    <a:pt x="0" y="0"/>
                  </a:moveTo>
                  <a:cubicBezTo>
                    <a:pt x="4209" y="25853"/>
                    <a:pt x="11284" y="51153"/>
                    <a:pt x="21099" y="7543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4"/>
            <p:cNvSpPr/>
            <p:nvPr/>
          </p:nvSpPr>
          <p:spPr>
            <a:xfrm>
              <a:off x="1990075" y="1654525"/>
              <a:ext cx="691075" cy="2751900"/>
            </a:xfrm>
            <a:custGeom>
              <a:avLst/>
              <a:gdLst/>
              <a:ahLst/>
              <a:cxnLst/>
              <a:rect l="l" t="t" r="r" b="b"/>
              <a:pathLst>
                <a:path w="27643" h="110076" fill="none" extrusionOk="0">
                  <a:moveTo>
                    <a:pt x="1" y="0"/>
                  </a:moveTo>
                  <a:cubicBezTo>
                    <a:pt x="4212" y="37712"/>
                    <a:pt x="13536" y="74850"/>
                    <a:pt x="27643" y="1100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4"/>
            <p:cNvSpPr/>
            <p:nvPr/>
          </p:nvSpPr>
          <p:spPr>
            <a:xfrm>
              <a:off x="2282475" y="1378550"/>
              <a:ext cx="962750" cy="3204350"/>
            </a:xfrm>
            <a:custGeom>
              <a:avLst/>
              <a:gdLst/>
              <a:ahLst/>
              <a:cxnLst/>
              <a:rect l="l" t="t" r="r" b="b"/>
              <a:pathLst>
                <a:path w="38510" h="128174" fill="none" extrusionOk="0">
                  <a:moveTo>
                    <a:pt x="1" y="1"/>
                  </a:moveTo>
                  <a:cubicBezTo>
                    <a:pt x="9165" y="43793"/>
                    <a:pt x="18522" y="88146"/>
                    <a:pt x="38509" y="1281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4"/>
            <p:cNvSpPr/>
            <p:nvPr/>
          </p:nvSpPr>
          <p:spPr>
            <a:xfrm>
              <a:off x="2852550" y="1976825"/>
              <a:ext cx="1012525" cy="3014225"/>
            </a:xfrm>
            <a:custGeom>
              <a:avLst/>
              <a:gdLst/>
              <a:ahLst/>
              <a:cxnLst/>
              <a:rect l="l" t="t" r="r" b="b"/>
              <a:pathLst>
                <a:path w="40501" h="120569" fill="none" extrusionOk="0">
                  <a:moveTo>
                    <a:pt x="1" y="0"/>
                  </a:moveTo>
                  <a:cubicBezTo>
                    <a:pt x="9193" y="41510"/>
                    <a:pt x="22770" y="81927"/>
                    <a:pt x="40500" y="12056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4"/>
            <p:cNvSpPr/>
            <p:nvPr/>
          </p:nvSpPr>
          <p:spPr>
            <a:xfrm>
              <a:off x="3360325" y="2308000"/>
              <a:ext cx="1048600" cy="2807800"/>
            </a:xfrm>
            <a:custGeom>
              <a:avLst/>
              <a:gdLst/>
              <a:ahLst/>
              <a:cxnLst/>
              <a:rect l="l" t="t" r="r" b="b"/>
              <a:pathLst>
                <a:path w="41944" h="112312" fill="none" extrusionOk="0">
                  <a:moveTo>
                    <a:pt x="0" y="0"/>
                  </a:moveTo>
                  <a:cubicBezTo>
                    <a:pt x="11250" y="38401"/>
                    <a:pt x="25266" y="75934"/>
                    <a:pt x="41943" y="11231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4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8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3" name="Google Shape;8033;p35"/>
          <p:cNvSpPr/>
          <p:nvPr/>
        </p:nvSpPr>
        <p:spPr>
          <a:xfrm flipH="1">
            <a:off x="-56973" y="-33444"/>
            <a:ext cx="9257945" cy="5210389"/>
          </a:xfrm>
          <a:custGeom>
            <a:avLst/>
            <a:gdLst/>
            <a:ahLst/>
            <a:cxnLst/>
            <a:rect l="l" t="t" r="r" b="b"/>
            <a:pathLst>
              <a:path w="285717" h="160369" extrusionOk="0">
                <a:moveTo>
                  <a:pt x="75723" y="0"/>
                </a:moveTo>
                <a:cubicBezTo>
                  <a:pt x="69976" y="0"/>
                  <a:pt x="64428" y="2022"/>
                  <a:pt x="60067" y="5748"/>
                </a:cubicBezTo>
                <a:cubicBezTo>
                  <a:pt x="55628" y="9497"/>
                  <a:pt x="48993" y="13705"/>
                  <a:pt x="41458" y="13705"/>
                </a:cubicBezTo>
                <a:cubicBezTo>
                  <a:pt x="40599" y="13705"/>
                  <a:pt x="39728" y="13650"/>
                  <a:pt x="38847" y="13534"/>
                </a:cubicBezTo>
                <a:cubicBezTo>
                  <a:pt x="37513" y="13360"/>
                  <a:pt x="36262" y="13278"/>
                  <a:pt x="35089" y="13278"/>
                </a:cubicBezTo>
                <a:cubicBezTo>
                  <a:pt x="22869" y="13278"/>
                  <a:pt x="19140" y="22165"/>
                  <a:pt x="18012" y="28187"/>
                </a:cubicBezTo>
                <a:cubicBezTo>
                  <a:pt x="16792" y="34737"/>
                  <a:pt x="13584" y="40785"/>
                  <a:pt x="8638" y="45263"/>
                </a:cubicBezTo>
                <a:cubicBezTo>
                  <a:pt x="6099" y="47569"/>
                  <a:pt x="3158" y="49407"/>
                  <a:pt x="0" y="49875"/>
                </a:cubicBezTo>
                <a:lnTo>
                  <a:pt x="418" y="160368"/>
                </a:lnTo>
                <a:lnTo>
                  <a:pt x="221606" y="160368"/>
                </a:lnTo>
                <a:cubicBezTo>
                  <a:pt x="221606" y="160368"/>
                  <a:pt x="225645" y="151572"/>
                  <a:pt x="238903" y="151572"/>
                </a:cubicBezTo>
                <a:cubicBezTo>
                  <a:pt x="240090" y="151572"/>
                  <a:pt x="241352" y="151643"/>
                  <a:pt x="242692" y="151797"/>
                </a:cubicBezTo>
                <a:cubicBezTo>
                  <a:pt x="243337" y="151872"/>
                  <a:pt x="243958" y="151908"/>
                  <a:pt x="244556" y="151908"/>
                </a:cubicBezTo>
                <a:cubicBezTo>
                  <a:pt x="253791" y="151908"/>
                  <a:pt x="257495" y="143331"/>
                  <a:pt x="259033" y="138246"/>
                </a:cubicBezTo>
                <a:cubicBezTo>
                  <a:pt x="261539" y="129909"/>
                  <a:pt x="267772" y="123225"/>
                  <a:pt x="275792" y="119850"/>
                </a:cubicBezTo>
                <a:lnTo>
                  <a:pt x="285717" y="115673"/>
                </a:lnTo>
                <a:lnTo>
                  <a:pt x="285717" y="802"/>
                </a:lnTo>
                <a:lnTo>
                  <a:pt x="757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34" name="Google Shape;8034;p35"/>
          <p:cNvSpPr txBox="1">
            <a:spLocks noGrp="1"/>
          </p:cNvSpPr>
          <p:nvPr>
            <p:ph type="title"/>
          </p:nvPr>
        </p:nvSpPr>
        <p:spPr>
          <a:xfrm>
            <a:off x="720081" y="3069750"/>
            <a:ext cx="23364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35" name="Google Shape;8035;p35"/>
          <p:cNvSpPr txBox="1">
            <a:spLocks noGrp="1"/>
          </p:cNvSpPr>
          <p:nvPr>
            <p:ph type="subTitle" idx="1"/>
          </p:nvPr>
        </p:nvSpPr>
        <p:spPr>
          <a:xfrm>
            <a:off x="720081" y="3703478"/>
            <a:ext cx="2336400" cy="60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6" name="Google Shape;8036;p35"/>
          <p:cNvSpPr txBox="1">
            <a:spLocks noGrp="1"/>
          </p:cNvSpPr>
          <p:nvPr>
            <p:ph type="title" idx="2"/>
          </p:nvPr>
        </p:nvSpPr>
        <p:spPr>
          <a:xfrm>
            <a:off x="3403800" y="3069750"/>
            <a:ext cx="23364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37" name="Google Shape;8037;p35"/>
          <p:cNvSpPr txBox="1">
            <a:spLocks noGrp="1"/>
          </p:cNvSpPr>
          <p:nvPr>
            <p:ph type="subTitle" idx="3"/>
          </p:nvPr>
        </p:nvSpPr>
        <p:spPr>
          <a:xfrm>
            <a:off x="3403800" y="3703478"/>
            <a:ext cx="2336400" cy="60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8" name="Google Shape;8038;p35"/>
          <p:cNvSpPr txBox="1">
            <a:spLocks noGrp="1"/>
          </p:cNvSpPr>
          <p:nvPr>
            <p:ph type="title" idx="4"/>
          </p:nvPr>
        </p:nvSpPr>
        <p:spPr>
          <a:xfrm>
            <a:off x="6087550" y="3069750"/>
            <a:ext cx="23364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39" name="Google Shape;8039;p35"/>
          <p:cNvSpPr txBox="1">
            <a:spLocks noGrp="1"/>
          </p:cNvSpPr>
          <p:nvPr>
            <p:ph type="subTitle" idx="5"/>
          </p:nvPr>
        </p:nvSpPr>
        <p:spPr>
          <a:xfrm>
            <a:off x="6087563" y="3703474"/>
            <a:ext cx="2336400" cy="60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40" name="Google Shape;8040;p35"/>
          <p:cNvSpPr/>
          <p:nvPr/>
        </p:nvSpPr>
        <p:spPr>
          <a:xfrm rot="5567974">
            <a:off x="-120539" y="-375095"/>
            <a:ext cx="20268" cy="33434"/>
          </a:xfrm>
          <a:custGeom>
            <a:avLst/>
            <a:gdLst/>
            <a:ahLst/>
            <a:cxnLst/>
            <a:rect l="l" t="t" r="r" b="b"/>
            <a:pathLst>
              <a:path w="781" h="1235" fill="none" extrusionOk="0">
                <a:moveTo>
                  <a:pt x="780" y="1"/>
                </a:moveTo>
                <a:cubicBezTo>
                  <a:pt x="472" y="379"/>
                  <a:pt x="209" y="793"/>
                  <a:pt x="1" y="1235"/>
                </a:cubicBezTo>
              </a:path>
            </a:pathLst>
          </a:custGeom>
          <a:noFill/>
          <a:ln w="225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41" name="Google Shape;8041;p35"/>
          <p:cNvSpPr/>
          <p:nvPr/>
        </p:nvSpPr>
        <p:spPr>
          <a:xfrm rot="5567974">
            <a:off x="-641504" y="-141960"/>
            <a:ext cx="8486" cy="38524"/>
          </a:xfrm>
          <a:custGeom>
            <a:avLst/>
            <a:gdLst/>
            <a:ahLst/>
            <a:cxnLst/>
            <a:rect l="l" t="t" r="r" b="b"/>
            <a:pathLst>
              <a:path w="327" h="1423" fill="none" extrusionOk="0">
                <a:moveTo>
                  <a:pt x="326" y="1"/>
                </a:moveTo>
                <a:cubicBezTo>
                  <a:pt x="160" y="460"/>
                  <a:pt x="51" y="938"/>
                  <a:pt x="0" y="1423"/>
                </a:cubicBezTo>
              </a:path>
            </a:pathLst>
          </a:custGeom>
          <a:noFill/>
          <a:ln w="225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42" name="Google Shape;8042;p35"/>
          <p:cNvSpPr/>
          <p:nvPr/>
        </p:nvSpPr>
        <p:spPr>
          <a:xfrm rot="5567974">
            <a:off x="-642644" y="-142230"/>
            <a:ext cx="17491" cy="86658"/>
          </a:xfrm>
          <a:custGeom>
            <a:avLst/>
            <a:gdLst/>
            <a:ahLst/>
            <a:cxnLst/>
            <a:rect l="l" t="t" r="r" b="b"/>
            <a:pathLst>
              <a:path w="674" h="3201" fill="none" extrusionOk="0">
                <a:moveTo>
                  <a:pt x="674" y="1"/>
                </a:moveTo>
                <a:cubicBezTo>
                  <a:pt x="385" y="1052"/>
                  <a:pt x="159" y="2121"/>
                  <a:pt x="0" y="3200"/>
                </a:cubicBezTo>
              </a:path>
            </a:pathLst>
          </a:custGeom>
          <a:noFill/>
          <a:ln w="225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43" name="Google Shape;8043;p35"/>
          <p:cNvSpPr/>
          <p:nvPr/>
        </p:nvSpPr>
        <p:spPr>
          <a:xfrm rot="5567974">
            <a:off x="-615653" y="-109990"/>
            <a:ext cx="18970" cy="85196"/>
          </a:xfrm>
          <a:custGeom>
            <a:avLst/>
            <a:gdLst/>
            <a:ahLst/>
            <a:cxnLst/>
            <a:rect l="l" t="t" r="r" b="b"/>
            <a:pathLst>
              <a:path w="731" h="3147" fill="none" extrusionOk="0">
                <a:moveTo>
                  <a:pt x="731" y="1"/>
                </a:moveTo>
                <a:lnTo>
                  <a:pt x="1" y="3147"/>
                </a:lnTo>
              </a:path>
            </a:pathLst>
          </a:custGeom>
          <a:noFill/>
          <a:ln w="225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44" name="Google Shape;8044;p35"/>
          <p:cNvSpPr txBox="1">
            <a:spLocks noGrp="1"/>
          </p:cNvSpPr>
          <p:nvPr>
            <p:ph type="title" idx="6"/>
          </p:nvPr>
        </p:nvSpPr>
        <p:spPr>
          <a:xfrm>
            <a:off x="720000" y="535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045" name="Google Shape;8045;p35"/>
          <p:cNvGrpSpPr/>
          <p:nvPr/>
        </p:nvGrpSpPr>
        <p:grpSpPr>
          <a:xfrm rot="10003820">
            <a:off x="-431953" y="2894667"/>
            <a:ext cx="834072" cy="1475803"/>
            <a:chOff x="2368525" y="156475"/>
            <a:chExt cx="3087875" cy="5463675"/>
          </a:xfrm>
        </p:grpSpPr>
        <p:sp>
          <p:nvSpPr>
            <p:cNvPr id="8046" name="Google Shape;8046;p35"/>
            <p:cNvSpPr/>
            <p:nvPr/>
          </p:nvSpPr>
          <p:spPr>
            <a:xfrm>
              <a:off x="3024100" y="2991550"/>
              <a:ext cx="2041450" cy="2009825"/>
            </a:xfrm>
            <a:custGeom>
              <a:avLst/>
              <a:gdLst/>
              <a:ahLst/>
              <a:cxnLst/>
              <a:rect l="l" t="t" r="r" b="b"/>
              <a:pathLst>
                <a:path w="81658" h="80393" extrusionOk="0">
                  <a:moveTo>
                    <a:pt x="72995" y="46753"/>
                  </a:moveTo>
                  <a:lnTo>
                    <a:pt x="73046" y="46880"/>
                  </a:lnTo>
                  <a:cubicBezTo>
                    <a:pt x="73162" y="47242"/>
                    <a:pt x="73275" y="47596"/>
                    <a:pt x="73392" y="47958"/>
                  </a:cubicBezTo>
                  <a:cubicBezTo>
                    <a:pt x="73271" y="47600"/>
                    <a:pt x="73156" y="47238"/>
                    <a:pt x="73040" y="46884"/>
                  </a:cubicBezTo>
                  <a:lnTo>
                    <a:pt x="72995" y="46753"/>
                  </a:lnTo>
                  <a:close/>
                  <a:moveTo>
                    <a:pt x="32461" y="63315"/>
                  </a:moveTo>
                  <a:lnTo>
                    <a:pt x="32880" y="64016"/>
                  </a:lnTo>
                  <a:lnTo>
                    <a:pt x="32457" y="63317"/>
                  </a:lnTo>
                  <a:lnTo>
                    <a:pt x="32461" y="63315"/>
                  </a:lnTo>
                  <a:close/>
                  <a:moveTo>
                    <a:pt x="61197" y="1"/>
                  </a:moveTo>
                  <a:cubicBezTo>
                    <a:pt x="61180" y="1"/>
                    <a:pt x="61163" y="4"/>
                    <a:pt x="61147" y="12"/>
                  </a:cubicBezTo>
                  <a:lnTo>
                    <a:pt x="61130" y="16"/>
                  </a:lnTo>
                  <a:cubicBezTo>
                    <a:pt x="60333" y="406"/>
                    <a:pt x="57996" y="1540"/>
                    <a:pt x="54156" y="3209"/>
                  </a:cubicBezTo>
                  <a:cubicBezTo>
                    <a:pt x="49072" y="5419"/>
                    <a:pt x="41363" y="8570"/>
                    <a:pt x="31113" y="12201"/>
                  </a:cubicBezTo>
                  <a:cubicBezTo>
                    <a:pt x="20683" y="15898"/>
                    <a:pt x="12612" y="18325"/>
                    <a:pt x="7274" y="19800"/>
                  </a:cubicBezTo>
                  <a:cubicBezTo>
                    <a:pt x="3401" y="20870"/>
                    <a:pt x="968" y="21439"/>
                    <a:pt x="117" y="21631"/>
                  </a:cubicBezTo>
                  <a:lnTo>
                    <a:pt x="101" y="21637"/>
                  </a:lnTo>
                  <a:cubicBezTo>
                    <a:pt x="68" y="21649"/>
                    <a:pt x="39" y="21672"/>
                    <a:pt x="21" y="21701"/>
                  </a:cubicBezTo>
                  <a:cubicBezTo>
                    <a:pt x="5" y="21739"/>
                    <a:pt x="1" y="21784"/>
                    <a:pt x="17" y="21823"/>
                  </a:cubicBezTo>
                  <a:cubicBezTo>
                    <a:pt x="919" y="24168"/>
                    <a:pt x="1907" y="26558"/>
                    <a:pt x="2945" y="28921"/>
                  </a:cubicBezTo>
                  <a:cubicBezTo>
                    <a:pt x="12139" y="49842"/>
                    <a:pt x="18367" y="70081"/>
                    <a:pt x="21264" y="80288"/>
                  </a:cubicBezTo>
                  <a:cubicBezTo>
                    <a:pt x="21281" y="80350"/>
                    <a:pt x="21336" y="80393"/>
                    <a:pt x="21400" y="80393"/>
                  </a:cubicBezTo>
                  <a:cubicBezTo>
                    <a:pt x="21406" y="80393"/>
                    <a:pt x="21412" y="80393"/>
                    <a:pt x="21417" y="80392"/>
                  </a:cubicBezTo>
                  <a:cubicBezTo>
                    <a:pt x="22299" y="80269"/>
                    <a:pt x="24940" y="79864"/>
                    <a:pt x="29220" y="78868"/>
                  </a:cubicBezTo>
                  <a:cubicBezTo>
                    <a:pt x="34499" y="77644"/>
                    <a:pt x="42269" y="75537"/>
                    <a:pt x="52292" y="71983"/>
                  </a:cubicBezTo>
                  <a:cubicBezTo>
                    <a:pt x="62149" y="68493"/>
                    <a:pt x="69435" y="65291"/>
                    <a:pt x="74304" y="62926"/>
                  </a:cubicBezTo>
                  <a:cubicBezTo>
                    <a:pt x="78408" y="60943"/>
                    <a:pt x="80798" y="59548"/>
                    <a:pt x="81575" y="59078"/>
                  </a:cubicBezTo>
                  <a:cubicBezTo>
                    <a:pt x="81633" y="59039"/>
                    <a:pt x="81657" y="58965"/>
                    <a:pt x="81628" y="58900"/>
                  </a:cubicBezTo>
                  <a:cubicBezTo>
                    <a:pt x="77455" y="49147"/>
                    <a:pt x="69551" y="29500"/>
                    <a:pt x="63524" y="7455"/>
                  </a:cubicBezTo>
                  <a:cubicBezTo>
                    <a:pt x="62841" y="4973"/>
                    <a:pt x="62104" y="2493"/>
                    <a:pt x="61331" y="104"/>
                  </a:cubicBezTo>
                  <a:cubicBezTo>
                    <a:pt x="61317" y="63"/>
                    <a:pt x="61286" y="28"/>
                    <a:pt x="61249" y="12"/>
                  </a:cubicBezTo>
                  <a:cubicBezTo>
                    <a:pt x="61232" y="4"/>
                    <a:pt x="61214" y="1"/>
                    <a:pt x="61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5"/>
            <p:cNvSpPr/>
            <p:nvPr/>
          </p:nvSpPr>
          <p:spPr>
            <a:xfrm>
              <a:off x="3778275" y="4915475"/>
              <a:ext cx="1369625" cy="556350"/>
            </a:xfrm>
            <a:custGeom>
              <a:avLst/>
              <a:gdLst/>
              <a:ahLst/>
              <a:cxnLst/>
              <a:rect l="l" t="t" r="r" b="b"/>
              <a:pathLst>
                <a:path w="54785" h="22254" extrusionOk="0">
                  <a:moveTo>
                    <a:pt x="54559" y="1"/>
                  </a:moveTo>
                  <a:cubicBezTo>
                    <a:pt x="54540" y="1"/>
                    <a:pt x="54522" y="4"/>
                    <a:pt x="54504" y="10"/>
                  </a:cubicBezTo>
                  <a:cubicBezTo>
                    <a:pt x="54477" y="20"/>
                    <a:pt x="54453" y="37"/>
                    <a:pt x="54436" y="59"/>
                  </a:cubicBezTo>
                  <a:cubicBezTo>
                    <a:pt x="52212" y="3063"/>
                    <a:pt x="48468" y="5974"/>
                    <a:pt x="43259" y="8771"/>
                  </a:cubicBezTo>
                  <a:cubicBezTo>
                    <a:pt x="39360" y="10870"/>
                    <a:pt x="34656" y="12895"/>
                    <a:pt x="29149" y="14847"/>
                  </a:cubicBezTo>
                  <a:cubicBezTo>
                    <a:pt x="23506" y="16844"/>
                    <a:pt x="18481" y="18248"/>
                    <a:pt x="14072" y="19062"/>
                  </a:cubicBezTo>
                  <a:cubicBezTo>
                    <a:pt x="11025" y="19628"/>
                    <a:pt x="8276" y="19912"/>
                    <a:pt x="5833" y="19912"/>
                  </a:cubicBezTo>
                  <a:cubicBezTo>
                    <a:pt x="3724" y="19912"/>
                    <a:pt x="1841" y="19700"/>
                    <a:pt x="191" y="19277"/>
                  </a:cubicBezTo>
                  <a:cubicBezTo>
                    <a:pt x="179" y="19274"/>
                    <a:pt x="167" y="19272"/>
                    <a:pt x="155" y="19272"/>
                  </a:cubicBezTo>
                  <a:cubicBezTo>
                    <a:pt x="110" y="19272"/>
                    <a:pt x="68" y="19293"/>
                    <a:pt x="39" y="19330"/>
                  </a:cubicBezTo>
                  <a:cubicBezTo>
                    <a:pt x="1" y="19379"/>
                    <a:pt x="1" y="19448"/>
                    <a:pt x="37" y="19496"/>
                  </a:cubicBezTo>
                  <a:cubicBezTo>
                    <a:pt x="653" y="20392"/>
                    <a:pt x="2032" y="21930"/>
                    <a:pt x="4403" y="22147"/>
                  </a:cubicBezTo>
                  <a:cubicBezTo>
                    <a:pt x="5067" y="22210"/>
                    <a:pt x="5808" y="22253"/>
                    <a:pt x="6658" y="22253"/>
                  </a:cubicBezTo>
                  <a:cubicBezTo>
                    <a:pt x="8813" y="22253"/>
                    <a:pt x="11674" y="21976"/>
                    <a:pt x="15783" y="21038"/>
                  </a:cubicBezTo>
                  <a:lnTo>
                    <a:pt x="15789" y="21036"/>
                  </a:lnTo>
                  <a:cubicBezTo>
                    <a:pt x="19392" y="20216"/>
                    <a:pt x="23954" y="18890"/>
                    <a:pt x="29840" y="16805"/>
                  </a:cubicBezTo>
                  <a:cubicBezTo>
                    <a:pt x="35554" y="14780"/>
                    <a:pt x="39849" y="12985"/>
                    <a:pt x="43126" y="11388"/>
                  </a:cubicBezTo>
                  <a:cubicBezTo>
                    <a:pt x="48605" y="8728"/>
                    <a:pt x="51255" y="6623"/>
                    <a:pt x="52969" y="4943"/>
                  </a:cubicBezTo>
                  <a:cubicBezTo>
                    <a:pt x="54678" y="3277"/>
                    <a:pt x="54784" y="1215"/>
                    <a:pt x="54692" y="135"/>
                  </a:cubicBezTo>
                  <a:cubicBezTo>
                    <a:pt x="54686" y="76"/>
                    <a:pt x="54645" y="24"/>
                    <a:pt x="54594" y="4"/>
                  </a:cubicBezTo>
                  <a:cubicBezTo>
                    <a:pt x="54582" y="2"/>
                    <a:pt x="54571" y="1"/>
                    <a:pt x="54559" y="1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5"/>
            <p:cNvSpPr/>
            <p:nvPr/>
          </p:nvSpPr>
          <p:spPr>
            <a:xfrm>
              <a:off x="3559300" y="4475225"/>
              <a:ext cx="1648475" cy="931175"/>
            </a:xfrm>
            <a:custGeom>
              <a:avLst/>
              <a:gdLst/>
              <a:ahLst/>
              <a:cxnLst/>
              <a:rect l="l" t="t" r="r" b="b"/>
              <a:pathLst>
                <a:path w="65939" h="37247" extrusionOk="0">
                  <a:moveTo>
                    <a:pt x="7031" y="26604"/>
                  </a:moveTo>
                  <a:cubicBezTo>
                    <a:pt x="7037" y="26682"/>
                    <a:pt x="7039" y="26759"/>
                    <a:pt x="7047" y="26835"/>
                  </a:cubicBezTo>
                  <a:cubicBezTo>
                    <a:pt x="7035" y="26759"/>
                    <a:pt x="7029" y="26682"/>
                    <a:pt x="7027" y="26606"/>
                  </a:cubicBezTo>
                  <a:lnTo>
                    <a:pt x="7031" y="26604"/>
                  </a:lnTo>
                  <a:close/>
                  <a:moveTo>
                    <a:pt x="60316" y="0"/>
                  </a:moveTo>
                  <a:cubicBezTo>
                    <a:pt x="60300" y="0"/>
                    <a:pt x="60284" y="3"/>
                    <a:pt x="60270" y="9"/>
                  </a:cubicBezTo>
                  <a:lnTo>
                    <a:pt x="60243" y="19"/>
                  </a:lnTo>
                  <a:cubicBezTo>
                    <a:pt x="59459" y="490"/>
                    <a:pt x="57068" y="1873"/>
                    <a:pt x="53007" y="3843"/>
                  </a:cubicBezTo>
                  <a:lnTo>
                    <a:pt x="53009" y="3847"/>
                  </a:lnTo>
                  <a:cubicBezTo>
                    <a:pt x="48121" y="6212"/>
                    <a:pt x="40819" y="9424"/>
                    <a:pt x="30982" y="12910"/>
                  </a:cubicBezTo>
                  <a:cubicBezTo>
                    <a:pt x="20970" y="16458"/>
                    <a:pt x="13177" y="18571"/>
                    <a:pt x="7886" y="19797"/>
                  </a:cubicBezTo>
                  <a:cubicBezTo>
                    <a:pt x="3653" y="20779"/>
                    <a:pt x="1016" y="21190"/>
                    <a:pt x="132" y="21317"/>
                  </a:cubicBezTo>
                  <a:lnTo>
                    <a:pt x="105" y="21327"/>
                  </a:lnTo>
                  <a:cubicBezTo>
                    <a:pt x="79" y="21338"/>
                    <a:pt x="52" y="21358"/>
                    <a:pt x="34" y="21383"/>
                  </a:cubicBezTo>
                  <a:cubicBezTo>
                    <a:pt x="9" y="21415"/>
                    <a:pt x="1" y="21460"/>
                    <a:pt x="13" y="21501"/>
                  </a:cubicBezTo>
                  <a:cubicBezTo>
                    <a:pt x="1190" y="25677"/>
                    <a:pt x="1803" y="28136"/>
                    <a:pt x="1814" y="28214"/>
                  </a:cubicBezTo>
                  <a:cubicBezTo>
                    <a:pt x="1810" y="28253"/>
                    <a:pt x="1484" y="32038"/>
                    <a:pt x="4821" y="34657"/>
                  </a:cubicBezTo>
                  <a:cubicBezTo>
                    <a:pt x="6619" y="36066"/>
                    <a:pt x="9610" y="37246"/>
                    <a:pt x="14578" y="37246"/>
                  </a:cubicBezTo>
                  <a:cubicBezTo>
                    <a:pt x="16433" y="37246"/>
                    <a:pt x="18565" y="37081"/>
                    <a:pt x="21013" y="36703"/>
                  </a:cubicBezTo>
                  <a:cubicBezTo>
                    <a:pt x="21015" y="36701"/>
                    <a:pt x="21016" y="36701"/>
                    <a:pt x="21017" y="36701"/>
                  </a:cubicBezTo>
                  <a:cubicBezTo>
                    <a:pt x="21018" y="36701"/>
                    <a:pt x="21019" y="36701"/>
                    <a:pt x="21019" y="36701"/>
                  </a:cubicBezTo>
                  <a:cubicBezTo>
                    <a:pt x="21021" y="36701"/>
                    <a:pt x="21022" y="36700"/>
                    <a:pt x="21023" y="36696"/>
                  </a:cubicBezTo>
                  <a:cubicBezTo>
                    <a:pt x="25489" y="36009"/>
                    <a:pt x="30997" y="34605"/>
                    <a:pt x="37816" y="32191"/>
                  </a:cubicBezTo>
                  <a:cubicBezTo>
                    <a:pt x="44250" y="29912"/>
                    <a:pt x="49213" y="27666"/>
                    <a:pt x="53031" y="25511"/>
                  </a:cubicBezTo>
                  <a:cubicBezTo>
                    <a:pt x="53032" y="25512"/>
                    <a:pt x="53033" y="25512"/>
                    <a:pt x="53034" y="25512"/>
                  </a:cubicBezTo>
                  <a:cubicBezTo>
                    <a:pt x="53040" y="25512"/>
                    <a:pt x="53042" y="25506"/>
                    <a:pt x="53047" y="25501"/>
                  </a:cubicBezTo>
                  <a:cubicBezTo>
                    <a:pt x="61432" y="20765"/>
                    <a:pt x="64284" y="16481"/>
                    <a:pt x="65002" y="13338"/>
                  </a:cubicBezTo>
                  <a:cubicBezTo>
                    <a:pt x="65939" y="9197"/>
                    <a:pt x="63302" y="6462"/>
                    <a:pt x="63248" y="6394"/>
                  </a:cubicBezTo>
                  <a:cubicBezTo>
                    <a:pt x="63238" y="6370"/>
                    <a:pt x="62164" y="4072"/>
                    <a:pt x="60448" y="84"/>
                  </a:cubicBezTo>
                  <a:cubicBezTo>
                    <a:pt x="60431" y="48"/>
                    <a:pt x="60398" y="17"/>
                    <a:pt x="60358" y="7"/>
                  </a:cubicBezTo>
                  <a:cubicBezTo>
                    <a:pt x="60344" y="2"/>
                    <a:pt x="60330" y="0"/>
                    <a:pt x="60316" y="0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5"/>
            <p:cNvSpPr/>
            <p:nvPr/>
          </p:nvSpPr>
          <p:spPr>
            <a:xfrm>
              <a:off x="2492575" y="410175"/>
              <a:ext cx="718400" cy="386975"/>
            </a:xfrm>
            <a:custGeom>
              <a:avLst/>
              <a:gdLst/>
              <a:ahLst/>
              <a:cxnLst/>
              <a:rect l="l" t="t" r="r" b="b"/>
              <a:pathLst>
                <a:path w="28736" h="15479" extrusionOk="0">
                  <a:moveTo>
                    <a:pt x="26153" y="1"/>
                  </a:moveTo>
                  <a:cubicBezTo>
                    <a:pt x="26136" y="1"/>
                    <a:pt x="26118" y="3"/>
                    <a:pt x="26100" y="7"/>
                  </a:cubicBezTo>
                  <a:cubicBezTo>
                    <a:pt x="26090" y="13"/>
                    <a:pt x="26082" y="19"/>
                    <a:pt x="26076" y="23"/>
                  </a:cubicBezTo>
                  <a:cubicBezTo>
                    <a:pt x="25341" y="489"/>
                    <a:pt x="24066" y="1158"/>
                    <a:pt x="21877" y="2106"/>
                  </a:cubicBezTo>
                  <a:cubicBezTo>
                    <a:pt x="19893" y="2959"/>
                    <a:pt x="17155" y="4035"/>
                    <a:pt x="13374" y="5373"/>
                  </a:cubicBezTo>
                  <a:cubicBezTo>
                    <a:pt x="9424" y="6775"/>
                    <a:pt x="6539" y="7681"/>
                    <a:pt x="4434" y="8268"/>
                  </a:cubicBezTo>
                  <a:cubicBezTo>
                    <a:pt x="2298" y="8853"/>
                    <a:pt x="966" y="9113"/>
                    <a:pt x="137" y="9211"/>
                  </a:cubicBezTo>
                  <a:cubicBezTo>
                    <a:pt x="129" y="9215"/>
                    <a:pt x="119" y="9215"/>
                    <a:pt x="109" y="9217"/>
                  </a:cubicBezTo>
                  <a:cubicBezTo>
                    <a:pt x="37" y="9242"/>
                    <a:pt x="0" y="9318"/>
                    <a:pt x="17" y="9389"/>
                  </a:cubicBezTo>
                  <a:lnTo>
                    <a:pt x="1089" y="14013"/>
                  </a:lnTo>
                  <a:cubicBezTo>
                    <a:pt x="1408" y="14914"/>
                    <a:pt x="2251" y="15478"/>
                    <a:pt x="3178" y="15478"/>
                  </a:cubicBezTo>
                  <a:cubicBezTo>
                    <a:pt x="3369" y="15478"/>
                    <a:pt x="3564" y="15454"/>
                    <a:pt x="3759" y="15404"/>
                  </a:cubicBezTo>
                  <a:cubicBezTo>
                    <a:pt x="4536" y="15206"/>
                    <a:pt x="5473" y="14954"/>
                    <a:pt x="6568" y="14639"/>
                  </a:cubicBezTo>
                  <a:cubicBezTo>
                    <a:pt x="8912" y="13974"/>
                    <a:pt x="11953" y="13025"/>
                    <a:pt x="15623" y="11724"/>
                  </a:cubicBezTo>
                  <a:cubicBezTo>
                    <a:pt x="19138" y="10478"/>
                    <a:pt x="21996" y="9342"/>
                    <a:pt x="24204" y="8409"/>
                  </a:cubicBezTo>
                  <a:cubicBezTo>
                    <a:pt x="25378" y="7910"/>
                    <a:pt x="26362" y="7478"/>
                    <a:pt x="27158" y="7112"/>
                  </a:cubicBezTo>
                  <a:cubicBezTo>
                    <a:pt x="28224" y="6623"/>
                    <a:pt x="28735" y="5422"/>
                    <a:pt x="28334" y="4305"/>
                  </a:cubicBezTo>
                  <a:lnTo>
                    <a:pt x="26280" y="84"/>
                  </a:lnTo>
                  <a:cubicBezTo>
                    <a:pt x="26260" y="48"/>
                    <a:pt x="26229" y="21"/>
                    <a:pt x="26190" y="5"/>
                  </a:cubicBezTo>
                  <a:cubicBezTo>
                    <a:pt x="26178" y="2"/>
                    <a:pt x="26166" y="1"/>
                    <a:pt x="261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5"/>
            <p:cNvSpPr/>
            <p:nvPr/>
          </p:nvSpPr>
          <p:spPr>
            <a:xfrm>
              <a:off x="2580500" y="591750"/>
              <a:ext cx="1972850" cy="2934150"/>
            </a:xfrm>
            <a:custGeom>
              <a:avLst/>
              <a:gdLst/>
              <a:ahLst/>
              <a:cxnLst/>
              <a:rect l="l" t="t" r="r" b="b"/>
              <a:pathLst>
                <a:path w="78914" h="117366" extrusionOk="0">
                  <a:moveTo>
                    <a:pt x="9436" y="40164"/>
                  </a:moveTo>
                  <a:cubicBezTo>
                    <a:pt x="9630" y="40796"/>
                    <a:pt x="9810" y="41424"/>
                    <a:pt x="9974" y="42061"/>
                  </a:cubicBezTo>
                  <a:cubicBezTo>
                    <a:pt x="9804" y="41431"/>
                    <a:pt x="9622" y="40798"/>
                    <a:pt x="9432" y="40166"/>
                  </a:cubicBezTo>
                  <a:lnTo>
                    <a:pt x="9436" y="40164"/>
                  </a:lnTo>
                  <a:close/>
                  <a:moveTo>
                    <a:pt x="57930" y="63631"/>
                  </a:moveTo>
                  <a:lnTo>
                    <a:pt x="57975" y="63762"/>
                  </a:lnTo>
                  <a:lnTo>
                    <a:pt x="58812" y="65176"/>
                  </a:lnTo>
                  <a:lnTo>
                    <a:pt x="57971" y="63764"/>
                  </a:lnTo>
                  <a:lnTo>
                    <a:pt x="57930" y="63631"/>
                  </a:lnTo>
                  <a:close/>
                  <a:moveTo>
                    <a:pt x="62605" y="68838"/>
                  </a:moveTo>
                  <a:lnTo>
                    <a:pt x="62648" y="68963"/>
                  </a:lnTo>
                  <a:cubicBezTo>
                    <a:pt x="62814" y="69184"/>
                    <a:pt x="62973" y="69406"/>
                    <a:pt x="63133" y="69630"/>
                  </a:cubicBezTo>
                  <a:lnTo>
                    <a:pt x="63133" y="69630"/>
                  </a:lnTo>
                  <a:cubicBezTo>
                    <a:pt x="62972" y="69405"/>
                    <a:pt x="62809" y="69185"/>
                    <a:pt x="62642" y="68963"/>
                  </a:cubicBezTo>
                  <a:lnTo>
                    <a:pt x="62605" y="68838"/>
                  </a:lnTo>
                  <a:close/>
                  <a:moveTo>
                    <a:pt x="65312" y="72997"/>
                  </a:moveTo>
                  <a:cubicBezTo>
                    <a:pt x="65789" y="73807"/>
                    <a:pt x="66233" y="74630"/>
                    <a:pt x="66660" y="75458"/>
                  </a:cubicBezTo>
                  <a:cubicBezTo>
                    <a:pt x="66231" y="74628"/>
                    <a:pt x="65783" y="73809"/>
                    <a:pt x="65312" y="72997"/>
                  </a:cubicBezTo>
                  <a:close/>
                  <a:moveTo>
                    <a:pt x="16382" y="100069"/>
                  </a:moveTo>
                  <a:cubicBezTo>
                    <a:pt x="16402" y="100173"/>
                    <a:pt x="16429" y="100280"/>
                    <a:pt x="16451" y="100382"/>
                  </a:cubicBezTo>
                  <a:cubicBezTo>
                    <a:pt x="16423" y="100282"/>
                    <a:pt x="16402" y="100173"/>
                    <a:pt x="16378" y="100071"/>
                  </a:cubicBezTo>
                  <a:lnTo>
                    <a:pt x="16382" y="100069"/>
                  </a:lnTo>
                  <a:close/>
                  <a:moveTo>
                    <a:pt x="24002" y="0"/>
                  </a:moveTo>
                  <a:cubicBezTo>
                    <a:pt x="23985" y="0"/>
                    <a:pt x="23968" y="3"/>
                    <a:pt x="23952" y="9"/>
                  </a:cubicBezTo>
                  <a:lnTo>
                    <a:pt x="23931" y="15"/>
                  </a:lnTo>
                  <a:lnTo>
                    <a:pt x="23856" y="62"/>
                  </a:lnTo>
                  <a:cubicBezTo>
                    <a:pt x="23825" y="80"/>
                    <a:pt x="23796" y="101"/>
                    <a:pt x="23764" y="113"/>
                  </a:cubicBezTo>
                  <a:cubicBezTo>
                    <a:pt x="22837" y="537"/>
                    <a:pt x="21652" y="1062"/>
                    <a:pt x="20216" y="1660"/>
                  </a:cubicBezTo>
                  <a:cubicBezTo>
                    <a:pt x="18096" y="2546"/>
                    <a:pt x="15418" y="3591"/>
                    <a:pt x="12200" y="4729"/>
                  </a:cubicBezTo>
                  <a:cubicBezTo>
                    <a:pt x="8849" y="5915"/>
                    <a:pt x="6015" y="6811"/>
                    <a:pt x="3765" y="7468"/>
                  </a:cubicBezTo>
                  <a:cubicBezTo>
                    <a:pt x="2390" y="7869"/>
                    <a:pt x="1238" y="8182"/>
                    <a:pt x="309" y="8417"/>
                  </a:cubicBezTo>
                  <a:cubicBezTo>
                    <a:pt x="276" y="8430"/>
                    <a:pt x="240" y="8430"/>
                    <a:pt x="207" y="8434"/>
                  </a:cubicBezTo>
                  <a:lnTo>
                    <a:pt x="119" y="8448"/>
                  </a:lnTo>
                  <a:lnTo>
                    <a:pt x="98" y="8454"/>
                  </a:lnTo>
                  <a:cubicBezTo>
                    <a:pt x="72" y="8469"/>
                    <a:pt x="45" y="8485"/>
                    <a:pt x="27" y="8512"/>
                  </a:cubicBezTo>
                  <a:cubicBezTo>
                    <a:pt x="6" y="8544"/>
                    <a:pt x="0" y="8583"/>
                    <a:pt x="13" y="8622"/>
                  </a:cubicBezTo>
                  <a:cubicBezTo>
                    <a:pt x="727" y="11611"/>
                    <a:pt x="7055" y="38374"/>
                    <a:pt x="8174" y="57213"/>
                  </a:cubicBezTo>
                  <a:cubicBezTo>
                    <a:pt x="8378" y="60656"/>
                    <a:pt x="8487" y="64061"/>
                    <a:pt x="8599" y="67350"/>
                  </a:cubicBezTo>
                  <a:cubicBezTo>
                    <a:pt x="9078" y="81617"/>
                    <a:pt x="9575" y="96376"/>
                    <a:pt x="17554" y="117271"/>
                  </a:cubicBezTo>
                  <a:cubicBezTo>
                    <a:pt x="17575" y="117328"/>
                    <a:pt x="17632" y="117366"/>
                    <a:pt x="17692" y="117366"/>
                  </a:cubicBezTo>
                  <a:cubicBezTo>
                    <a:pt x="17701" y="117366"/>
                    <a:pt x="17711" y="117365"/>
                    <a:pt x="17720" y="117363"/>
                  </a:cubicBezTo>
                  <a:cubicBezTo>
                    <a:pt x="18563" y="117173"/>
                    <a:pt x="20993" y="116606"/>
                    <a:pt x="24893" y="115526"/>
                  </a:cubicBezTo>
                  <a:cubicBezTo>
                    <a:pt x="30214" y="114061"/>
                    <a:pt x="38271" y="111639"/>
                    <a:pt x="48759" y="107923"/>
                  </a:cubicBezTo>
                  <a:cubicBezTo>
                    <a:pt x="59062" y="104273"/>
                    <a:pt x="66759" y="101125"/>
                    <a:pt x="71824" y="98923"/>
                  </a:cubicBezTo>
                  <a:cubicBezTo>
                    <a:pt x="75689" y="97243"/>
                    <a:pt x="78023" y="96106"/>
                    <a:pt x="78815" y="95717"/>
                  </a:cubicBezTo>
                  <a:cubicBezTo>
                    <a:pt x="78883" y="95682"/>
                    <a:pt x="78913" y="95607"/>
                    <a:pt x="78887" y="95539"/>
                  </a:cubicBezTo>
                  <a:cubicBezTo>
                    <a:pt x="71939" y="74286"/>
                    <a:pt x="63031" y="62504"/>
                    <a:pt x="54422" y="51116"/>
                  </a:cubicBezTo>
                  <a:cubicBezTo>
                    <a:pt x="52439" y="48489"/>
                    <a:pt x="50381" y="45776"/>
                    <a:pt x="48370" y="42969"/>
                  </a:cubicBezTo>
                  <a:cubicBezTo>
                    <a:pt x="37381" y="27631"/>
                    <a:pt x="25451" y="2853"/>
                    <a:pt x="24124" y="80"/>
                  </a:cubicBezTo>
                  <a:cubicBezTo>
                    <a:pt x="24107" y="44"/>
                    <a:pt x="24081" y="15"/>
                    <a:pt x="24042" y="5"/>
                  </a:cubicBezTo>
                  <a:cubicBezTo>
                    <a:pt x="24028" y="2"/>
                    <a:pt x="24015" y="0"/>
                    <a:pt x="24002" y="0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5"/>
            <p:cNvSpPr/>
            <p:nvPr/>
          </p:nvSpPr>
          <p:spPr>
            <a:xfrm>
              <a:off x="2426500" y="241850"/>
              <a:ext cx="738275" cy="393250"/>
            </a:xfrm>
            <a:custGeom>
              <a:avLst/>
              <a:gdLst/>
              <a:ahLst/>
              <a:cxnLst/>
              <a:rect l="l" t="t" r="r" b="b"/>
              <a:pathLst>
                <a:path w="29531" h="15730" extrusionOk="0">
                  <a:moveTo>
                    <a:pt x="23623" y="1"/>
                  </a:moveTo>
                  <a:cubicBezTo>
                    <a:pt x="22500" y="1"/>
                    <a:pt x="21283" y="147"/>
                    <a:pt x="20079" y="371"/>
                  </a:cubicBezTo>
                  <a:cubicBezTo>
                    <a:pt x="17589" y="825"/>
                    <a:pt x="15166" y="1613"/>
                    <a:pt x="13755" y="2112"/>
                  </a:cubicBezTo>
                  <a:cubicBezTo>
                    <a:pt x="13067" y="2355"/>
                    <a:pt x="12646" y="2521"/>
                    <a:pt x="12619" y="2531"/>
                  </a:cubicBezTo>
                  <a:cubicBezTo>
                    <a:pt x="12597" y="2539"/>
                    <a:pt x="12169" y="2672"/>
                    <a:pt x="11490" y="2912"/>
                  </a:cubicBezTo>
                  <a:cubicBezTo>
                    <a:pt x="9990" y="3442"/>
                    <a:pt x="7412" y="4442"/>
                    <a:pt x="5086" y="5758"/>
                  </a:cubicBezTo>
                  <a:lnTo>
                    <a:pt x="5080" y="5762"/>
                  </a:lnTo>
                  <a:cubicBezTo>
                    <a:pt x="2985" y="6942"/>
                    <a:pt x="1107" y="8380"/>
                    <a:pt x="399" y="9964"/>
                  </a:cubicBezTo>
                  <a:cubicBezTo>
                    <a:pt x="4" y="10840"/>
                    <a:pt x="0" y="11674"/>
                    <a:pt x="387" y="12505"/>
                  </a:cubicBezTo>
                  <a:lnTo>
                    <a:pt x="1477" y="15603"/>
                  </a:lnTo>
                  <a:cubicBezTo>
                    <a:pt x="1494" y="15652"/>
                    <a:pt x="1534" y="15686"/>
                    <a:pt x="1584" y="15699"/>
                  </a:cubicBezTo>
                  <a:cubicBezTo>
                    <a:pt x="1661" y="15715"/>
                    <a:pt x="1782" y="15729"/>
                    <a:pt x="1968" y="15729"/>
                  </a:cubicBezTo>
                  <a:cubicBezTo>
                    <a:pt x="2469" y="15729"/>
                    <a:pt x="3442" y="15625"/>
                    <a:pt x="5315" y="15171"/>
                  </a:cubicBezTo>
                  <a:cubicBezTo>
                    <a:pt x="7461" y="14649"/>
                    <a:pt x="10786" y="13659"/>
                    <a:pt x="15923" y="11840"/>
                  </a:cubicBezTo>
                  <a:cubicBezTo>
                    <a:pt x="20842" y="10097"/>
                    <a:pt x="23986" y="8808"/>
                    <a:pt x="25997" y="7869"/>
                  </a:cubicBezTo>
                  <a:cubicBezTo>
                    <a:pt x="28606" y="6660"/>
                    <a:pt x="29306" y="6046"/>
                    <a:pt x="29492" y="5815"/>
                  </a:cubicBezTo>
                  <a:cubicBezTo>
                    <a:pt x="29523" y="5774"/>
                    <a:pt x="29531" y="5721"/>
                    <a:pt x="29516" y="5672"/>
                  </a:cubicBezTo>
                  <a:lnTo>
                    <a:pt x="28426" y="2613"/>
                  </a:lnTo>
                  <a:cubicBezTo>
                    <a:pt x="28191" y="1698"/>
                    <a:pt x="27663" y="1040"/>
                    <a:pt x="26808" y="608"/>
                  </a:cubicBezTo>
                  <a:cubicBezTo>
                    <a:pt x="25950" y="173"/>
                    <a:pt x="24843" y="1"/>
                    <a:pt x="236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5"/>
            <p:cNvSpPr/>
            <p:nvPr/>
          </p:nvSpPr>
          <p:spPr>
            <a:xfrm>
              <a:off x="2368525" y="301700"/>
              <a:ext cx="457300" cy="360875"/>
            </a:xfrm>
            <a:custGeom>
              <a:avLst/>
              <a:gdLst/>
              <a:ahLst/>
              <a:cxnLst/>
              <a:rect l="l" t="t" r="r" b="b"/>
              <a:pathLst>
                <a:path w="18292" h="14435" fill="none" extrusionOk="0">
                  <a:moveTo>
                    <a:pt x="14895" y="0"/>
                  </a:moveTo>
                  <a:cubicBezTo>
                    <a:pt x="14895" y="0"/>
                    <a:pt x="1" y="4589"/>
                    <a:pt x="2581" y="10183"/>
                  </a:cubicBezTo>
                  <a:lnTo>
                    <a:pt x="3708" y="13380"/>
                  </a:lnTo>
                  <a:cubicBezTo>
                    <a:pt x="3708" y="13380"/>
                    <a:pt x="4602" y="14434"/>
                    <a:pt x="18291" y="9585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5"/>
            <p:cNvSpPr/>
            <p:nvPr/>
          </p:nvSpPr>
          <p:spPr>
            <a:xfrm>
              <a:off x="2487700" y="638000"/>
              <a:ext cx="396750" cy="168450"/>
            </a:xfrm>
            <a:custGeom>
              <a:avLst/>
              <a:gdLst/>
              <a:ahLst/>
              <a:cxnLst/>
              <a:rect l="l" t="t" r="r" b="b"/>
              <a:pathLst>
                <a:path w="15870" h="6738" fill="none" extrusionOk="0">
                  <a:moveTo>
                    <a:pt x="1" y="0"/>
                  </a:moveTo>
                  <a:lnTo>
                    <a:pt x="1141" y="4914"/>
                  </a:lnTo>
                  <a:cubicBezTo>
                    <a:pt x="1556" y="6081"/>
                    <a:pt x="2792" y="6737"/>
                    <a:pt x="3991" y="6430"/>
                  </a:cubicBezTo>
                  <a:cubicBezTo>
                    <a:pt x="6290" y="5839"/>
                    <a:pt x="10374" y="4693"/>
                    <a:pt x="15869" y="2748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5"/>
            <p:cNvSpPr/>
            <p:nvPr/>
          </p:nvSpPr>
          <p:spPr>
            <a:xfrm>
              <a:off x="2575425" y="800550"/>
              <a:ext cx="1930350" cy="4819600"/>
            </a:xfrm>
            <a:custGeom>
              <a:avLst/>
              <a:gdLst/>
              <a:ahLst/>
              <a:cxnLst/>
              <a:rect l="l" t="t" r="r" b="b"/>
              <a:pathLst>
                <a:path w="77214" h="192784" fill="none" extrusionOk="0">
                  <a:moveTo>
                    <a:pt x="1" y="0"/>
                  </a:moveTo>
                  <a:cubicBezTo>
                    <a:pt x="1" y="0"/>
                    <a:pt x="7039" y="28749"/>
                    <a:pt x="8229" y="48867"/>
                  </a:cubicBezTo>
                  <a:cubicBezTo>
                    <a:pt x="9422" y="68987"/>
                    <a:pt x="7487" y="86395"/>
                    <a:pt x="20761" y="116618"/>
                  </a:cubicBezTo>
                  <a:cubicBezTo>
                    <a:pt x="34037" y="146842"/>
                    <a:pt x="41021" y="175183"/>
                    <a:pt x="41021" y="175183"/>
                  </a:cubicBezTo>
                  <a:cubicBezTo>
                    <a:pt x="41021" y="175183"/>
                    <a:pt x="39184" y="192784"/>
                    <a:pt x="77214" y="179311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5"/>
            <p:cNvSpPr/>
            <p:nvPr/>
          </p:nvSpPr>
          <p:spPr>
            <a:xfrm>
              <a:off x="3554000" y="4794600"/>
              <a:ext cx="778650" cy="211100"/>
            </a:xfrm>
            <a:custGeom>
              <a:avLst/>
              <a:gdLst/>
              <a:ahLst/>
              <a:cxnLst/>
              <a:rect l="l" t="t" r="r" b="b"/>
              <a:pathLst>
                <a:path w="31146" h="8444" fill="none" extrusionOk="0">
                  <a:moveTo>
                    <a:pt x="0" y="8444"/>
                  </a:moveTo>
                  <a:cubicBezTo>
                    <a:pt x="0" y="8444"/>
                    <a:pt x="11015" y="7132"/>
                    <a:pt x="31145" y="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5"/>
            <p:cNvSpPr/>
            <p:nvPr/>
          </p:nvSpPr>
          <p:spPr>
            <a:xfrm>
              <a:off x="3018075" y="3293250"/>
              <a:ext cx="782625" cy="237450"/>
            </a:xfrm>
            <a:custGeom>
              <a:avLst/>
              <a:gdLst/>
              <a:ahLst/>
              <a:cxnLst/>
              <a:rect l="l" t="t" r="r" b="b"/>
              <a:pathLst>
                <a:path w="31305" h="9498" fill="none" extrusionOk="0">
                  <a:moveTo>
                    <a:pt x="0" y="9497"/>
                  </a:moveTo>
                  <a:cubicBezTo>
                    <a:pt x="0" y="9497"/>
                    <a:pt x="11175" y="7130"/>
                    <a:pt x="31305" y="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5"/>
            <p:cNvSpPr/>
            <p:nvPr/>
          </p:nvSpPr>
          <p:spPr>
            <a:xfrm>
              <a:off x="2740900" y="156475"/>
              <a:ext cx="427875" cy="384775"/>
            </a:xfrm>
            <a:custGeom>
              <a:avLst/>
              <a:gdLst/>
              <a:ahLst/>
              <a:cxnLst/>
              <a:rect l="l" t="t" r="r" b="b"/>
              <a:pathLst>
                <a:path w="17115" h="15391" fill="none" extrusionOk="0">
                  <a:moveTo>
                    <a:pt x="0" y="5809"/>
                  </a:moveTo>
                  <a:cubicBezTo>
                    <a:pt x="0" y="5809"/>
                    <a:pt x="14463" y="1"/>
                    <a:pt x="15979" y="5969"/>
                  </a:cubicBezTo>
                  <a:lnTo>
                    <a:pt x="17114" y="9160"/>
                  </a:lnTo>
                  <a:cubicBezTo>
                    <a:pt x="17114" y="9160"/>
                    <a:pt x="17084" y="10541"/>
                    <a:pt x="3394" y="1539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5"/>
            <p:cNvSpPr/>
            <p:nvPr/>
          </p:nvSpPr>
          <p:spPr>
            <a:xfrm>
              <a:off x="2884325" y="403575"/>
              <a:ext cx="330525" cy="303125"/>
            </a:xfrm>
            <a:custGeom>
              <a:avLst/>
              <a:gdLst/>
              <a:ahLst/>
              <a:cxnLst/>
              <a:rect l="l" t="t" r="r" b="b"/>
              <a:pathLst>
                <a:path w="13221" h="12125" fill="none" extrusionOk="0">
                  <a:moveTo>
                    <a:pt x="10600" y="1"/>
                  </a:moveTo>
                  <a:lnTo>
                    <a:pt x="12809" y="4538"/>
                  </a:lnTo>
                  <a:cubicBezTo>
                    <a:pt x="13221" y="5705"/>
                    <a:pt x="12677" y="6996"/>
                    <a:pt x="11549" y="7509"/>
                  </a:cubicBezTo>
                  <a:cubicBezTo>
                    <a:pt x="9391" y="8499"/>
                    <a:pt x="5495" y="10179"/>
                    <a:pt x="0" y="12125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5"/>
            <p:cNvSpPr/>
            <p:nvPr/>
          </p:nvSpPr>
          <p:spPr>
            <a:xfrm>
              <a:off x="3183525" y="585100"/>
              <a:ext cx="2272875" cy="4698250"/>
            </a:xfrm>
            <a:custGeom>
              <a:avLst/>
              <a:gdLst/>
              <a:ahLst/>
              <a:cxnLst/>
              <a:rect l="l" t="t" r="r" b="b"/>
              <a:pathLst>
                <a:path w="90915" h="187930" fill="none" extrusionOk="0">
                  <a:moveTo>
                    <a:pt x="1" y="1"/>
                  </a:moveTo>
                  <a:cubicBezTo>
                    <a:pt x="1" y="1"/>
                    <a:pt x="12628" y="26765"/>
                    <a:pt x="24370" y="43151"/>
                  </a:cubicBezTo>
                  <a:cubicBezTo>
                    <a:pt x="36109" y="59537"/>
                    <a:pt x="48573" y="71843"/>
                    <a:pt x="57282" y="103680"/>
                  </a:cubicBezTo>
                  <a:cubicBezTo>
                    <a:pt x="65994" y="135517"/>
                    <a:pt x="78410" y="161938"/>
                    <a:pt x="78410" y="161938"/>
                  </a:cubicBezTo>
                  <a:cubicBezTo>
                    <a:pt x="78410" y="161938"/>
                    <a:pt x="90915" y="174457"/>
                    <a:pt x="52890" y="187929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5"/>
            <p:cNvSpPr/>
            <p:nvPr/>
          </p:nvSpPr>
          <p:spPr>
            <a:xfrm>
              <a:off x="4332625" y="4468525"/>
              <a:ext cx="737825" cy="326150"/>
            </a:xfrm>
            <a:custGeom>
              <a:avLst/>
              <a:gdLst/>
              <a:ahLst/>
              <a:cxnLst/>
              <a:rect l="l" t="t" r="r" b="b"/>
              <a:pathLst>
                <a:path w="29513" h="13046" fill="none" extrusionOk="0">
                  <a:moveTo>
                    <a:pt x="29513" y="1"/>
                  </a:moveTo>
                  <a:cubicBezTo>
                    <a:pt x="29513" y="1"/>
                    <a:pt x="20126" y="5915"/>
                    <a:pt x="0" y="13045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5"/>
            <p:cNvSpPr/>
            <p:nvPr/>
          </p:nvSpPr>
          <p:spPr>
            <a:xfrm>
              <a:off x="3800725" y="2985025"/>
              <a:ext cx="757525" cy="308250"/>
            </a:xfrm>
            <a:custGeom>
              <a:avLst/>
              <a:gdLst/>
              <a:ahLst/>
              <a:cxnLst/>
              <a:rect l="l" t="t" r="r" b="b"/>
              <a:pathLst>
                <a:path w="30301" h="12330" fill="none" extrusionOk="0">
                  <a:moveTo>
                    <a:pt x="30301" y="1"/>
                  </a:moveTo>
                  <a:cubicBezTo>
                    <a:pt x="30301" y="1"/>
                    <a:pt x="20128" y="5199"/>
                    <a:pt x="1" y="12329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5"/>
            <p:cNvSpPr/>
            <p:nvPr/>
          </p:nvSpPr>
          <p:spPr>
            <a:xfrm>
              <a:off x="3766975" y="5339025"/>
              <a:ext cx="758500" cy="141750"/>
            </a:xfrm>
            <a:custGeom>
              <a:avLst/>
              <a:gdLst/>
              <a:ahLst/>
              <a:cxnLst/>
              <a:rect l="l" t="t" r="r" b="b"/>
              <a:pathLst>
                <a:path w="30340" h="5670" fill="none" extrusionOk="0">
                  <a:moveTo>
                    <a:pt x="0" y="2026"/>
                  </a:moveTo>
                  <a:cubicBezTo>
                    <a:pt x="0" y="2026"/>
                    <a:pt x="1392" y="5035"/>
                    <a:pt x="4841" y="5352"/>
                  </a:cubicBezTo>
                  <a:cubicBezTo>
                    <a:pt x="8292" y="5669"/>
                    <a:pt x="14365" y="5659"/>
                    <a:pt x="30339" y="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5"/>
            <p:cNvSpPr/>
            <p:nvPr/>
          </p:nvSpPr>
          <p:spPr>
            <a:xfrm>
              <a:off x="4525450" y="4900825"/>
              <a:ext cx="641525" cy="438225"/>
            </a:xfrm>
            <a:custGeom>
              <a:avLst/>
              <a:gdLst/>
              <a:ahLst/>
              <a:cxnLst/>
              <a:rect l="l" t="t" r="r" b="b"/>
              <a:pathLst>
                <a:path w="25661" h="17529" fill="none" extrusionOk="0">
                  <a:moveTo>
                    <a:pt x="24848" y="1"/>
                  </a:moveTo>
                  <a:cubicBezTo>
                    <a:pt x="24848" y="1"/>
                    <a:pt x="25660" y="3217"/>
                    <a:pt x="23181" y="5635"/>
                  </a:cubicBezTo>
                  <a:cubicBezTo>
                    <a:pt x="20699" y="8056"/>
                    <a:pt x="15973" y="11871"/>
                    <a:pt x="0" y="17528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5"/>
            <p:cNvSpPr/>
            <p:nvPr/>
          </p:nvSpPr>
          <p:spPr>
            <a:xfrm>
              <a:off x="3211450" y="2450025"/>
              <a:ext cx="8575" cy="48350"/>
            </a:xfrm>
            <a:custGeom>
              <a:avLst/>
              <a:gdLst/>
              <a:ahLst/>
              <a:cxnLst/>
              <a:rect l="l" t="t" r="r" b="b"/>
              <a:pathLst>
                <a:path w="343" h="1934" fill="none" extrusionOk="0">
                  <a:moveTo>
                    <a:pt x="342" y="1934"/>
                  </a:moveTo>
                  <a:cubicBezTo>
                    <a:pt x="228" y="1289"/>
                    <a:pt x="115" y="645"/>
                    <a:pt x="1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5"/>
            <p:cNvSpPr/>
            <p:nvPr/>
          </p:nvSpPr>
          <p:spPr>
            <a:xfrm>
              <a:off x="2989975" y="3093450"/>
              <a:ext cx="23150" cy="77475"/>
            </a:xfrm>
            <a:custGeom>
              <a:avLst/>
              <a:gdLst/>
              <a:ahLst/>
              <a:cxnLst/>
              <a:rect l="l" t="t" r="r" b="b"/>
              <a:pathLst>
                <a:path w="926" h="3099" fill="none" extrusionOk="0">
                  <a:moveTo>
                    <a:pt x="926" y="3098"/>
                  </a:moveTo>
                  <a:cubicBezTo>
                    <a:pt x="533" y="2094"/>
                    <a:pt x="224" y="1057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5"/>
            <p:cNvSpPr/>
            <p:nvPr/>
          </p:nvSpPr>
          <p:spPr>
            <a:xfrm>
              <a:off x="4029875" y="2185725"/>
              <a:ext cx="20950" cy="35425"/>
            </a:xfrm>
            <a:custGeom>
              <a:avLst/>
              <a:gdLst/>
              <a:ahLst/>
              <a:cxnLst/>
              <a:rect l="l" t="t" r="r" b="b"/>
              <a:pathLst>
                <a:path w="838" h="1417" fill="none" extrusionOk="0">
                  <a:moveTo>
                    <a:pt x="837" y="1417"/>
                  </a:moveTo>
                  <a:cubicBezTo>
                    <a:pt x="559" y="944"/>
                    <a:pt x="279" y="473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5"/>
            <p:cNvSpPr/>
            <p:nvPr/>
          </p:nvSpPr>
          <p:spPr>
            <a:xfrm>
              <a:off x="3656750" y="5132900"/>
              <a:ext cx="25550" cy="124450"/>
            </a:xfrm>
            <a:custGeom>
              <a:avLst/>
              <a:gdLst/>
              <a:ahLst/>
              <a:cxnLst/>
              <a:rect l="l" t="t" r="r" b="b"/>
              <a:pathLst>
                <a:path w="1022" h="4978" fill="none" extrusionOk="0">
                  <a:moveTo>
                    <a:pt x="1021" y="4978"/>
                  </a:moveTo>
                  <a:cubicBezTo>
                    <a:pt x="356" y="4409"/>
                    <a:pt x="88" y="3495"/>
                    <a:pt x="43" y="2621"/>
                  </a:cubicBezTo>
                  <a:cubicBezTo>
                    <a:pt x="0" y="1745"/>
                    <a:pt x="142" y="874"/>
                    <a:pt x="142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5"/>
            <p:cNvSpPr/>
            <p:nvPr/>
          </p:nvSpPr>
          <p:spPr>
            <a:xfrm>
              <a:off x="3735000" y="5140300"/>
              <a:ext cx="10200" cy="35325"/>
            </a:xfrm>
            <a:custGeom>
              <a:avLst/>
              <a:gdLst/>
              <a:ahLst/>
              <a:cxnLst/>
              <a:rect l="l" t="t" r="r" b="b"/>
              <a:pathLst>
                <a:path w="408" h="1413" fill="none" extrusionOk="0">
                  <a:moveTo>
                    <a:pt x="408" y="1412"/>
                  </a:moveTo>
                  <a:cubicBezTo>
                    <a:pt x="156" y="983"/>
                    <a:pt x="17" y="496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5"/>
            <p:cNvSpPr/>
            <p:nvPr/>
          </p:nvSpPr>
          <p:spPr>
            <a:xfrm>
              <a:off x="5065050" y="4645050"/>
              <a:ext cx="63050" cy="169775"/>
            </a:xfrm>
            <a:custGeom>
              <a:avLst/>
              <a:gdLst/>
              <a:ahLst/>
              <a:cxnLst/>
              <a:rect l="l" t="t" r="r" b="b"/>
              <a:pathLst>
                <a:path w="2522" h="6791" fill="none" extrusionOk="0">
                  <a:moveTo>
                    <a:pt x="2045" y="6791"/>
                  </a:moveTo>
                  <a:cubicBezTo>
                    <a:pt x="2521" y="4376"/>
                    <a:pt x="1732" y="1749"/>
                    <a:pt x="1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5"/>
            <p:cNvSpPr/>
            <p:nvPr/>
          </p:nvSpPr>
          <p:spPr>
            <a:xfrm>
              <a:off x="5024350" y="4666775"/>
              <a:ext cx="19700" cy="31625"/>
            </a:xfrm>
            <a:custGeom>
              <a:avLst/>
              <a:gdLst/>
              <a:ahLst/>
              <a:cxnLst/>
              <a:rect l="l" t="t" r="r" b="b"/>
              <a:pathLst>
                <a:path w="788" h="1265" fill="none" extrusionOk="0">
                  <a:moveTo>
                    <a:pt x="788" y="1265"/>
                  </a:moveTo>
                  <a:cubicBezTo>
                    <a:pt x="524" y="841"/>
                    <a:pt x="262" y="422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5"/>
            <p:cNvSpPr/>
            <p:nvPr/>
          </p:nvSpPr>
          <p:spPr>
            <a:xfrm>
              <a:off x="3319625" y="3661450"/>
              <a:ext cx="10825" cy="30475"/>
            </a:xfrm>
            <a:custGeom>
              <a:avLst/>
              <a:gdLst/>
              <a:ahLst/>
              <a:cxnLst/>
              <a:rect l="l" t="t" r="r" b="b"/>
              <a:pathLst>
                <a:path w="433" h="1219" fill="none" extrusionOk="0">
                  <a:moveTo>
                    <a:pt x="432" y="1218"/>
                  </a:moveTo>
                  <a:cubicBezTo>
                    <a:pt x="289" y="811"/>
                    <a:pt x="146" y="408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5"/>
            <p:cNvSpPr/>
            <p:nvPr/>
          </p:nvSpPr>
          <p:spPr>
            <a:xfrm>
              <a:off x="3670825" y="3952250"/>
              <a:ext cx="26775" cy="63325"/>
            </a:xfrm>
            <a:custGeom>
              <a:avLst/>
              <a:gdLst/>
              <a:ahLst/>
              <a:cxnLst/>
              <a:rect l="l" t="t" r="r" b="b"/>
              <a:pathLst>
                <a:path w="1071" h="2533" fill="none" extrusionOk="0">
                  <a:moveTo>
                    <a:pt x="1070" y="2533"/>
                  </a:moveTo>
                  <a:cubicBezTo>
                    <a:pt x="612" y="1735"/>
                    <a:pt x="252" y="886"/>
                    <a:pt x="0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5"/>
            <p:cNvSpPr/>
            <p:nvPr/>
          </p:nvSpPr>
          <p:spPr>
            <a:xfrm>
              <a:off x="4246625" y="3281725"/>
              <a:ext cx="9400" cy="26625"/>
            </a:xfrm>
            <a:custGeom>
              <a:avLst/>
              <a:gdLst/>
              <a:ahLst/>
              <a:cxnLst/>
              <a:rect l="l" t="t" r="r" b="b"/>
              <a:pathLst>
                <a:path w="376" h="1065" fill="none" extrusionOk="0">
                  <a:moveTo>
                    <a:pt x="375" y="1065"/>
                  </a:moveTo>
                  <a:cubicBezTo>
                    <a:pt x="251" y="711"/>
                    <a:pt x="126" y="355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4" name="Google Shape;8074;p35"/>
          <p:cNvGrpSpPr/>
          <p:nvPr/>
        </p:nvGrpSpPr>
        <p:grpSpPr>
          <a:xfrm rot="971812">
            <a:off x="298897" y="4471168"/>
            <a:ext cx="832403" cy="625846"/>
            <a:chOff x="-164800" y="149925"/>
            <a:chExt cx="7188525" cy="5404725"/>
          </a:xfrm>
        </p:grpSpPr>
        <p:sp>
          <p:nvSpPr>
            <p:cNvPr id="8075" name="Google Shape;8075;p35"/>
            <p:cNvSpPr/>
            <p:nvPr/>
          </p:nvSpPr>
          <p:spPr>
            <a:xfrm>
              <a:off x="1892125" y="4673500"/>
              <a:ext cx="3140500" cy="792625"/>
            </a:xfrm>
            <a:custGeom>
              <a:avLst/>
              <a:gdLst/>
              <a:ahLst/>
              <a:cxnLst/>
              <a:rect l="l" t="t" r="r" b="b"/>
              <a:pathLst>
                <a:path w="125620" h="31705" extrusionOk="0">
                  <a:moveTo>
                    <a:pt x="450" y="0"/>
                  </a:moveTo>
                  <a:cubicBezTo>
                    <a:pt x="355" y="0"/>
                    <a:pt x="365" y="455"/>
                    <a:pt x="367" y="565"/>
                  </a:cubicBezTo>
                  <a:cubicBezTo>
                    <a:pt x="1" y="8145"/>
                    <a:pt x="4189" y="15037"/>
                    <a:pt x="11031" y="18114"/>
                  </a:cubicBezTo>
                  <a:cubicBezTo>
                    <a:pt x="17184" y="20887"/>
                    <a:pt x="25856" y="24148"/>
                    <a:pt x="36842" y="26791"/>
                  </a:cubicBezTo>
                  <a:cubicBezTo>
                    <a:pt x="43807" y="28463"/>
                    <a:pt x="51697" y="29897"/>
                    <a:pt x="60476" y="30783"/>
                  </a:cubicBezTo>
                  <a:cubicBezTo>
                    <a:pt x="66962" y="31437"/>
                    <a:pt x="73031" y="31705"/>
                    <a:pt x="78642" y="31705"/>
                  </a:cubicBezTo>
                  <a:cubicBezTo>
                    <a:pt x="81284" y="31705"/>
                    <a:pt x="83824" y="31645"/>
                    <a:pt x="86258" y="31539"/>
                  </a:cubicBezTo>
                  <a:cubicBezTo>
                    <a:pt x="96740" y="31067"/>
                    <a:pt x="105248" y="29679"/>
                    <a:pt x="111493" y="28276"/>
                  </a:cubicBezTo>
                  <a:cubicBezTo>
                    <a:pt x="118829" y="26634"/>
                    <a:pt x="124311" y="20703"/>
                    <a:pt x="125471" y="13201"/>
                  </a:cubicBezTo>
                  <a:cubicBezTo>
                    <a:pt x="125486" y="13051"/>
                    <a:pt x="125435" y="12896"/>
                    <a:pt x="125314" y="12804"/>
                  </a:cubicBezTo>
                  <a:cubicBezTo>
                    <a:pt x="125574" y="12615"/>
                    <a:pt x="125619" y="12556"/>
                    <a:pt x="125571" y="12556"/>
                  </a:cubicBezTo>
                  <a:cubicBezTo>
                    <a:pt x="125491" y="12556"/>
                    <a:pt x="125156" y="12716"/>
                    <a:pt x="125107" y="12716"/>
                  </a:cubicBezTo>
                  <a:cubicBezTo>
                    <a:pt x="125107" y="12716"/>
                    <a:pt x="125106" y="12716"/>
                    <a:pt x="125105" y="12716"/>
                  </a:cubicBezTo>
                  <a:cubicBezTo>
                    <a:pt x="125093" y="12716"/>
                    <a:pt x="125080" y="12715"/>
                    <a:pt x="125068" y="12715"/>
                  </a:cubicBezTo>
                  <a:cubicBezTo>
                    <a:pt x="125002" y="12715"/>
                    <a:pt x="124942" y="12727"/>
                    <a:pt x="124883" y="12762"/>
                  </a:cubicBezTo>
                  <a:cubicBezTo>
                    <a:pt x="114122" y="17460"/>
                    <a:pt x="102273" y="20364"/>
                    <a:pt x="89478" y="21435"/>
                  </a:cubicBezTo>
                  <a:cubicBezTo>
                    <a:pt x="85558" y="21776"/>
                    <a:pt x="81555" y="21946"/>
                    <a:pt x="77469" y="21946"/>
                  </a:cubicBezTo>
                  <a:cubicBezTo>
                    <a:pt x="72264" y="21946"/>
                    <a:pt x="66926" y="21670"/>
                    <a:pt x="61455" y="21118"/>
                  </a:cubicBezTo>
                  <a:cubicBezTo>
                    <a:pt x="52210" y="20190"/>
                    <a:pt x="43509" y="18567"/>
                    <a:pt x="35357" y="16241"/>
                  </a:cubicBezTo>
                  <a:cubicBezTo>
                    <a:pt x="22472" y="12605"/>
                    <a:pt x="10994" y="7258"/>
                    <a:pt x="1016" y="248"/>
                  </a:cubicBezTo>
                  <a:cubicBezTo>
                    <a:pt x="958" y="207"/>
                    <a:pt x="892" y="187"/>
                    <a:pt x="822" y="178"/>
                  </a:cubicBezTo>
                  <a:cubicBezTo>
                    <a:pt x="808" y="177"/>
                    <a:pt x="794" y="176"/>
                    <a:pt x="781" y="176"/>
                  </a:cubicBezTo>
                  <a:cubicBezTo>
                    <a:pt x="717" y="176"/>
                    <a:pt x="662" y="187"/>
                    <a:pt x="602" y="224"/>
                  </a:cubicBezTo>
                  <a:cubicBezTo>
                    <a:pt x="533" y="62"/>
                    <a:pt x="485" y="0"/>
                    <a:pt x="450" y="0"/>
                  </a:cubicBezTo>
                  <a:close/>
                </a:path>
              </a:pathLst>
            </a:custGeom>
            <a:solidFill>
              <a:srgbClr val="111B2E"/>
            </a:solidFill>
            <a:ln w="18950" cap="flat" cmpd="sng">
              <a:solidFill>
                <a:srgbClr val="111B2E"/>
              </a:solidFill>
              <a:prstDash val="solid"/>
              <a:miter lim="242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5"/>
            <p:cNvSpPr/>
            <p:nvPr/>
          </p:nvSpPr>
          <p:spPr>
            <a:xfrm>
              <a:off x="720125" y="248125"/>
              <a:ext cx="6191675" cy="2416775"/>
            </a:xfrm>
            <a:custGeom>
              <a:avLst/>
              <a:gdLst/>
              <a:ahLst/>
              <a:cxnLst/>
              <a:rect l="l" t="t" r="r" b="b"/>
              <a:pathLst>
                <a:path w="247667" h="96671" extrusionOk="0">
                  <a:moveTo>
                    <a:pt x="70257" y="8447"/>
                  </a:moveTo>
                  <a:cubicBezTo>
                    <a:pt x="87262" y="8447"/>
                    <a:pt x="106965" y="9406"/>
                    <a:pt x="127220" y="11453"/>
                  </a:cubicBezTo>
                  <a:cubicBezTo>
                    <a:pt x="154548" y="14217"/>
                    <a:pt x="180500" y="18726"/>
                    <a:pt x="199958" y="23609"/>
                  </a:cubicBezTo>
                  <a:cubicBezTo>
                    <a:pt x="220835" y="28854"/>
                    <a:pt x="234209" y="34559"/>
                    <a:pt x="233752" y="39082"/>
                  </a:cubicBezTo>
                  <a:cubicBezTo>
                    <a:pt x="233260" y="43953"/>
                    <a:pt x="215723" y="46744"/>
                    <a:pt x="189800" y="47090"/>
                  </a:cubicBezTo>
                  <a:cubicBezTo>
                    <a:pt x="188016" y="47114"/>
                    <a:pt x="186192" y="47126"/>
                    <a:pt x="184331" y="47126"/>
                  </a:cubicBezTo>
                  <a:cubicBezTo>
                    <a:pt x="166708" y="47126"/>
                    <a:pt x="145777" y="46072"/>
                    <a:pt x="123940" y="43861"/>
                  </a:cubicBezTo>
                  <a:cubicBezTo>
                    <a:pt x="100176" y="41458"/>
                    <a:pt x="77763" y="37938"/>
                    <a:pt x="59652" y="34024"/>
                  </a:cubicBezTo>
                  <a:lnTo>
                    <a:pt x="59635" y="34024"/>
                  </a:lnTo>
                  <a:cubicBezTo>
                    <a:pt x="33824" y="28462"/>
                    <a:pt x="16794" y="22119"/>
                    <a:pt x="17295" y="17187"/>
                  </a:cubicBezTo>
                  <a:cubicBezTo>
                    <a:pt x="17760" y="12568"/>
                    <a:pt x="32612" y="9636"/>
                    <a:pt x="54875" y="8735"/>
                  </a:cubicBezTo>
                  <a:cubicBezTo>
                    <a:pt x="59681" y="8544"/>
                    <a:pt x="64832" y="8447"/>
                    <a:pt x="70257" y="8447"/>
                  </a:cubicBezTo>
                  <a:close/>
                  <a:moveTo>
                    <a:pt x="32789" y="53864"/>
                  </a:moveTo>
                  <a:lnTo>
                    <a:pt x="32804" y="53866"/>
                  </a:lnTo>
                  <a:lnTo>
                    <a:pt x="32935" y="58682"/>
                  </a:lnTo>
                  <a:lnTo>
                    <a:pt x="32789" y="53864"/>
                  </a:lnTo>
                  <a:close/>
                  <a:moveTo>
                    <a:pt x="66659" y="0"/>
                  </a:moveTo>
                  <a:cubicBezTo>
                    <a:pt x="60252" y="0"/>
                    <a:pt x="54218" y="126"/>
                    <a:pt x="48620" y="366"/>
                  </a:cubicBezTo>
                  <a:cubicBezTo>
                    <a:pt x="22264" y="1502"/>
                    <a:pt x="5573" y="5147"/>
                    <a:pt x="5086" y="9968"/>
                  </a:cubicBezTo>
                  <a:cubicBezTo>
                    <a:pt x="4875" y="10898"/>
                    <a:pt x="1" y="33042"/>
                    <a:pt x="59" y="61640"/>
                  </a:cubicBezTo>
                  <a:cubicBezTo>
                    <a:pt x="47" y="61773"/>
                    <a:pt x="115" y="61894"/>
                    <a:pt x="207" y="61974"/>
                  </a:cubicBezTo>
                  <a:cubicBezTo>
                    <a:pt x="2096" y="63399"/>
                    <a:pt x="13642" y="71550"/>
                    <a:pt x="41210" y="79690"/>
                  </a:cubicBezTo>
                  <a:cubicBezTo>
                    <a:pt x="59439" y="85068"/>
                    <a:pt x="84662" y="90470"/>
                    <a:pt x="118727" y="93917"/>
                  </a:cubicBezTo>
                  <a:lnTo>
                    <a:pt x="118894" y="93932"/>
                  </a:lnTo>
                  <a:cubicBezTo>
                    <a:pt x="138330" y="95898"/>
                    <a:pt x="155078" y="96671"/>
                    <a:pt x="169395" y="96671"/>
                  </a:cubicBezTo>
                  <a:cubicBezTo>
                    <a:pt x="180921" y="96671"/>
                    <a:pt x="190872" y="96170"/>
                    <a:pt x="199384" y="95388"/>
                  </a:cubicBezTo>
                  <a:cubicBezTo>
                    <a:pt x="226944" y="92875"/>
                    <a:pt x="239437" y="87403"/>
                    <a:pt x="241520" y="86398"/>
                  </a:cubicBezTo>
                  <a:cubicBezTo>
                    <a:pt x="241642" y="86344"/>
                    <a:pt x="241719" y="86235"/>
                    <a:pt x="241751" y="86105"/>
                  </a:cubicBezTo>
                  <a:cubicBezTo>
                    <a:pt x="247666" y="57427"/>
                    <a:pt x="247158" y="34787"/>
                    <a:pt x="247158" y="34619"/>
                  </a:cubicBezTo>
                  <a:cubicBezTo>
                    <a:pt x="247628" y="29818"/>
                    <a:pt x="232545" y="23008"/>
                    <a:pt x="207744" y="16698"/>
                  </a:cubicBezTo>
                  <a:cubicBezTo>
                    <a:pt x="186910" y="11371"/>
                    <a:pt x="159170" y="6417"/>
                    <a:pt x="128046" y="3268"/>
                  </a:cubicBezTo>
                  <a:cubicBezTo>
                    <a:pt x="105573" y="994"/>
                    <a:pt x="84645" y="0"/>
                    <a:pt x="66659" y="0"/>
                  </a:cubicBezTo>
                  <a:close/>
                </a:path>
              </a:pathLst>
            </a:custGeom>
            <a:solidFill>
              <a:srgbClr val="232E43"/>
            </a:solidFill>
            <a:ln w="18950" cap="flat" cmpd="sng">
              <a:solidFill>
                <a:srgbClr val="232E43"/>
              </a:solidFill>
              <a:prstDash val="solid"/>
              <a:miter lim="242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5"/>
            <p:cNvSpPr/>
            <p:nvPr/>
          </p:nvSpPr>
          <p:spPr>
            <a:xfrm>
              <a:off x="1161950" y="477650"/>
              <a:ext cx="5390275" cy="929175"/>
            </a:xfrm>
            <a:custGeom>
              <a:avLst/>
              <a:gdLst/>
              <a:ahLst/>
              <a:cxnLst/>
              <a:rect l="l" t="t" r="r" b="b"/>
              <a:pathLst>
                <a:path w="215611" h="37167" extrusionOk="0">
                  <a:moveTo>
                    <a:pt x="52716" y="1"/>
                  </a:moveTo>
                  <a:cubicBezTo>
                    <a:pt x="47364" y="1"/>
                    <a:pt x="42370" y="103"/>
                    <a:pt x="37759" y="293"/>
                  </a:cubicBezTo>
                  <a:cubicBezTo>
                    <a:pt x="14370" y="1262"/>
                    <a:pt x="812" y="4472"/>
                    <a:pt x="443" y="8089"/>
                  </a:cubicBezTo>
                  <a:cubicBezTo>
                    <a:pt x="0" y="12495"/>
                    <a:pt x="17604" y="19077"/>
                    <a:pt x="45976" y="24896"/>
                  </a:cubicBezTo>
                  <a:cubicBezTo>
                    <a:pt x="62815" y="28348"/>
                    <a:pt x="83447" y="31538"/>
                    <a:pt x="106352" y="33854"/>
                  </a:cubicBezTo>
                  <a:cubicBezTo>
                    <a:pt x="129056" y="36150"/>
                    <a:pt x="149752" y="37167"/>
                    <a:pt x="166847" y="37167"/>
                  </a:cubicBezTo>
                  <a:cubicBezTo>
                    <a:pt x="168165" y="37167"/>
                    <a:pt x="169462" y="37161"/>
                    <a:pt x="170737" y="37149"/>
                  </a:cubicBezTo>
                  <a:cubicBezTo>
                    <a:pt x="170738" y="37149"/>
                    <a:pt x="170739" y="37149"/>
                    <a:pt x="170741" y="37149"/>
                  </a:cubicBezTo>
                  <a:cubicBezTo>
                    <a:pt x="170756" y="37149"/>
                    <a:pt x="170784" y="37139"/>
                    <a:pt x="170798" y="37139"/>
                  </a:cubicBezTo>
                  <a:cubicBezTo>
                    <a:pt x="170800" y="37139"/>
                    <a:pt x="170801" y="37139"/>
                    <a:pt x="170802" y="37139"/>
                  </a:cubicBezTo>
                  <a:cubicBezTo>
                    <a:pt x="197735" y="36897"/>
                    <a:pt x="214829" y="34043"/>
                    <a:pt x="215255" y="29818"/>
                  </a:cubicBezTo>
                  <a:cubicBezTo>
                    <a:pt x="215611" y="26306"/>
                    <a:pt x="203741" y="20703"/>
                    <a:pt x="182355" y="15237"/>
                  </a:cubicBezTo>
                  <a:cubicBezTo>
                    <a:pt x="164298" y="10625"/>
                    <a:pt x="139479" y="6131"/>
                    <a:pt x="109462" y="3096"/>
                  </a:cubicBezTo>
                  <a:cubicBezTo>
                    <a:pt x="87833" y="910"/>
                    <a:pt x="68684" y="1"/>
                    <a:pt x="52716" y="1"/>
                  </a:cubicBezTo>
                  <a:close/>
                </a:path>
              </a:pathLst>
            </a:custGeom>
            <a:solidFill>
              <a:srgbClr val="0B111E"/>
            </a:solidFill>
            <a:ln w="19050" cap="flat" cmpd="sng">
              <a:solidFill>
                <a:srgbClr val="0B111E"/>
              </a:solidFill>
              <a:prstDash val="solid"/>
              <a:miter lim="242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5"/>
            <p:cNvSpPr/>
            <p:nvPr/>
          </p:nvSpPr>
          <p:spPr>
            <a:xfrm>
              <a:off x="721650" y="1821825"/>
              <a:ext cx="6046200" cy="1654825"/>
            </a:xfrm>
            <a:custGeom>
              <a:avLst/>
              <a:gdLst/>
              <a:ahLst/>
              <a:cxnLst/>
              <a:rect l="l" t="t" r="r" b="b"/>
              <a:pathLst>
                <a:path w="241848" h="66193" extrusionOk="0">
                  <a:moveTo>
                    <a:pt x="49" y="1"/>
                  </a:moveTo>
                  <a:cubicBezTo>
                    <a:pt x="17" y="1"/>
                    <a:pt x="52" y="103"/>
                    <a:pt x="223" y="414"/>
                  </a:cubicBezTo>
                  <a:cubicBezTo>
                    <a:pt x="85" y="482"/>
                    <a:pt x="1" y="625"/>
                    <a:pt x="3" y="775"/>
                  </a:cubicBezTo>
                  <a:cubicBezTo>
                    <a:pt x="102" y="11303"/>
                    <a:pt x="890" y="21502"/>
                    <a:pt x="2338" y="31088"/>
                  </a:cubicBezTo>
                  <a:cubicBezTo>
                    <a:pt x="2362" y="31190"/>
                    <a:pt x="2421" y="31296"/>
                    <a:pt x="2496" y="31354"/>
                  </a:cubicBezTo>
                  <a:cubicBezTo>
                    <a:pt x="4346" y="32839"/>
                    <a:pt x="15708" y="41340"/>
                    <a:pt x="41953" y="49647"/>
                  </a:cubicBezTo>
                  <a:cubicBezTo>
                    <a:pt x="59351" y="55158"/>
                    <a:pt x="83290" y="60596"/>
                    <a:pt x="115338" y="63840"/>
                  </a:cubicBezTo>
                  <a:lnTo>
                    <a:pt x="115505" y="63854"/>
                  </a:lnTo>
                  <a:cubicBezTo>
                    <a:pt x="131973" y="65520"/>
                    <a:pt x="146463" y="66192"/>
                    <a:pt x="159124" y="66192"/>
                  </a:cubicBezTo>
                  <a:cubicBezTo>
                    <a:pt x="171888" y="66192"/>
                    <a:pt x="182793" y="65509"/>
                    <a:pt x="191995" y="64475"/>
                  </a:cubicBezTo>
                  <a:cubicBezTo>
                    <a:pt x="218218" y="61529"/>
                    <a:pt x="230609" y="55712"/>
                    <a:pt x="232683" y="54654"/>
                  </a:cubicBezTo>
                  <a:cubicBezTo>
                    <a:pt x="232787" y="54615"/>
                    <a:pt x="232847" y="54521"/>
                    <a:pt x="232889" y="54424"/>
                  </a:cubicBezTo>
                  <a:cubicBezTo>
                    <a:pt x="236229" y="45325"/>
                    <a:pt x="239039" y="35492"/>
                    <a:pt x="241266" y="25196"/>
                  </a:cubicBezTo>
                  <a:cubicBezTo>
                    <a:pt x="241297" y="25051"/>
                    <a:pt x="241847" y="24164"/>
                    <a:pt x="241740" y="24055"/>
                  </a:cubicBezTo>
                  <a:cubicBezTo>
                    <a:pt x="241738" y="24054"/>
                    <a:pt x="241735" y="24053"/>
                    <a:pt x="241731" y="24053"/>
                  </a:cubicBezTo>
                  <a:cubicBezTo>
                    <a:pt x="241620" y="24053"/>
                    <a:pt x="240986" y="24695"/>
                    <a:pt x="240899" y="24695"/>
                  </a:cubicBezTo>
                  <a:cubicBezTo>
                    <a:pt x="240899" y="24695"/>
                    <a:pt x="240898" y="24695"/>
                    <a:pt x="240897" y="24695"/>
                  </a:cubicBezTo>
                  <a:cubicBezTo>
                    <a:pt x="240882" y="24693"/>
                    <a:pt x="240867" y="24692"/>
                    <a:pt x="240852" y="24692"/>
                  </a:cubicBezTo>
                  <a:cubicBezTo>
                    <a:pt x="240792" y="24692"/>
                    <a:pt x="240731" y="24707"/>
                    <a:pt x="240677" y="24738"/>
                  </a:cubicBezTo>
                  <a:cubicBezTo>
                    <a:pt x="235999" y="26817"/>
                    <a:pt x="223405" y="31325"/>
                    <a:pt x="199151" y="33457"/>
                  </a:cubicBezTo>
                  <a:cubicBezTo>
                    <a:pt x="190975" y="34185"/>
                    <a:pt x="181475" y="34640"/>
                    <a:pt x="170506" y="34640"/>
                  </a:cubicBezTo>
                  <a:cubicBezTo>
                    <a:pt x="155948" y="34640"/>
                    <a:pt x="138802" y="33838"/>
                    <a:pt x="118729" y="31807"/>
                  </a:cubicBezTo>
                  <a:cubicBezTo>
                    <a:pt x="84487" y="28346"/>
                    <a:pt x="59296" y="23082"/>
                    <a:pt x="41113" y="17771"/>
                  </a:cubicBezTo>
                  <a:cubicBezTo>
                    <a:pt x="16742" y="10657"/>
                    <a:pt x="4916" y="3474"/>
                    <a:pt x="655" y="443"/>
                  </a:cubicBezTo>
                  <a:cubicBezTo>
                    <a:pt x="596" y="402"/>
                    <a:pt x="531" y="378"/>
                    <a:pt x="461" y="373"/>
                  </a:cubicBezTo>
                  <a:cubicBezTo>
                    <a:pt x="407" y="367"/>
                    <a:pt x="109" y="1"/>
                    <a:pt x="49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F4942E"/>
              </a:solidFill>
              <a:prstDash val="solid"/>
              <a:miter lim="242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5"/>
            <p:cNvSpPr/>
            <p:nvPr/>
          </p:nvSpPr>
          <p:spPr>
            <a:xfrm>
              <a:off x="776525" y="2624675"/>
              <a:ext cx="5769525" cy="2576975"/>
            </a:xfrm>
            <a:custGeom>
              <a:avLst/>
              <a:gdLst/>
              <a:ahLst/>
              <a:cxnLst/>
              <a:rect l="l" t="t" r="r" b="b"/>
              <a:pathLst>
                <a:path w="230781" h="103079" extrusionOk="0">
                  <a:moveTo>
                    <a:pt x="152" y="1"/>
                  </a:moveTo>
                  <a:cubicBezTo>
                    <a:pt x="148" y="1"/>
                    <a:pt x="146" y="2"/>
                    <a:pt x="143" y="3"/>
                  </a:cubicBezTo>
                  <a:cubicBezTo>
                    <a:pt x="0" y="88"/>
                    <a:pt x="490" y="1159"/>
                    <a:pt x="521" y="1328"/>
                  </a:cubicBezTo>
                  <a:cubicBezTo>
                    <a:pt x="4201" y="23792"/>
                    <a:pt x="11589" y="42874"/>
                    <a:pt x="22471" y="58083"/>
                  </a:cubicBezTo>
                  <a:cubicBezTo>
                    <a:pt x="36231" y="77295"/>
                    <a:pt x="55587" y="90474"/>
                    <a:pt x="80194" y="97414"/>
                  </a:cubicBezTo>
                  <a:cubicBezTo>
                    <a:pt x="80211" y="97414"/>
                    <a:pt x="80231" y="97419"/>
                    <a:pt x="80243" y="97436"/>
                  </a:cubicBezTo>
                  <a:cubicBezTo>
                    <a:pt x="88314" y="99703"/>
                    <a:pt x="96955" y="101305"/>
                    <a:pt x="106163" y="102240"/>
                  </a:cubicBezTo>
                  <a:cubicBezTo>
                    <a:pt x="111687" y="102799"/>
                    <a:pt x="117061" y="103078"/>
                    <a:pt x="122286" y="103078"/>
                  </a:cubicBezTo>
                  <a:cubicBezTo>
                    <a:pt x="126613" y="103078"/>
                    <a:pt x="130838" y="102887"/>
                    <a:pt x="134959" y="102504"/>
                  </a:cubicBezTo>
                  <a:cubicBezTo>
                    <a:pt x="159427" y="100260"/>
                    <a:pt x="180204" y="91309"/>
                    <a:pt x="196999" y="75738"/>
                  </a:cubicBezTo>
                  <a:cubicBezTo>
                    <a:pt x="210691" y="63020"/>
                    <a:pt x="221752" y="45801"/>
                    <a:pt x="229870" y="24548"/>
                  </a:cubicBezTo>
                  <a:cubicBezTo>
                    <a:pt x="229921" y="24386"/>
                    <a:pt x="230781" y="23419"/>
                    <a:pt x="230665" y="23298"/>
                  </a:cubicBezTo>
                  <a:cubicBezTo>
                    <a:pt x="230662" y="23296"/>
                    <a:pt x="230658" y="23295"/>
                    <a:pt x="230652" y="23295"/>
                  </a:cubicBezTo>
                  <a:cubicBezTo>
                    <a:pt x="230516" y="23295"/>
                    <a:pt x="229618" y="23976"/>
                    <a:pt x="229512" y="23976"/>
                  </a:cubicBezTo>
                  <a:cubicBezTo>
                    <a:pt x="229511" y="23976"/>
                    <a:pt x="229510" y="23976"/>
                    <a:pt x="229509" y="23976"/>
                  </a:cubicBezTo>
                  <a:cubicBezTo>
                    <a:pt x="229497" y="23975"/>
                    <a:pt x="229484" y="23974"/>
                    <a:pt x="229472" y="23974"/>
                  </a:cubicBezTo>
                  <a:cubicBezTo>
                    <a:pt x="229413" y="23974"/>
                    <a:pt x="229357" y="23992"/>
                    <a:pt x="229303" y="24022"/>
                  </a:cubicBezTo>
                  <a:cubicBezTo>
                    <a:pt x="224504" y="26154"/>
                    <a:pt x="212016" y="30774"/>
                    <a:pt x="189526" y="33252"/>
                  </a:cubicBezTo>
                  <a:cubicBezTo>
                    <a:pt x="180415" y="34265"/>
                    <a:pt x="169662" y="34924"/>
                    <a:pt x="157118" y="34924"/>
                  </a:cubicBezTo>
                  <a:cubicBezTo>
                    <a:pt x="144380" y="34924"/>
                    <a:pt x="129795" y="34245"/>
                    <a:pt x="113208" y="32566"/>
                  </a:cubicBezTo>
                  <a:cubicBezTo>
                    <a:pt x="81229" y="29332"/>
                    <a:pt x="57297" y="23962"/>
                    <a:pt x="39850" y="18463"/>
                  </a:cubicBezTo>
                  <a:cubicBezTo>
                    <a:pt x="17297" y="11360"/>
                    <a:pt x="5533" y="4054"/>
                    <a:pt x="1163" y="926"/>
                  </a:cubicBezTo>
                  <a:cubicBezTo>
                    <a:pt x="1112" y="878"/>
                    <a:pt x="1042" y="846"/>
                    <a:pt x="972" y="842"/>
                  </a:cubicBezTo>
                  <a:cubicBezTo>
                    <a:pt x="880" y="830"/>
                    <a:pt x="257" y="1"/>
                    <a:pt x="152" y="1"/>
                  </a:cubicBezTo>
                  <a:close/>
                </a:path>
              </a:pathLst>
            </a:custGeom>
            <a:solidFill>
              <a:srgbClr val="232E43"/>
            </a:solidFill>
            <a:ln w="18950" cap="flat" cmpd="sng">
              <a:solidFill>
                <a:srgbClr val="232E43"/>
              </a:solidFill>
              <a:prstDash val="solid"/>
              <a:miter lim="242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5"/>
            <p:cNvSpPr/>
            <p:nvPr/>
          </p:nvSpPr>
          <p:spPr>
            <a:xfrm>
              <a:off x="1161950" y="484975"/>
              <a:ext cx="1149425" cy="615075"/>
            </a:xfrm>
            <a:custGeom>
              <a:avLst/>
              <a:gdLst/>
              <a:ahLst/>
              <a:cxnLst/>
              <a:rect l="l" t="t" r="r" b="b"/>
              <a:pathLst>
                <a:path w="45977" h="24603" extrusionOk="0">
                  <a:moveTo>
                    <a:pt x="37759" y="0"/>
                  </a:moveTo>
                  <a:cubicBezTo>
                    <a:pt x="14370" y="969"/>
                    <a:pt x="812" y="4179"/>
                    <a:pt x="443" y="7796"/>
                  </a:cubicBezTo>
                  <a:cubicBezTo>
                    <a:pt x="0" y="12202"/>
                    <a:pt x="17604" y="18784"/>
                    <a:pt x="45976" y="24603"/>
                  </a:cubicBezTo>
                  <a:cubicBezTo>
                    <a:pt x="4799" y="12536"/>
                    <a:pt x="37759" y="0"/>
                    <a:pt x="37759" y="0"/>
                  </a:cubicBezTo>
                  <a:close/>
                </a:path>
              </a:pathLst>
            </a:custGeom>
            <a:solidFill>
              <a:srgbClr val="070A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5"/>
            <p:cNvSpPr/>
            <p:nvPr/>
          </p:nvSpPr>
          <p:spPr>
            <a:xfrm>
              <a:off x="1142975" y="394250"/>
              <a:ext cx="5430575" cy="1090875"/>
            </a:xfrm>
            <a:custGeom>
              <a:avLst/>
              <a:gdLst/>
              <a:ahLst/>
              <a:cxnLst/>
              <a:rect l="l" t="t" r="r" b="b"/>
              <a:pathLst>
                <a:path w="217223" h="43635" fill="none" extrusionOk="0">
                  <a:moveTo>
                    <a:pt x="216431" y="33191"/>
                  </a:moveTo>
                  <a:cubicBezTo>
                    <a:pt x="215636" y="41037"/>
                    <a:pt x="166607" y="43634"/>
                    <a:pt x="107063" y="37609"/>
                  </a:cubicBezTo>
                  <a:cubicBezTo>
                    <a:pt x="47518" y="31582"/>
                    <a:pt x="1" y="19223"/>
                    <a:pt x="795" y="11376"/>
                  </a:cubicBezTo>
                  <a:cubicBezTo>
                    <a:pt x="1587" y="3530"/>
                    <a:pt x="50713" y="0"/>
                    <a:pt x="110258" y="6022"/>
                  </a:cubicBezTo>
                  <a:cubicBezTo>
                    <a:pt x="169803" y="12045"/>
                    <a:pt x="217223" y="25344"/>
                    <a:pt x="216431" y="33191"/>
                  </a:cubicBezTo>
                  <a:close/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5"/>
            <p:cNvSpPr/>
            <p:nvPr/>
          </p:nvSpPr>
          <p:spPr>
            <a:xfrm>
              <a:off x="-164800" y="149925"/>
              <a:ext cx="7188525" cy="5404725"/>
            </a:xfrm>
            <a:custGeom>
              <a:avLst/>
              <a:gdLst/>
              <a:ahLst/>
              <a:cxnLst/>
              <a:rect l="l" t="t" r="r" b="b"/>
              <a:pathLst>
                <a:path w="287541" h="216189" fill="none" extrusionOk="0">
                  <a:moveTo>
                    <a:pt x="143770" y="201646"/>
                  </a:moveTo>
                  <a:cubicBezTo>
                    <a:pt x="287540" y="216188"/>
                    <a:pt x="282966" y="38480"/>
                    <a:pt x="282966" y="38480"/>
                  </a:cubicBezTo>
                  <a:cubicBezTo>
                    <a:pt x="283914" y="29117"/>
                    <a:pt x="230556" y="13572"/>
                    <a:pt x="163480" y="6786"/>
                  </a:cubicBezTo>
                  <a:cubicBezTo>
                    <a:pt x="96406" y="1"/>
                    <a:pt x="41016" y="4545"/>
                    <a:pt x="40071" y="13908"/>
                  </a:cubicBezTo>
                  <a:cubicBezTo>
                    <a:pt x="40071" y="13908"/>
                    <a:pt x="1" y="187102"/>
                    <a:pt x="143770" y="201646"/>
                  </a:cubicBezTo>
                  <a:close/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5"/>
            <p:cNvSpPr/>
            <p:nvPr/>
          </p:nvSpPr>
          <p:spPr>
            <a:xfrm>
              <a:off x="1872200" y="4653875"/>
              <a:ext cx="3171000" cy="856675"/>
            </a:xfrm>
            <a:custGeom>
              <a:avLst/>
              <a:gdLst/>
              <a:ahLst/>
              <a:cxnLst/>
              <a:rect l="l" t="t" r="r" b="b"/>
              <a:pathLst>
                <a:path w="126840" h="34267" fill="none" extrusionOk="0">
                  <a:moveTo>
                    <a:pt x="126840" y="12748"/>
                  </a:moveTo>
                  <a:lnTo>
                    <a:pt x="126808" y="13077"/>
                  </a:lnTo>
                  <a:cubicBezTo>
                    <a:pt x="125999" y="21064"/>
                    <a:pt x="120214" y="27704"/>
                    <a:pt x="112385" y="29461"/>
                  </a:cubicBezTo>
                  <a:cubicBezTo>
                    <a:pt x="101363" y="31932"/>
                    <a:pt x="83817" y="34267"/>
                    <a:pt x="61275" y="31985"/>
                  </a:cubicBezTo>
                  <a:lnTo>
                    <a:pt x="61227" y="31980"/>
                  </a:lnTo>
                  <a:cubicBezTo>
                    <a:pt x="38686" y="29698"/>
                    <a:pt x="21966" y="23901"/>
                    <a:pt x="11660" y="19272"/>
                  </a:cubicBezTo>
                  <a:cubicBezTo>
                    <a:pt x="4337" y="15982"/>
                    <a:pt x="1" y="8317"/>
                    <a:pt x="808" y="333"/>
                  </a:cubicBezTo>
                  <a:lnTo>
                    <a:pt x="842" y="1"/>
                  </a:ln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5"/>
            <p:cNvSpPr/>
            <p:nvPr/>
          </p:nvSpPr>
          <p:spPr>
            <a:xfrm>
              <a:off x="708625" y="1797475"/>
              <a:ext cx="2982225" cy="809300"/>
            </a:xfrm>
            <a:custGeom>
              <a:avLst/>
              <a:gdLst/>
              <a:ahLst/>
              <a:cxnLst/>
              <a:rect l="l" t="t" r="r" b="b"/>
              <a:pathLst>
                <a:path w="119289" h="32372" fill="none" extrusionOk="0">
                  <a:moveTo>
                    <a:pt x="1" y="0"/>
                  </a:moveTo>
                  <a:cubicBezTo>
                    <a:pt x="1" y="0"/>
                    <a:pt x="27009" y="23038"/>
                    <a:pt x="119289" y="32372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5"/>
            <p:cNvSpPr/>
            <p:nvPr/>
          </p:nvSpPr>
          <p:spPr>
            <a:xfrm>
              <a:off x="768575" y="2606400"/>
              <a:ext cx="2839125" cy="822225"/>
            </a:xfrm>
            <a:custGeom>
              <a:avLst/>
              <a:gdLst/>
              <a:ahLst/>
              <a:cxnLst/>
              <a:rect l="l" t="t" r="r" b="b"/>
              <a:pathLst>
                <a:path w="113565" h="32889" fill="none" extrusionOk="0">
                  <a:moveTo>
                    <a:pt x="1" y="0"/>
                  </a:moveTo>
                  <a:cubicBezTo>
                    <a:pt x="1" y="0"/>
                    <a:pt x="27222" y="24155"/>
                    <a:pt x="113565" y="3288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5"/>
            <p:cNvSpPr/>
            <p:nvPr/>
          </p:nvSpPr>
          <p:spPr>
            <a:xfrm>
              <a:off x="3691425" y="2411150"/>
              <a:ext cx="3083850" cy="429100"/>
            </a:xfrm>
            <a:custGeom>
              <a:avLst/>
              <a:gdLst/>
              <a:ahLst/>
              <a:cxnLst/>
              <a:rect l="l" t="t" r="r" b="b"/>
              <a:pathLst>
                <a:path w="123354" h="17164" fill="none" extrusionOk="0">
                  <a:moveTo>
                    <a:pt x="123354" y="0"/>
                  </a:moveTo>
                  <a:cubicBezTo>
                    <a:pt x="123354" y="0"/>
                    <a:pt x="92281" y="17164"/>
                    <a:pt x="1" y="7830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5"/>
            <p:cNvSpPr/>
            <p:nvPr/>
          </p:nvSpPr>
          <p:spPr>
            <a:xfrm>
              <a:off x="3608350" y="3191675"/>
              <a:ext cx="2946200" cy="455375"/>
            </a:xfrm>
            <a:custGeom>
              <a:avLst/>
              <a:gdLst/>
              <a:ahLst/>
              <a:cxnLst/>
              <a:rect l="l" t="t" r="r" b="b"/>
              <a:pathLst>
                <a:path w="117848" h="18215" fill="none" extrusionOk="0">
                  <a:moveTo>
                    <a:pt x="117847" y="0"/>
                  </a:moveTo>
                  <a:cubicBezTo>
                    <a:pt x="117847" y="0"/>
                    <a:pt x="86338" y="18215"/>
                    <a:pt x="0" y="9482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5"/>
            <p:cNvSpPr/>
            <p:nvPr/>
          </p:nvSpPr>
          <p:spPr>
            <a:xfrm>
              <a:off x="4907050" y="3829825"/>
              <a:ext cx="973375" cy="856475"/>
            </a:xfrm>
            <a:custGeom>
              <a:avLst/>
              <a:gdLst/>
              <a:ahLst/>
              <a:cxnLst/>
              <a:rect l="l" t="t" r="r" b="b"/>
              <a:pathLst>
                <a:path w="38935" h="34259" fill="none" extrusionOk="0">
                  <a:moveTo>
                    <a:pt x="0" y="34259"/>
                  </a:moveTo>
                  <a:cubicBezTo>
                    <a:pt x="16638" y="28232"/>
                    <a:pt x="30841" y="15739"/>
                    <a:pt x="38934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9" name="Google Shape;8089;p35"/>
          <p:cNvGrpSpPr/>
          <p:nvPr/>
        </p:nvGrpSpPr>
        <p:grpSpPr>
          <a:xfrm rot="4860752">
            <a:off x="6233622" y="-1259342"/>
            <a:ext cx="2260948" cy="1801904"/>
            <a:chOff x="498250" y="211450"/>
            <a:chExt cx="6626675" cy="5281250"/>
          </a:xfrm>
        </p:grpSpPr>
        <p:sp>
          <p:nvSpPr>
            <p:cNvPr id="8090" name="Google Shape;8090;p35"/>
            <p:cNvSpPr/>
            <p:nvPr/>
          </p:nvSpPr>
          <p:spPr>
            <a:xfrm>
              <a:off x="502950" y="3420000"/>
              <a:ext cx="638300" cy="463925"/>
            </a:xfrm>
            <a:custGeom>
              <a:avLst/>
              <a:gdLst/>
              <a:ahLst/>
              <a:cxnLst/>
              <a:rect l="l" t="t" r="r" b="b"/>
              <a:pathLst>
                <a:path w="25532" h="18557" extrusionOk="0">
                  <a:moveTo>
                    <a:pt x="20588" y="0"/>
                  </a:moveTo>
                  <a:cubicBezTo>
                    <a:pt x="20564" y="0"/>
                    <a:pt x="20539" y="6"/>
                    <a:pt x="20515" y="17"/>
                  </a:cubicBezTo>
                  <a:lnTo>
                    <a:pt x="4559" y="7780"/>
                  </a:lnTo>
                  <a:cubicBezTo>
                    <a:pt x="1439" y="9299"/>
                    <a:pt x="0" y="12794"/>
                    <a:pt x="1352" y="15570"/>
                  </a:cubicBezTo>
                  <a:cubicBezTo>
                    <a:pt x="2280" y="17476"/>
                    <a:pt x="4283" y="18557"/>
                    <a:pt x="6458" y="18557"/>
                  </a:cubicBezTo>
                  <a:cubicBezTo>
                    <a:pt x="7452" y="18557"/>
                    <a:pt x="8483" y="18331"/>
                    <a:pt x="9462" y="17854"/>
                  </a:cubicBezTo>
                  <a:lnTo>
                    <a:pt x="25421" y="10086"/>
                  </a:lnTo>
                  <a:cubicBezTo>
                    <a:pt x="25498" y="10052"/>
                    <a:pt x="25532" y="9955"/>
                    <a:pt x="25493" y="9875"/>
                  </a:cubicBezTo>
                  <a:lnTo>
                    <a:pt x="20731" y="89"/>
                  </a:lnTo>
                  <a:cubicBezTo>
                    <a:pt x="20704" y="32"/>
                    <a:pt x="20648" y="0"/>
                    <a:pt x="20588" y="0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5"/>
            <p:cNvSpPr/>
            <p:nvPr/>
          </p:nvSpPr>
          <p:spPr>
            <a:xfrm>
              <a:off x="1027575" y="3131675"/>
              <a:ext cx="706150" cy="533950"/>
            </a:xfrm>
            <a:custGeom>
              <a:avLst/>
              <a:gdLst/>
              <a:ahLst/>
              <a:cxnLst/>
              <a:rect l="l" t="t" r="r" b="b"/>
              <a:pathLst>
                <a:path w="28246" h="21358" extrusionOk="0">
                  <a:moveTo>
                    <a:pt x="23303" y="0"/>
                  </a:moveTo>
                  <a:cubicBezTo>
                    <a:pt x="23280" y="0"/>
                    <a:pt x="23256" y="6"/>
                    <a:pt x="23235" y="17"/>
                  </a:cubicBezTo>
                  <a:lnTo>
                    <a:pt x="114" y="11270"/>
                  </a:lnTo>
                  <a:cubicBezTo>
                    <a:pt x="34" y="11308"/>
                    <a:pt x="1" y="11403"/>
                    <a:pt x="39" y="11481"/>
                  </a:cubicBezTo>
                  <a:lnTo>
                    <a:pt x="4801" y="21267"/>
                  </a:lnTo>
                  <a:cubicBezTo>
                    <a:pt x="4829" y="21324"/>
                    <a:pt x="4886" y="21357"/>
                    <a:pt x="4944" y="21357"/>
                  </a:cubicBezTo>
                  <a:cubicBezTo>
                    <a:pt x="4967" y="21357"/>
                    <a:pt x="4990" y="21352"/>
                    <a:pt x="5012" y="21341"/>
                  </a:cubicBezTo>
                  <a:lnTo>
                    <a:pt x="28135" y="10090"/>
                  </a:lnTo>
                  <a:cubicBezTo>
                    <a:pt x="28212" y="10052"/>
                    <a:pt x="28246" y="9957"/>
                    <a:pt x="28207" y="9874"/>
                  </a:cubicBezTo>
                  <a:lnTo>
                    <a:pt x="23448" y="91"/>
                  </a:lnTo>
                  <a:cubicBezTo>
                    <a:pt x="23420" y="34"/>
                    <a:pt x="23362" y="0"/>
                    <a:pt x="23303" y="0"/>
                  </a:cubicBez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5"/>
            <p:cNvSpPr/>
            <p:nvPr/>
          </p:nvSpPr>
          <p:spPr>
            <a:xfrm>
              <a:off x="1620000" y="599775"/>
              <a:ext cx="5478525" cy="2777375"/>
            </a:xfrm>
            <a:custGeom>
              <a:avLst/>
              <a:gdLst/>
              <a:ahLst/>
              <a:cxnLst/>
              <a:rect l="l" t="t" r="r" b="b"/>
              <a:pathLst>
                <a:path w="219141" h="111095" extrusionOk="0">
                  <a:moveTo>
                    <a:pt x="217530" y="0"/>
                  </a:moveTo>
                  <a:cubicBezTo>
                    <a:pt x="217279" y="0"/>
                    <a:pt x="217001" y="59"/>
                    <a:pt x="216702" y="195"/>
                  </a:cubicBezTo>
                  <a:lnTo>
                    <a:pt x="113" y="101018"/>
                  </a:lnTo>
                  <a:cubicBezTo>
                    <a:pt x="33" y="101051"/>
                    <a:pt x="0" y="101149"/>
                    <a:pt x="39" y="101231"/>
                  </a:cubicBezTo>
                  <a:lnTo>
                    <a:pt x="4798" y="111007"/>
                  </a:lnTo>
                  <a:cubicBezTo>
                    <a:pt x="4816" y="111045"/>
                    <a:pt x="4847" y="111073"/>
                    <a:pt x="4890" y="111086"/>
                  </a:cubicBezTo>
                  <a:cubicBezTo>
                    <a:pt x="4908" y="111092"/>
                    <a:pt x="4925" y="111094"/>
                    <a:pt x="4942" y="111094"/>
                  </a:cubicBezTo>
                  <a:cubicBezTo>
                    <a:pt x="4965" y="111094"/>
                    <a:pt x="4989" y="111089"/>
                    <a:pt x="5011" y="111078"/>
                  </a:cubicBezTo>
                  <a:lnTo>
                    <a:pt x="218007" y="2868"/>
                  </a:lnTo>
                  <a:cubicBezTo>
                    <a:pt x="219010" y="2348"/>
                    <a:pt x="219141" y="1462"/>
                    <a:pt x="218827" y="814"/>
                  </a:cubicBezTo>
                  <a:cubicBezTo>
                    <a:pt x="218603" y="356"/>
                    <a:pt x="218146" y="0"/>
                    <a:pt x="217530" y="0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5"/>
            <p:cNvSpPr/>
            <p:nvPr/>
          </p:nvSpPr>
          <p:spPr>
            <a:xfrm>
              <a:off x="1021350" y="3124950"/>
              <a:ext cx="592425" cy="417875"/>
            </a:xfrm>
            <a:custGeom>
              <a:avLst/>
              <a:gdLst/>
              <a:ahLst/>
              <a:cxnLst/>
              <a:rect l="l" t="t" r="r" b="b"/>
              <a:pathLst>
                <a:path w="23697" h="16715" fill="none" extrusionOk="0">
                  <a:moveTo>
                    <a:pt x="23697" y="0"/>
                  </a:moveTo>
                  <a:lnTo>
                    <a:pt x="0" y="11531"/>
                  </a:lnTo>
                  <a:lnTo>
                    <a:pt x="2521" y="16715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5"/>
            <p:cNvSpPr/>
            <p:nvPr/>
          </p:nvSpPr>
          <p:spPr>
            <a:xfrm>
              <a:off x="498250" y="3413225"/>
              <a:ext cx="523125" cy="397825"/>
            </a:xfrm>
            <a:custGeom>
              <a:avLst/>
              <a:gdLst/>
              <a:ahLst/>
              <a:cxnLst/>
              <a:rect l="l" t="t" r="r" b="b"/>
              <a:pathLst>
                <a:path w="20925" h="15913" fill="none" extrusionOk="0">
                  <a:moveTo>
                    <a:pt x="20924" y="0"/>
                  </a:moveTo>
                  <a:lnTo>
                    <a:pt x="4675" y="7908"/>
                  </a:lnTo>
                  <a:cubicBezTo>
                    <a:pt x="1471" y="9467"/>
                    <a:pt x="1" y="13052"/>
                    <a:pt x="1394" y="15913"/>
                  </a:cubicBezTo>
                  <a:lnTo>
                    <a:pt x="1394" y="15913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5"/>
            <p:cNvSpPr/>
            <p:nvPr/>
          </p:nvSpPr>
          <p:spPr>
            <a:xfrm>
              <a:off x="1613750" y="576300"/>
              <a:ext cx="5511175" cy="2807700"/>
            </a:xfrm>
            <a:custGeom>
              <a:avLst/>
              <a:gdLst/>
              <a:ahLst/>
              <a:cxnLst/>
              <a:rect l="l" t="t" r="r" b="b"/>
              <a:pathLst>
                <a:path w="220447" h="112308" fill="none" extrusionOk="0">
                  <a:moveTo>
                    <a:pt x="2522" y="107127"/>
                  </a:moveTo>
                  <a:lnTo>
                    <a:pt x="5043" y="112308"/>
                  </a:lnTo>
                  <a:lnTo>
                    <a:pt x="218327" y="3950"/>
                  </a:lnTo>
                  <a:cubicBezTo>
                    <a:pt x="220447" y="2851"/>
                    <a:pt x="219059" y="1"/>
                    <a:pt x="216885" y="987"/>
                  </a:cubicBezTo>
                  <a:lnTo>
                    <a:pt x="1" y="101946"/>
                  </a:lnTo>
                  <a:lnTo>
                    <a:pt x="2522" y="107127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5"/>
            <p:cNvSpPr/>
            <p:nvPr/>
          </p:nvSpPr>
          <p:spPr>
            <a:xfrm>
              <a:off x="1084375" y="3383975"/>
              <a:ext cx="655450" cy="288375"/>
            </a:xfrm>
            <a:custGeom>
              <a:avLst/>
              <a:gdLst/>
              <a:ahLst/>
              <a:cxnLst/>
              <a:rect l="l" t="t" r="r" b="b"/>
              <a:pathLst>
                <a:path w="26218" h="11535" fill="none" extrusionOk="0">
                  <a:moveTo>
                    <a:pt x="26218" y="1"/>
                  </a:moveTo>
                  <a:lnTo>
                    <a:pt x="2521" y="11534"/>
                  </a:lnTo>
                  <a:lnTo>
                    <a:pt x="0" y="635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5"/>
            <p:cNvSpPr/>
            <p:nvPr/>
          </p:nvSpPr>
          <p:spPr>
            <a:xfrm>
              <a:off x="533075" y="3672325"/>
              <a:ext cx="614350" cy="236700"/>
            </a:xfrm>
            <a:custGeom>
              <a:avLst/>
              <a:gdLst/>
              <a:ahLst/>
              <a:cxnLst/>
              <a:rect l="l" t="t" r="r" b="b"/>
              <a:pathLst>
                <a:path w="24574" h="9468" fill="none" extrusionOk="0">
                  <a:moveTo>
                    <a:pt x="24573" y="0"/>
                  </a:moveTo>
                  <a:lnTo>
                    <a:pt x="8327" y="7905"/>
                  </a:lnTo>
                  <a:cubicBezTo>
                    <a:pt x="5120" y="9468"/>
                    <a:pt x="1393" y="8409"/>
                    <a:pt x="1" y="5549"/>
                  </a:cubicBezTo>
                  <a:lnTo>
                    <a:pt x="1" y="5549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5"/>
            <p:cNvSpPr/>
            <p:nvPr/>
          </p:nvSpPr>
          <p:spPr>
            <a:xfrm>
              <a:off x="1141625" y="3389375"/>
              <a:ext cx="58800" cy="93175"/>
            </a:xfrm>
            <a:custGeom>
              <a:avLst/>
              <a:gdLst/>
              <a:ahLst/>
              <a:cxnLst/>
              <a:rect l="l" t="t" r="r" b="b"/>
              <a:pathLst>
                <a:path w="2352" h="3727" fill="none" extrusionOk="0">
                  <a:moveTo>
                    <a:pt x="2351" y="1"/>
                  </a:moveTo>
                  <a:cubicBezTo>
                    <a:pt x="1421" y="1142"/>
                    <a:pt x="630" y="2393"/>
                    <a:pt x="0" y="3727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5"/>
            <p:cNvSpPr/>
            <p:nvPr/>
          </p:nvSpPr>
          <p:spPr>
            <a:xfrm>
              <a:off x="1175975" y="3341250"/>
              <a:ext cx="128075" cy="211025"/>
            </a:xfrm>
            <a:custGeom>
              <a:avLst/>
              <a:gdLst/>
              <a:ahLst/>
              <a:cxnLst/>
              <a:rect l="l" t="t" r="r" b="b"/>
              <a:pathLst>
                <a:path w="5123" h="8441" fill="none" extrusionOk="0">
                  <a:moveTo>
                    <a:pt x="5123" y="1"/>
                  </a:moveTo>
                  <a:cubicBezTo>
                    <a:pt x="3247" y="2710"/>
                    <a:pt x="1533" y="5526"/>
                    <a:pt x="1" y="844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5"/>
            <p:cNvSpPr/>
            <p:nvPr/>
          </p:nvSpPr>
          <p:spPr>
            <a:xfrm>
              <a:off x="1284425" y="3295975"/>
              <a:ext cx="130650" cy="205925"/>
            </a:xfrm>
            <a:custGeom>
              <a:avLst/>
              <a:gdLst/>
              <a:ahLst/>
              <a:cxnLst/>
              <a:rect l="l" t="t" r="r" b="b"/>
              <a:pathLst>
                <a:path w="5226" h="8237" fill="none" extrusionOk="0">
                  <a:moveTo>
                    <a:pt x="5225" y="0"/>
                  </a:moveTo>
                  <a:lnTo>
                    <a:pt x="1" y="8237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5"/>
            <p:cNvSpPr/>
            <p:nvPr/>
          </p:nvSpPr>
          <p:spPr>
            <a:xfrm>
              <a:off x="1390125" y="3289800"/>
              <a:ext cx="116750" cy="173050"/>
            </a:xfrm>
            <a:custGeom>
              <a:avLst/>
              <a:gdLst/>
              <a:ahLst/>
              <a:cxnLst/>
              <a:rect l="l" t="t" r="r" b="b"/>
              <a:pathLst>
                <a:path w="4670" h="6922" fill="none" extrusionOk="0">
                  <a:moveTo>
                    <a:pt x="4670" y="0"/>
                  </a:moveTo>
                  <a:lnTo>
                    <a:pt x="0" y="692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5"/>
            <p:cNvSpPr/>
            <p:nvPr/>
          </p:nvSpPr>
          <p:spPr>
            <a:xfrm>
              <a:off x="1528125" y="3314600"/>
              <a:ext cx="32725" cy="48525"/>
            </a:xfrm>
            <a:custGeom>
              <a:avLst/>
              <a:gdLst/>
              <a:ahLst/>
              <a:cxnLst/>
              <a:rect l="l" t="t" r="r" b="b"/>
              <a:pathLst>
                <a:path w="1309" h="1941" fill="none" extrusionOk="0">
                  <a:moveTo>
                    <a:pt x="1308" y="0"/>
                  </a:moveTo>
                  <a:lnTo>
                    <a:pt x="0" y="194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5"/>
            <p:cNvSpPr/>
            <p:nvPr/>
          </p:nvSpPr>
          <p:spPr>
            <a:xfrm>
              <a:off x="1602975" y="3348650"/>
              <a:ext cx="21800" cy="28425"/>
            </a:xfrm>
            <a:custGeom>
              <a:avLst/>
              <a:gdLst/>
              <a:ahLst/>
              <a:cxnLst/>
              <a:rect l="l" t="t" r="r" b="b"/>
              <a:pathLst>
                <a:path w="872" h="1137" fill="none" extrusionOk="0">
                  <a:moveTo>
                    <a:pt x="871" y="0"/>
                  </a:moveTo>
                  <a:lnTo>
                    <a:pt x="0" y="1136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5"/>
            <p:cNvSpPr/>
            <p:nvPr/>
          </p:nvSpPr>
          <p:spPr>
            <a:xfrm>
              <a:off x="1647100" y="3363300"/>
              <a:ext cx="8500" cy="13000"/>
            </a:xfrm>
            <a:custGeom>
              <a:avLst/>
              <a:gdLst/>
              <a:ahLst/>
              <a:cxnLst/>
              <a:rect l="l" t="t" r="r" b="b"/>
              <a:pathLst>
                <a:path w="340" h="520" fill="none" extrusionOk="0">
                  <a:moveTo>
                    <a:pt x="340" y="0"/>
                  </a:moveTo>
                  <a:cubicBezTo>
                    <a:pt x="227" y="173"/>
                    <a:pt x="116" y="347"/>
                    <a:pt x="1" y="519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5"/>
            <p:cNvSpPr/>
            <p:nvPr/>
          </p:nvSpPr>
          <p:spPr>
            <a:xfrm>
              <a:off x="1400975" y="4906925"/>
              <a:ext cx="578750" cy="564075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5"/>
            <p:cNvSpPr/>
            <p:nvPr/>
          </p:nvSpPr>
          <p:spPr>
            <a:xfrm>
              <a:off x="1788825" y="4438575"/>
              <a:ext cx="654375" cy="656250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5"/>
            <p:cNvSpPr/>
            <p:nvPr/>
          </p:nvSpPr>
          <p:spPr>
            <a:xfrm>
              <a:off x="2252300" y="242200"/>
              <a:ext cx="4347225" cy="4384200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5"/>
            <p:cNvSpPr/>
            <p:nvPr/>
          </p:nvSpPr>
          <p:spPr>
            <a:xfrm>
              <a:off x="1781825" y="4431200"/>
              <a:ext cx="463500" cy="569750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5"/>
            <p:cNvSpPr/>
            <p:nvPr/>
          </p:nvSpPr>
          <p:spPr>
            <a:xfrm>
              <a:off x="1396550" y="4899550"/>
              <a:ext cx="385300" cy="537125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5"/>
            <p:cNvSpPr/>
            <p:nvPr/>
          </p:nvSpPr>
          <p:spPr>
            <a:xfrm>
              <a:off x="2245225" y="211450"/>
              <a:ext cx="4378600" cy="4422475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5"/>
            <p:cNvSpPr/>
            <p:nvPr/>
          </p:nvSpPr>
          <p:spPr>
            <a:xfrm>
              <a:off x="1884225" y="4633900"/>
              <a:ext cx="565850" cy="468375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5"/>
            <p:cNvSpPr/>
            <p:nvPr/>
          </p:nvSpPr>
          <p:spPr>
            <a:xfrm>
              <a:off x="1453075" y="5102250"/>
              <a:ext cx="533600" cy="3904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5"/>
            <p:cNvSpPr/>
            <p:nvPr/>
          </p:nvSpPr>
          <p:spPr>
            <a:xfrm>
              <a:off x="1918350" y="4817775"/>
              <a:ext cx="24625" cy="107375"/>
            </a:xfrm>
            <a:custGeom>
              <a:avLst/>
              <a:gdLst/>
              <a:ahLst/>
              <a:cxnLst/>
              <a:rect l="l" t="t" r="r" b="b"/>
              <a:pathLst>
                <a:path w="985" h="4295" fill="none" extrusionOk="0">
                  <a:moveTo>
                    <a:pt x="985" y="0"/>
                  </a:moveTo>
                  <a:cubicBezTo>
                    <a:pt x="484" y="1388"/>
                    <a:pt x="152" y="2827"/>
                    <a:pt x="0" y="429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5"/>
            <p:cNvSpPr/>
            <p:nvPr/>
          </p:nvSpPr>
          <p:spPr>
            <a:xfrm>
              <a:off x="1973850" y="4737975"/>
              <a:ext cx="50925" cy="241525"/>
            </a:xfrm>
            <a:custGeom>
              <a:avLst/>
              <a:gdLst/>
              <a:ahLst/>
              <a:cxnLst/>
              <a:rect l="l" t="t" r="r" b="b"/>
              <a:pathLst>
                <a:path w="2037" h="9661" fill="none" extrusionOk="0">
                  <a:moveTo>
                    <a:pt x="2036" y="0"/>
                  </a:moveTo>
                  <a:cubicBezTo>
                    <a:pt x="1162" y="3174"/>
                    <a:pt x="486" y="6404"/>
                    <a:pt x="1" y="966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5"/>
            <p:cNvSpPr/>
            <p:nvPr/>
          </p:nvSpPr>
          <p:spPr>
            <a:xfrm>
              <a:off x="2059375" y="4658425"/>
              <a:ext cx="55150" cy="237625"/>
            </a:xfrm>
            <a:custGeom>
              <a:avLst/>
              <a:gdLst/>
              <a:ahLst/>
              <a:cxnLst/>
              <a:rect l="l" t="t" r="r" b="b"/>
              <a:pathLst>
                <a:path w="2206" h="9505" fill="none" extrusionOk="0">
                  <a:moveTo>
                    <a:pt x="2205" y="1"/>
                  </a:moveTo>
                  <a:cubicBezTo>
                    <a:pt x="1468" y="3167"/>
                    <a:pt x="735" y="6335"/>
                    <a:pt x="0" y="950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5"/>
            <p:cNvSpPr/>
            <p:nvPr/>
          </p:nvSpPr>
          <p:spPr>
            <a:xfrm>
              <a:off x="2146175" y="4622200"/>
              <a:ext cx="52900" cy="202000"/>
            </a:xfrm>
            <a:custGeom>
              <a:avLst/>
              <a:gdLst/>
              <a:ahLst/>
              <a:cxnLst/>
              <a:rect l="l" t="t" r="r" b="b"/>
              <a:pathLst>
                <a:path w="2116" h="8080" fill="none" extrusionOk="0">
                  <a:moveTo>
                    <a:pt x="2115" y="0"/>
                  </a:moveTo>
                  <a:cubicBezTo>
                    <a:pt x="1411" y="2691"/>
                    <a:pt x="704" y="5387"/>
                    <a:pt x="0" y="808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5"/>
            <p:cNvSpPr/>
            <p:nvPr/>
          </p:nvSpPr>
          <p:spPr>
            <a:xfrm>
              <a:off x="2243375" y="4627725"/>
              <a:ext cx="14800" cy="56550"/>
            </a:xfrm>
            <a:custGeom>
              <a:avLst/>
              <a:gdLst/>
              <a:ahLst/>
              <a:cxnLst/>
              <a:rect l="l" t="t" r="r" b="b"/>
              <a:pathLst>
                <a:path w="592" h="2262" fill="none" extrusionOk="0">
                  <a:moveTo>
                    <a:pt x="591" y="0"/>
                  </a:moveTo>
                  <a:lnTo>
                    <a:pt x="0" y="2262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5"/>
            <p:cNvSpPr/>
            <p:nvPr/>
          </p:nvSpPr>
          <p:spPr>
            <a:xfrm>
              <a:off x="2318675" y="4638650"/>
              <a:ext cx="11125" cy="34000"/>
            </a:xfrm>
            <a:custGeom>
              <a:avLst/>
              <a:gdLst/>
              <a:ahLst/>
              <a:cxnLst/>
              <a:rect l="l" t="t" r="r" b="b"/>
              <a:pathLst>
                <a:path w="445" h="1360" fill="none" extrusionOk="0">
                  <a:moveTo>
                    <a:pt x="445" y="0"/>
                  </a:moveTo>
                  <a:lnTo>
                    <a:pt x="0" y="136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5"/>
            <p:cNvSpPr/>
            <p:nvPr/>
          </p:nvSpPr>
          <p:spPr>
            <a:xfrm>
              <a:off x="2359975" y="4642175"/>
              <a:ext cx="3675" cy="15125"/>
            </a:xfrm>
            <a:custGeom>
              <a:avLst/>
              <a:gdLst/>
              <a:ahLst/>
              <a:cxnLst/>
              <a:rect l="l" t="t" r="r" b="b"/>
              <a:pathLst>
                <a:path w="147" h="605" fill="none" extrusionOk="0">
                  <a:moveTo>
                    <a:pt x="147" y="1"/>
                  </a:moveTo>
                  <a:lnTo>
                    <a:pt x="1" y="605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35"/>
          <p:cNvGrpSpPr/>
          <p:nvPr/>
        </p:nvGrpSpPr>
        <p:grpSpPr>
          <a:xfrm rot="-5432725">
            <a:off x="8650960" y="4409074"/>
            <a:ext cx="290240" cy="267203"/>
            <a:chOff x="4968050" y="4573150"/>
            <a:chExt cx="1315625" cy="1082200"/>
          </a:xfrm>
        </p:grpSpPr>
        <p:grpSp>
          <p:nvGrpSpPr>
            <p:cNvPr id="8121" name="Google Shape;8121;p35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122" name="Google Shape;8122;p35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3" name="Google Shape;8123;p35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24" name="Google Shape;8124;p35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5" name="Google Shape;8125;p35"/>
          <p:cNvGrpSpPr/>
          <p:nvPr/>
        </p:nvGrpSpPr>
        <p:grpSpPr>
          <a:xfrm rot="-7408665" flipH="1">
            <a:off x="7913776" y="641695"/>
            <a:ext cx="206784" cy="170095"/>
            <a:chOff x="4968050" y="4573150"/>
            <a:chExt cx="1315625" cy="1082200"/>
          </a:xfrm>
        </p:grpSpPr>
        <p:grpSp>
          <p:nvGrpSpPr>
            <p:cNvPr id="8126" name="Google Shape;8126;p35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127" name="Google Shape;8127;p35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8" name="Google Shape;8128;p35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29" name="Google Shape;8129;p35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0" name="Google Shape;8130;p35"/>
          <p:cNvGrpSpPr/>
          <p:nvPr/>
        </p:nvGrpSpPr>
        <p:grpSpPr>
          <a:xfrm rot="7683790" flipH="1">
            <a:off x="8724057" y="1487989"/>
            <a:ext cx="144040" cy="118483"/>
            <a:chOff x="4968050" y="4573150"/>
            <a:chExt cx="1315625" cy="1082200"/>
          </a:xfrm>
        </p:grpSpPr>
        <p:grpSp>
          <p:nvGrpSpPr>
            <p:cNvPr id="8131" name="Google Shape;8131;p35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132" name="Google Shape;8132;p35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3" name="Google Shape;8133;p35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34" name="Google Shape;8134;p35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5" name="Google Shape;8135;p35"/>
          <p:cNvGrpSpPr/>
          <p:nvPr/>
        </p:nvGrpSpPr>
        <p:grpSpPr>
          <a:xfrm rot="5152270" flipH="1">
            <a:off x="7239839" y="347376"/>
            <a:ext cx="248509" cy="226073"/>
            <a:chOff x="4968050" y="4573150"/>
            <a:chExt cx="1315625" cy="1082200"/>
          </a:xfrm>
        </p:grpSpPr>
        <p:grpSp>
          <p:nvGrpSpPr>
            <p:cNvPr id="8136" name="Google Shape;8136;p35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137" name="Google Shape;8137;p35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8" name="Google Shape;8138;p35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39" name="Google Shape;8139;p35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0" name="Google Shape;8140;p35"/>
          <p:cNvGrpSpPr/>
          <p:nvPr/>
        </p:nvGrpSpPr>
        <p:grpSpPr>
          <a:xfrm rot="-3541732">
            <a:off x="8300498" y="634803"/>
            <a:ext cx="788058" cy="708361"/>
            <a:chOff x="857425" y="178550"/>
            <a:chExt cx="5911650" cy="5313800"/>
          </a:xfrm>
        </p:grpSpPr>
        <p:sp>
          <p:nvSpPr>
            <p:cNvPr id="8141" name="Google Shape;8141;p35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5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5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5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5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5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5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5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5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5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5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5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5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35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35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5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5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5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5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5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5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35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35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35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35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35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35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35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35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35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35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35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35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5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35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35"/>
            <p:cNvSpPr/>
            <p:nvPr/>
          </p:nvSpPr>
          <p:spPr>
            <a:xfrm>
              <a:off x="5262100" y="1735675"/>
              <a:ext cx="190925" cy="341350"/>
            </a:xfrm>
            <a:custGeom>
              <a:avLst/>
              <a:gdLst/>
              <a:ahLst/>
              <a:cxnLst/>
              <a:rect l="l" t="t" r="r" b="b"/>
              <a:pathLst>
                <a:path w="7637" h="13654" fill="none" extrusionOk="0">
                  <a:moveTo>
                    <a:pt x="0" y="1"/>
                  </a:moveTo>
                  <a:cubicBezTo>
                    <a:pt x="2995" y="4287"/>
                    <a:pt x="5552" y="8863"/>
                    <a:pt x="7636" y="1365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35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5"/>
            <p:cNvSpPr/>
            <p:nvPr/>
          </p:nvSpPr>
          <p:spPr>
            <a:xfrm>
              <a:off x="1313525" y="2793125"/>
              <a:ext cx="96525" cy="399725"/>
            </a:xfrm>
            <a:custGeom>
              <a:avLst/>
              <a:gdLst/>
              <a:ahLst/>
              <a:cxnLst/>
              <a:rect l="l" t="t" r="r" b="b"/>
              <a:pathLst>
                <a:path w="3861" h="15989" fill="none" extrusionOk="0">
                  <a:moveTo>
                    <a:pt x="0" y="1"/>
                  </a:moveTo>
                  <a:lnTo>
                    <a:pt x="3861" y="15988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35"/>
            <p:cNvSpPr/>
            <p:nvPr/>
          </p:nvSpPr>
          <p:spPr>
            <a:xfrm>
              <a:off x="1499150" y="2548675"/>
              <a:ext cx="389925" cy="1235450"/>
            </a:xfrm>
            <a:custGeom>
              <a:avLst/>
              <a:gdLst/>
              <a:ahLst/>
              <a:cxnLst/>
              <a:rect l="l" t="t" r="r" b="b"/>
              <a:pathLst>
                <a:path w="15597" h="49418" fill="none" extrusionOk="0">
                  <a:moveTo>
                    <a:pt x="1" y="1"/>
                  </a:moveTo>
                  <a:cubicBezTo>
                    <a:pt x="3069" y="17072"/>
                    <a:pt x="8311" y="33680"/>
                    <a:pt x="15596" y="49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35"/>
            <p:cNvSpPr/>
            <p:nvPr/>
          </p:nvSpPr>
          <p:spPr>
            <a:xfrm>
              <a:off x="1784975" y="2268025"/>
              <a:ext cx="527475" cy="1885925"/>
            </a:xfrm>
            <a:custGeom>
              <a:avLst/>
              <a:gdLst/>
              <a:ahLst/>
              <a:cxnLst/>
              <a:rect l="l" t="t" r="r" b="b"/>
              <a:pathLst>
                <a:path w="21099" h="75437" fill="none" extrusionOk="0">
                  <a:moveTo>
                    <a:pt x="0" y="0"/>
                  </a:moveTo>
                  <a:cubicBezTo>
                    <a:pt x="4209" y="25853"/>
                    <a:pt x="11284" y="51153"/>
                    <a:pt x="21099" y="7543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35"/>
            <p:cNvSpPr/>
            <p:nvPr/>
          </p:nvSpPr>
          <p:spPr>
            <a:xfrm>
              <a:off x="1990075" y="1654525"/>
              <a:ext cx="691075" cy="2751900"/>
            </a:xfrm>
            <a:custGeom>
              <a:avLst/>
              <a:gdLst/>
              <a:ahLst/>
              <a:cxnLst/>
              <a:rect l="l" t="t" r="r" b="b"/>
              <a:pathLst>
                <a:path w="27643" h="110076" fill="none" extrusionOk="0">
                  <a:moveTo>
                    <a:pt x="1" y="0"/>
                  </a:moveTo>
                  <a:cubicBezTo>
                    <a:pt x="4212" y="37712"/>
                    <a:pt x="13536" y="74850"/>
                    <a:pt x="27643" y="1100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5"/>
            <p:cNvSpPr/>
            <p:nvPr/>
          </p:nvSpPr>
          <p:spPr>
            <a:xfrm>
              <a:off x="2282475" y="1378550"/>
              <a:ext cx="962750" cy="3204350"/>
            </a:xfrm>
            <a:custGeom>
              <a:avLst/>
              <a:gdLst/>
              <a:ahLst/>
              <a:cxnLst/>
              <a:rect l="l" t="t" r="r" b="b"/>
              <a:pathLst>
                <a:path w="38510" h="128174" fill="none" extrusionOk="0">
                  <a:moveTo>
                    <a:pt x="1" y="1"/>
                  </a:moveTo>
                  <a:cubicBezTo>
                    <a:pt x="9165" y="43793"/>
                    <a:pt x="18522" y="88146"/>
                    <a:pt x="38509" y="1281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5"/>
            <p:cNvSpPr/>
            <p:nvPr/>
          </p:nvSpPr>
          <p:spPr>
            <a:xfrm>
              <a:off x="2852550" y="1976825"/>
              <a:ext cx="1012525" cy="3014225"/>
            </a:xfrm>
            <a:custGeom>
              <a:avLst/>
              <a:gdLst/>
              <a:ahLst/>
              <a:cxnLst/>
              <a:rect l="l" t="t" r="r" b="b"/>
              <a:pathLst>
                <a:path w="40501" h="120569" fill="none" extrusionOk="0">
                  <a:moveTo>
                    <a:pt x="1" y="0"/>
                  </a:moveTo>
                  <a:cubicBezTo>
                    <a:pt x="9193" y="41510"/>
                    <a:pt x="22770" y="81927"/>
                    <a:pt x="40500" y="12056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5"/>
            <p:cNvSpPr/>
            <p:nvPr/>
          </p:nvSpPr>
          <p:spPr>
            <a:xfrm>
              <a:off x="3360325" y="2308000"/>
              <a:ext cx="1048600" cy="2807800"/>
            </a:xfrm>
            <a:custGeom>
              <a:avLst/>
              <a:gdLst/>
              <a:ahLst/>
              <a:cxnLst/>
              <a:rect l="l" t="t" r="r" b="b"/>
              <a:pathLst>
                <a:path w="41944" h="112312" fill="none" extrusionOk="0">
                  <a:moveTo>
                    <a:pt x="0" y="0"/>
                  </a:moveTo>
                  <a:cubicBezTo>
                    <a:pt x="11250" y="38401"/>
                    <a:pt x="25266" y="75934"/>
                    <a:pt x="41943" y="11231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5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6" name="Google Shape;8186;p35"/>
          <p:cNvGrpSpPr/>
          <p:nvPr/>
        </p:nvGrpSpPr>
        <p:grpSpPr>
          <a:xfrm rot="-7408665" flipH="1">
            <a:off x="8111313" y="4847095"/>
            <a:ext cx="206784" cy="170095"/>
            <a:chOff x="4968050" y="4573150"/>
            <a:chExt cx="1315625" cy="1082200"/>
          </a:xfrm>
        </p:grpSpPr>
        <p:grpSp>
          <p:nvGrpSpPr>
            <p:cNvPr id="8187" name="Google Shape;8187;p35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188" name="Google Shape;8188;p35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35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90" name="Google Shape;8190;p35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BLANK_1_1_1_2_1">
    <p:spTree>
      <p:nvGrpSpPr>
        <p:cNvPr id="1" name="Shape 8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" name="Google Shape;8192;p36"/>
          <p:cNvSpPr/>
          <p:nvPr/>
        </p:nvSpPr>
        <p:spPr>
          <a:xfrm>
            <a:off x="-56973" y="-33444"/>
            <a:ext cx="9257945" cy="5210389"/>
          </a:xfrm>
          <a:custGeom>
            <a:avLst/>
            <a:gdLst/>
            <a:ahLst/>
            <a:cxnLst/>
            <a:rect l="l" t="t" r="r" b="b"/>
            <a:pathLst>
              <a:path w="285717" h="160369" extrusionOk="0">
                <a:moveTo>
                  <a:pt x="75723" y="0"/>
                </a:moveTo>
                <a:cubicBezTo>
                  <a:pt x="69976" y="0"/>
                  <a:pt x="64428" y="2022"/>
                  <a:pt x="60067" y="5748"/>
                </a:cubicBezTo>
                <a:cubicBezTo>
                  <a:pt x="55628" y="9497"/>
                  <a:pt x="48993" y="13705"/>
                  <a:pt x="41458" y="13705"/>
                </a:cubicBezTo>
                <a:cubicBezTo>
                  <a:pt x="40599" y="13705"/>
                  <a:pt x="39728" y="13650"/>
                  <a:pt x="38847" y="13534"/>
                </a:cubicBezTo>
                <a:cubicBezTo>
                  <a:pt x="37513" y="13360"/>
                  <a:pt x="36262" y="13278"/>
                  <a:pt x="35089" y="13278"/>
                </a:cubicBezTo>
                <a:cubicBezTo>
                  <a:pt x="22869" y="13278"/>
                  <a:pt x="19140" y="22165"/>
                  <a:pt x="18012" y="28187"/>
                </a:cubicBezTo>
                <a:cubicBezTo>
                  <a:pt x="16792" y="34737"/>
                  <a:pt x="13584" y="40785"/>
                  <a:pt x="8638" y="45263"/>
                </a:cubicBezTo>
                <a:cubicBezTo>
                  <a:pt x="6099" y="47569"/>
                  <a:pt x="3158" y="49407"/>
                  <a:pt x="0" y="49875"/>
                </a:cubicBezTo>
                <a:lnTo>
                  <a:pt x="418" y="160368"/>
                </a:lnTo>
                <a:lnTo>
                  <a:pt x="221606" y="160368"/>
                </a:lnTo>
                <a:cubicBezTo>
                  <a:pt x="221606" y="160368"/>
                  <a:pt x="225645" y="151572"/>
                  <a:pt x="238903" y="151572"/>
                </a:cubicBezTo>
                <a:cubicBezTo>
                  <a:pt x="240090" y="151572"/>
                  <a:pt x="241352" y="151643"/>
                  <a:pt x="242692" y="151797"/>
                </a:cubicBezTo>
                <a:cubicBezTo>
                  <a:pt x="243337" y="151872"/>
                  <a:pt x="243958" y="151908"/>
                  <a:pt x="244556" y="151908"/>
                </a:cubicBezTo>
                <a:cubicBezTo>
                  <a:pt x="253791" y="151908"/>
                  <a:pt x="257495" y="143331"/>
                  <a:pt x="259033" y="138246"/>
                </a:cubicBezTo>
                <a:cubicBezTo>
                  <a:pt x="261539" y="129909"/>
                  <a:pt x="267772" y="123225"/>
                  <a:pt x="275792" y="119850"/>
                </a:cubicBezTo>
                <a:lnTo>
                  <a:pt x="285717" y="115673"/>
                </a:lnTo>
                <a:lnTo>
                  <a:pt x="285717" y="802"/>
                </a:lnTo>
                <a:lnTo>
                  <a:pt x="757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93" name="Google Shape;8193;p36"/>
          <p:cNvSpPr txBox="1">
            <a:spLocks noGrp="1"/>
          </p:cNvSpPr>
          <p:nvPr>
            <p:ph type="title"/>
          </p:nvPr>
        </p:nvSpPr>
        <p:spPr>
          <a:xfrm>
            <a:off x="720031" y="2309188"/>
            <a:ext cx="23364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194" name="Google Shape;8194;p36"/>
          <p:cNvSpPr txBox="1">
            <a:spLocks noGrp="1"/>
          </p:cNvSpPr>
          <p:nvPr>
            <p:ph type="subTitle" idx="1"/>
          </p:nvPr>
        </p:nvSpPr>
        <p:spPr>
          <a:xfrm>
            <a:off x="720038" y="2923882"/>
            <a:ext cx="2336400" cy="9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95" name="Google Shape;8195;p36"/>
          <p:cNvSpPr txBox="1">
            <a:spLocks noGrp="1"/>
          </p:cNvSpPr>
          <p:nvPr>
            <p:ph type="title" idx="2"/>
          </p:nvPr>
        </p:nvSpPr>
        <p:spPr>
          <a:xfrm>
            <a:off x="3403794" y="2309188"/>
            <a:ext cx="23364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196" name="Google Shape;8196;p36"/>
          <p:cNvSpPr txBox="1">
            <a:spLocks noGrp="1"/>
          </p:cNvSpPr>
          <p:nvPr>
            <p:ph type="subTitle" idx="3"/>
          </p:nvPr>
        </p:nvSpPr>
        <p:spPr>
          <a:xfrm>
            <a:off x="3403800" y="2923882"/>
            <a:ext cx="2336400" cy="9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97" name="Google Shape;8197;p36"/>
          <p:cNvSpPr txBox="1">
            <a:spLocks noGrp="1"/>
          </p:cNvSpPr>
          <p:nvPr>
            <p:ph type="title" idx="4"/>
          </p:nvPr>
        </p:nvSpPr>
        <p:spPr>
          <a:xfrm>
            <a:off x="6087556" y="2309188"/>
            <a:ext cx="23364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198" name="Google Shape;8198;p36"/>
          <p:cNvSpPr txBox="1">
            <a:spLocks noGrp="1"/>
          </p:cNvSpPr>
          <p:nvPr>
            <p:ph type="subTitle" idx="5"/>
          </p:nvPr>
        </p:nvSpPr>
        <p:spPr>
          <a:xfrm>
            <a:off x="6087563" y="2923876"/>
            <a:ext cx="2336400" cy="9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99" name="Google Shape;8199;p36"/>
          <p:cNvSpPr txBox="1">
            <a:spLocks noGrp="1"/>
          </p:cNvSpPr>
          <p:nvPr>
            <p:ph type="title" idx="6"/>
          </p:nvPr>
        </p:nvSpPr>
        <p:spPr>
          <a:xfrm>
            <a:off x="720000" y="535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200" name="Google Shape;8200;p36"/>
          <p:cNvGrpSpPr/>
          <p:nvPr/>
        </p:nvGrpSpPr>
        <p:grpSpPr>
          <a:xfrm rot="2204">
            <a:off x="8771351" y="3274445"/>
            <a:ext cx="258796" cy="213580"/>
            <a:chOff x="1154850" y="1916575"/>
            <a:chExt cx="1658950" cy="1369100"/>
          </a:xfrm>
        </p:grpSpPr>
        <p:sp>
          <p:nvSpPr>
            <p:cNvPr id="8201" name="Google Shape;8201;p36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36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3" name="Google Shape;8203;p36"/>
          <p:cNvGrpSpPr/>
          <p:nvPr/>
        </p:nvGrpSpPr>
        <p:grpSpPr>
          <a:xfrm rot="9058572" flipH="1">
            <a:off x="1781283" y="105573"/>
            <a:ext cx="213950" cy="197229"/>
            <a:chOff x="4968050" y="4573150"/>
            <a:chExt cx="1315625" cy="1082200"/>
          </a:xfrm>
        </p:grpSpPr>
        <p:grpSp>
          <p:nvGrpSpPr>
            <p:cNvPr id="8204" name="Google Shape;8204;p36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205" name="Google Shape;8205;p36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6" name="Google Shape;8206;p36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07" name="Google Shape;8207;p36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8" name="Google Shape;8208;p36"/>
          <p:cNvGrpSpPr/>
          <p:nvPr/>
        </p:nvGrpSpPr>
        <p:grpSpPr>
          <a:xfrm rot="-9058641">
            <a:off x="8337855" y="3977640"/>
            <a:ext cx="458287" cy="422352"/>
            <a:chOff x="4968050" y="4573150"/>
            <a:chExt cx="1315625" cy="1082200"/>
          </a:xfrm>
        </p:grpSpPr>
        <p:grpSp>
          <p:nvGrpSpPr>
            <p:cNvPr id="8209" name="Google Shape;8209;p36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210" name="Google Shape;8210;p36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1" name="Google Shape;8211;p36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12" name="Google Shape;8212;p36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3" name="Google Shape;8213;p36"/>
          <p:cNvGrpSpPr/>
          <p:nvPr/>
        </p:nvGrpSpPr>
        <p:grpSpPr>
          <a:xfrm rot="-9059763">
            <a:off x="261001" y="1621370"/>
            <a:ext cx="159003" cy="146585"/>
            <a:chOff x="4968050" y="4573150"/>
            <a:chExt cx="1315625" cy="1082200"/>
          </a:xfrm>
        </p:grpSpPr>
        <p:grpSp>
          <p:nvGrpSpPr>
            <p:cNvPr id="8214" name="Google Shape;8214;p36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215" name="Google Shape;8215;p36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36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17" name="Google Shape;8217;p36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8" name="Google Shape;8218;p36"/>
          <p:cNvGrpSpPr/>
          <p:nvPr/>
        </p:nvGrpSpPr>
        <p:grpSpPr>
          <a:xfrm rot="9058572" flipH="1">
            <a:off x="7881283" y="4509885"/>
            <a:ext cx="213950" cy="197229"/>
            <a:chOff x="4968050" y="4573150"/>
            <a:chExt cx="1315625" cy="1082200"/>
          </a:xfrm>
        </p:grpSpPr>
        <p:grpSp>
          <p:nvGrpSpPr>
            <p:cNvPr id="8219" name="Google Shape;8219;p36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220" name="Google Shape;8220;p36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1" name="Google Shape;8221;p36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22" name="Google Shape;8222;p36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3" name="Google Shape;8223;p36"/>
          <p:cNvGrpSpPr/>
          <p:nvPr/>
        </p:nvGrpSpPr>
        <p:grpSpPr>
          <a:xfrm>
            <a:off x="341401" y="197626"/>
            <a:ext cx="910898" cy="674758"/>
            <a:chOff x="152425" y="47525"/>
            <a:chExt cx="7178075" cy="5742625"/>
          </a:xfrm>
        </p:grpSpPr>
        <p:sp>
          <p:nvSpPr>
            <p:cNvPr id="8224" name="Google Shape;8224;p36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36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6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6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6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6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6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6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6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6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6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6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6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6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6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6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6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6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6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6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6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6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6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6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6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6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6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6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36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36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6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6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6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6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8" name="Google Shape;8258;p36"/>
          <p:cNvGrpSpPr/>
          <p:nvPr/>
        </p:nvGrpSpPr>
        <p:grpSpPr>
          <a:xfrm rot="7506608" flipH="1">
            <a:off x="211164" y="883938"/>
            <a:ext cx="360730" cy="332580"/>
            <a:chOff x="4968050" y="4573150"/>
            <a:chExt cx="1315625" cy="1082200"/>
          </a:xfrm>
        </p:grpSpPr>
        <p:grpSp>
          <p:nvGrpSpPr>
            <p:cNvPr id="8259" name="Google Shape;8259;p36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260" name="Google Shape;8260;p36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1" name="Google Shape;8261;p36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62" name="Google Shape;8262;p36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BLANK_1_1_1_2_1_1">
    <p:spTree>
      <p:nvGrpSpPr>
        <p:cNvPr id="1" name="Shape 8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64" name="Google Shape;8264;p37"/>
          <p:cNvGrpSpPr/>
          <p:nvPr/>
        </p:nvGrpSpPr>
        <p:grpSpPr>
          <a:xfrm flipH="1">
            <a:off x="250" y="-38100"/>
            <a:ext cx="9143900" cy="5181700"/>
            <a:chOff x="250" y="-38100"/>
            <a:chExt cx="9143900" cy="5181700"/>
          </a:xfrm>
        </p:grpSpPr>
        <p:sp>
          <p:nvSpPr>
            <p:cNvPr id="8265" name="Google Shape;8265;p37"/>
            <p:cNvSpPr/>
            <p:nvPr/>
          </p:nvSpPr>
          <p:spPr>
            <a:xfrm flipH="1">
              <a:off x="543" y="-38100"/>
              <a:ext cx="2371182" cy="1848247"/>
            </a:xfrm>
            <a:custGeom>
              <a:avLst/>
              <a:gdLst/>
              <a:ahLst/>
              <a:cxnLst/>
              <a:rect l="l" t="t" r="r" b="b"/>
              <a:pathLst>
                <a:path w="454903" h="268348" extrusionOk="0">
                  <a:moveTo>
                    <a:pt x="12268" y="0"/>
                  </a:moveTo>
                  <a:cubicBezTo>
                    <a:pt x="8417" y="0"/>
                    <a:pt x="4572" y="556"/>
                    <a:pt x="882" y="1719"/>
                  </a:cubicBezTo>
                  <a:lnTo>
                    <a:pt x="1" y="268347"/>
                  </a:lnTo>
                  <a:lnTo>
                    <a:pt x="454903" y="268347"/>
                  </a:lnTo>
                  <a:cubicBezTo>
                    <a:pt x="438829" y="234641"/>
                    <a:pt x="404015" y="210543"/>
                    <a:pt x="366677" y="207268"/>
                  </a:cubicBezTo>
                  <a:cubicBezTo>
                    <a:pt x="354200" y="206173"/>
                    <a:pt x="340353" y="206828"/>
                    <a:pt x="330744" y="198827"/>
                  </a:cubicBezTo>
                  <a:cubicBezTo>
                    <a:pt x="323077" y="192445"/>
                    <a:pt x="320195" y="182146"/>
                    <a:pt x="314921" y="173681"/>
                  </a:cubicBezTo>
                  <a:cubicBezTo>
                    <a:pt x="299955" y="149666"/>
                    <a:pt x="268070" y="143201"/>
                    <a:pt x="239721" y="141463"/>
                  </a:cubicBezTo>
                  <a:cubicBezTo>
                    <a:pt x="223326" y="140451"/>
                    <a:pt x="205324" y="139665"/>
                    <a:pt x="193215" y="128604"/>
                  </a:cubicBezTo>
                  <a:cubicBezTo>
                    <a:pt x="185417" y="121484"/>
                    <a:pt x="181428" y="111197"/>
                    <a:pt x="174915" y="102898"/>
                  </a:cubicBezTo>
                  <a:cubicBezTo>
                    <a:pt x="159616" y="83420"/>
                    <a:pt x="132946" y="77490"/>
                    <a:pt x="108371" y="73978"/>
                  </a:cubicBezTo>
                  <a:cubicBezTo>
                    <a:pt x="92750" y="71752"/>
                    <a:pt x="75570" y="69216"/>
                    <a:pt x="65211" y="57381"/>
                  </a:cubicBezTo>
                  <a:cubicBezTo>
                    <a:pt x="55531" y="46356"/>
                    <a:pt x="54495" y="30139"/>
                    <a:pt x="46459" y="17900"/>
                  </a:cubicBezTo>
                  <a:cubicBezTo>
                    <a:pt x="39092" y="6697"/>
                    <a:pt x="25639" y="0"/>
                    <a:pt x="12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7"/>
            <p:cNvSpPr/>
            <p:nvPr/>
          </p:nvSpPr>
          <p:spPr>
            <a:xfrm>
              <a:off x="2305050" y="-38100"/>
              <a:ext cx="6839100" cy="5181600"/>
            </a:xfrm>
            <a:prstGeom prst="rect">
              <a:avLst/>
            </a:prstGeom>
            <a:solidFill>
              <a:schemeClr val="lt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7"/>
            <p:cNvSpPr/>
            <p:nvPr/>
          </p:nvSpPr>
          <p:spPr>
            <a:xfrm>
              <a:off x="250" y="1810000"/>
              <a:ext cx="5695800" cy="3333600"/>
            </a:xfrm>
            <a:prstGeom prst="rect">
              <a:avLst/>
            </a:prstGeom>
            <a:solidFill>
              <a:schemeClr val="lt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68" name="Google Shape;8268;p37"/>
          <p:cNvSpPr txBox="1">
            <a:spLocks noGrp="1"/>
          </p:cNvSpPr>
          <p:nvPr>
            <p:ph type="title"/>
          </p:nvPr>
        </p:nvSpPr>
        <p:spPr>
          <a:xfrm>
            <a:off x="1353550" y="2271900"/>
            <a:ext cx="1782600" cy="4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269" name="Google Shape;8269;p37"/>
          <p:cNvSpPr txBox="1">
            <a:spLocks noGrp="1"/>
          </p:cNvSpPr>
          <p:nvPr>
            <p:ph type="subTitle" idx="1"/>
          </p:nvPr>
        </p:nvSpPr>
        <p:spPr>
          <a:xfrm>
            <a:off x="1238950" y="2736425"/>
            <a:ext cx="20118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466725" lvl="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270" name="Google Shape;8270;p37"/>
          <p:cNvSpPr txBox="1">
            <a:spLocks noGrp="1"/>
          </p:cNvSpPr>
          <p:nvPr>
            <p:ph type="title" idx="2"/>
          </p:nvPr>
        </p:nvSpPr>
        <p:spPr>
          <a:xfrm>
            <a:off x="3680700" y="2271900"/>
            <a:ext cx="1782600" cy="4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271" name="Google Shape;8271;p37"/>
          <p:cNvSpPr txBox="1">
            <a:spLocks noGrp="1"/>
          </p:cNvSpPr>
          <p:nvPr>
            <p:ph type="subTitle" idx="3"/>
          </p:nvPr>
        </p:nvSpPr>
        <p:spPr>
          <a:xfrm>
            <a:off x="3566100" y="2774513"/>
            <a:ext cx="20118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466725" lvl="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272" name="Google Shape;8272;p37"/>
          <p:cNvSpPr txBox="1">
            <a:spLocks noGrp="1"/>
          </p:cNvSpPr>
          <p:nvPr>
            <p:ph type="title" idx="4"/>
          </p:nvPr>
        </p:nvSpPr>
        <p:spPr>
          <a:xfrm>
            <a:off x="6007850" y="2271900"/>
            <a:ext cx="1782600" cy="4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273" name="Google Shape;8273;p37"/>
          <p:cNvSpPr txBox="1">
            <a:spLocks noGrp="1"/>
          </p:cNvSpPr>
          <p:nvPr>
            <p:ph type="subTitle" idx="5"/>
          </p:nvPr>
        </p:nvSpPr>
        <p:spPr>
          <a:xfrm>
            <a:off x="5893250" y="2774513"/>
            <a:ext cx="20118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466725" lvl="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274" name="Google Shape;8274;p37"/>
          <p:cNvSpPr txBox="1">
            <a:spLocks noGrp="1"/>
          </p:cNvSpPr>
          <p:nvPr>
            <p:ph type="title" idx="6"/>
          </p:nvPr>
        </p:nvSpPr>
        <p:spPr>
          <a:xfrm>
            <a:off x="720000" y="535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275" name="Google Shape;8275;p37"/>
          <p:cNvGrpSpPr/>
          <p:nvPr/>
        </p:nvGrpSpPr>
        <p:grpSpPr>
          <a:xfrm rot="-1096339">
            <a:off x="268744" y="1390933"/>
            <a:ext cx="258737" cy="213574"/>
            <a:chOff x="1154850" y="1916575"/>
            <a:chExt cx="1658950" cy="1369100"/>
          </a:xfrm>
        </p:grpSpPr>
        <p:sp>
          <p:nvSpPr>
            <p:cNvPr id="8276" name="Google Shape;8276;p37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7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8" name="Google Shape;8278;p37"/>
          <p:cNvGrpSpPr/>
          <p:nvPr/>
        </p:nvGrpSpPr>
        <p:grpSpPr>
          <a:xfrm rot="1096339" flipH="1">
            <a:off x="8031641" y="1100120"/>
            <a:ext cx="258737" cy="213574"/>
            <a:chOff x="1154850" y="1916575"/>
            <a:chExt cx="1658950" cy="1369100"/>
          </a:xfrm>
        </p:grpSpPr>
        <p:sp>
          <p:nvSpPr>
            <p:cNvPr id="8279" name="Google Shape;8279;p37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7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1" name="Google Shape;8281;p37"/>
          <p:cNvGrpSpPr/>
          <p:nvPr/>
        </p:nvGrpSpPr>
        <p:grpSpPr>
          <a:xfrm rot="-3817836">
            <a:off x="8445937" y="1658672"/>
            <a:ext cx="206753" cy="170070"/>
            <a:chOff x="4968050" y="4573150"/>
            <a:chExt cx="1315625" cy="1082200"/>
          </a:xfrm>
        </p:grpSpPr>
        <p:grpSp>
          <p:nvGrpSpPr>
            <p:cNvPr id="8282" name="Google Shape;8282;p37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283" name="Google Shape;8283;p37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4" name="Google Shape;8284;p37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85" name="Google Shape;8285;p37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6" name="Google Shape;8286;p37"/>
          <p:cNvGrpSpPr/>
          <p:nvPr/>
        </p:nvGrpSpPr>
        <p:grpSpPr>
          <a:xfrm rot="5153976" flipH="1">
            <a:off x="252756" y="3623733"/>
            <a:ext cx="290708" cy="239129"/>
            <a:chOff x="4968050" y="4573150"/>
            <a:chExt cx="1315625" cy="1082200"/>
          </a:xfrm>
        </p:grpSpPr>
        <p:grpSp>
          <p:nvGrpSpPr>
            <p:cNvPr id="8287" name="Google Shape;8287;p37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288" name="Google Shape;8288;p37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9" name="Google Shape;8289;p37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90" name="Google Shape;8290;p37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1" name="Google Shape;8291;p37"/>
          <p:cNvGrpSpPr/>
          <p:nvPr/>
        </p:nvGrpSpPr>
        <p:grpSpPr>
          <a:xfrm>
            <a:off x="327963" y="4199077"/>
            <a:ext cx="910985" cy="818857"/>
            <a:chOff x="857425" y="178550"/>
            <a:chExt cx="5911650" cy="5313800"/>
          </a:xfrm>
        </p:grpSpPr>
        <p:sp>
          <p:nvSpPr>
            <p:cNvPr id="8292" name="Google Shape;8292;p37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37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37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37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37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37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37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37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37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37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37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37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37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37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37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37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37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37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37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37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37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37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37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37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37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37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37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37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37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37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37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37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37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37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37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37"/>
            <p:cNvSpPr/>
            <p:nvPr/>
          </p:nvSpPr>
          <p:spPr>
            <a:xfrm>
              <a:off x="5262100" y="1735675"/>
              <a:ext cx="190925" cy="341350"/>
            </a:xfrm>
            <a:custGeom>
              <a:avLst/>
              <a:gdLst/>
              <a:ahLst/>
              <a:cxnLst/>
              <a:rect l="l" t="t" r="r" b="b"/>
              <a:pathLst>
                <a:path w="7637" h="13654" fill="none" extrusionOk="0">
                  <a:moveTo>
                    <a:pt x="0" y="1"/>
                  </a:moveTo>
                  <a:cubicBezTo>
                    <a:pt x="2995" y="4287"/>
                    <a:pt x="5552" y="8863"/>
                    <a:pt x="7636" y="1365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37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37"/>
            <p:cNvSpPr/>
            <p:nvPr/>
          </p:nvSpPr>
          <p:spPr>
            <a:xfrm>
              <a:off x="1313525" y="2793125"/>
              <a:ext cx="96525" cy="399725"/>
            </a:xfrm>
            <a:custGeom>
              <a:avLst/>
              <a:gdLst/>
              <a:ahLst/>
              <a:cxnLst/>
              <a:rect l="l" t="t" r="r" b="b"/>
              <a:pathLst>
                <a:path w="3861" h="15989" fill="none" extrusionOk="0">
                  <a:moveTo>
                    <a:pt x="0" y="1"/>
                  </a:moveTo>
                  <a:lnTo>
                    <a:pt x="3861" y="15988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37"/>
            <p:cNvSpPr/>
            <p:nvPr/>
          </p:nvSpPr>
          <p:spPr>
            <a:xfrm>
              <a:off x="1499150" y="2548675"/>
              <a:ext cx="389925" cy="1235450"/>
            </a:xfrm>
            <a:custGeom>
              <a:avLst/>
              <a:gdLst/>
              <a:ahLst/>
              <a:cxnLst/>
              <a:rect l="l" t="t" r="r" b="b"/>
              <a:pathLst>
                <a:path w="15597" h="49418" fill="none" extrusionOk="0">
                  <a:moveTo>
                    <a:pt x="1" y="1"/>
                  </a:moveTo>
                  <a:cubicBezTo>
                    <a:pt x="3069" y="17072"/>
                    <a:pt x="8311" y="33680"/>
                    <a:pt x="15596" y="49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37"/>
            <p:cNvSpPr/>
            <p:nvPr/>
          </p:nvSpPr>
          <p:spPr>
            <a:xfrm>
              <a:off x="1784975" y="2268025"/>
              <a:ext cx="527475" cy="1885925"/>
            </a:xfrm>
            <a:custGeom>
              <a:avLst/>
              <a:gdLst/>
              <a:ahLst/>
              <a:cxnLst/>
              <a:rect l="l" t="t" r="r" b="b"/>
              <a:pathLst>
                <a:path w="21099" h="75437" fill="none" extrusionOk="0">
                  <a:moveTo>
                    <a:pt x="0" y="0"/>
                  </a:moveTo>
                  <a:cubicBezTo>
                    <a:pt x="4209" y="25853"/>
                    <a:pt x="11284" y="51153"/>
                    <a:pt x="21099" y="7543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37"/>
            <p:cNvSpPr/>
            <p:nvPr/>
          </p:nvSpPr>
          <p:spPr>
            <a:xfrm>
              <a:off x="1990075" y="1654525"/>
              <a:ext cx="691075" cy="2751900"/>
            </a:xfrm>
            <a:custGeom>
              <a:avLst/>
              <a:gdLst/>
              <a:ahLst/>
              <a:cxnLst/>
              <a:rect l="l" t="t" r="r" b="b"/>
              <a:pathLst>
                <a:path w="27643" h="110076" fill="none" extrusionOk="0">
                  <a:moveTo>
                    <a:pt x="1" y="0"/>
                  </a:moveTo>
                  <a:cubicBezTo>
                    <a:pt x="4212" y="37712"/>
                    <a:pt x="13536" y="74850"/>
                    <a:pt x="27643" y="1100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37"/>
            <p:cNvSpPr/>
            <p:nvPr/>
          </p:nvSpPr>
          <p:spPr>
            <a:xfrm>
              <a:off x="2282475" y="1378550"/>
              <a:ext cx="962750" cy="3204350"/>
            </a:xfrm>
            <a:custGeom>
              <a:avLst/>
              <a:gdLst/>
              <a:ahLst/>
              <a:cxnLst/>
              <a:rect l="l" t="t" r="r" b="b"/>
              <a:pathLst>
                <a:path w="38510" h="128174" fill="none" extrusionOk="0">
                  <a:moveTo>
                    <a:pt x="1" y="1"/>
                  </a:moveTo>
                  <a:cubicBezTo>
                    <a:pt x="9165" y="43793"/>
                    <a:pt x="18522" y="88146"/>
                    <a:pt x="38509" y="1281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37"/>
            <p:cNvSpPr/>
            <p:nvPr/>
          </p:nvSpPr>
          <p:spPr>
            <a:xfrm>
              <a:off x="2852550" y="1976825"/>
              <a:ext cx="1012525" cy="3014225"/>
            </a:xfrm>
            <a:custGeom>
              <a:avLst/>
              <a:gdLst/>
              <a:ahLst/>
              <a:cxnLst/>
              <a:rect l="l" t="t" r="r" b="b"/>
              <a:pathLst>
                <a:path w="40501" h="120569" fill="none" extrusionOk="0">
                  <a:moveTo>
                    <a:pt x="1" y="0"/>
                  </a:moveTo>
                  <a:cubicBezTo>
                    <a:pt x="9193" y="41510"/>
                    <a:pt x="22770" y="81927"/>
                    <a:pt x="40500" y="12056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37"/>
            <p:cNvSpPr/>
            <p:nvPr/>
          </p:nvSpPr>
          <p:spPr>
            <a:xfrm>
              <a:off x="3360325" y="2308000"/>
              <a:ext cx="1048600" cy="2807800"/>
            </a:xfrm>
            <a:custGeom>
              <a:avLst/>
              <a:gdLst/>
              <a:ahLst/>
              <a:cxnLst/>
              <a:rect l="l" t="t" r="r" b="b"/>
              <a:pathLst>
                <a:path w="41944" h="112312" fill="none" extrusionOk="0">
                  <a:moveTo>
                    <a:pt x="0" y="0"/>
                  </a:moveTo>
                  <a:cubicBezTo>
                    <a:pt x="11250" y="38401"/>
                    <a:pt x="25266" y="75934"/>
                    <a:pt x="41943" y="11231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37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7" name="Google Shape;8337;p37"/>
          <p:cNvGrpSpPr/>
          <p:nvPr/>
        </p:nvGrpSpPr>
        <p:grpSpPr>
          <a:xfrm rot="-5860884">
            <a:off x="549218" y="3165863"/>
            <a:ext cx="206698" cy="170024"/>
            <a:chOff x="4968050" y="4573150"/>
            <a:chExt cx="1315625" cy="1082200"/>
          </a:xfrm>
        </p:grpSpPr>
        <p:grpSp>
          <p:nvGrpSpPr>
            <p:cNvPr id="8338" name="Google Shape;8338;p37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339" name="Google Shape;8339;p37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37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341" name="Google Shape;8341;p37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2" name="Google Shape;8342;p37"/>
          <p:cNvGrpSpPr/>
          <p:nvPr/>
        </p:nvGrpSpPr>
        <p:grpSpPr>
          <a:xfrm rot="-337629" flipH="1">
            <a:off x="7303202" y="292128"/>
            <a:ext cx="980945" cy="726495"/>
            <a:chOff x="152425" y="47525"/>
            <a:chExt cx="7178075" cy="5742625"/>
          </a:xfrm>
        </p:grpSpPr>
        <p:sp>
          <p:nvSpPr>
            <p:cNvPr id="8343" name="Google Shape;8343;p37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37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37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37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37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37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37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37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37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37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37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37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37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37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37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37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37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37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37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37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37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37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37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37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37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37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37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37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37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37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37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37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37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37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spTree>
      <p:nvGrpSpPr>
        <p:cNvPr id="1" name="Shape 8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8" name="Google Shape;8378;p38"/>
          <p:cNvSpPr/>
          <p:nvPr/>
        </p:nvSpPr>
        <p:spPr>
          <a:xfrm flipH="1">
            <a:off x="-56973" y="-33444"/>
            <a:ext cx="9257945" cy="5210389"/>
          </a:xfrm>
          <a:custGeom>
            <a:avLst/>
            <a:gdLst/>
            <a:ahLst/>
            <a:cxnLst/>
            <a:rect l="l" t="t" r="r" b="b"/>
            <a:pathLst>
              <a:path w="285717" h="160369" extrusionOk="0">
                <a:moveTo>
                  <a:pt x="75723" y="0"/>
                </a:moveTo>
                <a:cubicBezTo>
                  <a:pt x="69976" y="0"/>
                  <a:pt x="64428" y="2022"/>
                  <a:pt x="60067" y="5748"/>
                </a:cubicBezTo>
                <a:cubicBezTo>
                  <a:pt x="55628" y="9497"/>
                  <a:pt x="48993" y="13705"/>
                  <a:pt x="41458" y="13705"/>
                </a:cubicBezTo>
                <a:cubicBezTo>
                  <a:pt x="40599" y="13705"/>
                  <a:pt x="39728" y="13650"/>
                  <a:pt x="38847" y="13534"/>
                </a:cubicBezTo>
                <a:cubicBezTo>
                  <a:pt x="37513" y="13360"/>
                  <a:pt x="36262" y="13278"/>
                  <a:pt x="35089" y="13278"/>
                </a:cubicBezTo>
                <a:cubicBezTo>
                  <a:pt x="22869" y="13278"/>
                  <a:pt x="19140" y="22165"/>
                  <a:pt x="18012" y="28187"/>
                </a:cubicBezTo>
                <a:cubicBezTo>
                  <a:pt x="16792" y="34737"/>
                  <a:pt x="13584" y="40785"/>
                  <a:pt x="8638" y="45263"/>
                </a:cubicBezTo>
                <a:cubicBezTo>
                  <a:pt x="6099" y="47569"/>
                  <a:pt x="3158" y="49407"/>
                  <a:pt x="0" y="49875"/>
                </a:cubicBezTo>
                <a:lnTo>
                  <a:pt x="418" y="160368"/>
                </a:lnTo>
                <a:lnTo>
                  <a:pt x="221606" y="160368"/>
                </a:lnTo>
                <a:cubicBezTo>
                  <a:pt x="221606" y="160368"/>
                  <a:pt x="225645" y="151572"/>
                  <a:pt x="238903" y="151572"/>
                </a:cubicBezTo>
                <a:cubicBezTo>
                  <a:pt x="240090" y="151572"/>
                  <a:pt x="241352" y="151643"/>
                  <a:pt x="242692" y="151797"/>
                </a:cubicBezTo>
                <a:cubicBezTo>
                  <a:pt x="243337" y="151872"/>
                  <a:pt x="243958" y="151908"/>
                  <a:pt x="244556" y="151908"/>
                </a:cubicBezTo>
                <a:cubicBezTo>
                  <a:pt x="253791" y="151908"/>
                  <a:pt x="257495" y="143331"/>
                  <a:pt x="259033" y="138246"/>
                </a:cubicBezTo>
                <a:cubicBezTo>
                  <a:pt x="261539" y="129909"/>
                  <a:pt x="267772" y="123225"/>
                  <a:pt x="275792" y="119850"/>
                </a:cubicBezTo>
                <a:lnTo>
                  <a:pt x="285717" y="115673"/>
                </a:lnTo>
                <a:lnTo>
                  <a:pt x="285717" y="802"/>
                </a:lnTo>
                <a:lnTo>
                  <a:pt x="757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9" name="Google Shape;8379;p38"/>
          <p:cNvSpPr txBox="1">
            <a:spLocks noGrp="1"/>
          </p:cNvSpPr>
          <p:nvPr>
            <p:ph type="title"/>
          </p:nvPr>
        </p:nvSpPr>
        <p:spPr>
          <a:xfrm>
            <a:off x="1479488" y="1777725"/>
            <a:ext cx="2405100" cy="53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380" name="Google Shape;8380;p38"/>
          <p:cNvSpPr txBox="1">
            <a:spLocks noGrp="1"/>
          </p:cNvSpPr>
          <p:nvPr>
            <p:ph type="subTitle" idx="1"/>
          </p:nvPr>
        </p:nvSpPr>
        <p:spPr>
          <a:xfrm>
            <a:off x="1479513" y="2368750"/>
            <a:ext cx="2405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81" name="Google Shape;8381;p38"/>
          <p:cNvSpPr txBox="1">
            <a:spLocks noGrp="1"/>
          </p:cNvSpPr>
          <p:nvPr>
            <p:ph type="title" idx="2"/>
          </p:nvPr>
        </p:nvSpPr>
        <p:spPr>
          <a:xfrm>
            <a:off x="5261672" y="1782225"/>
            <a:ext cx="2405100" cy="527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382" name="Google Shape;8382;p38"/>
          <p:cNvSpPr txBox="1">
            <a:spLocks noGrp="1"/>
          </p:cNvSpPr>
          <p:nvPr>
            <p:ph type="subTitle" idx="3"/>
          </p:nvPr>
        </p:nvSpPr>
        <p:spPr>
          <a:xfrm>
            <a:off x="5261821" y="2368750"/>
            <a:ext cx="2405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83" name="Google Shape;8383;p38"/>
          <p:cNvSpPr txBox="1">
            <a:spLocks noGrp="1"/>
          </p:cNvSpPr>
          <p:nvPr>
            <p:ph type="title" idx="4"/>
          </p:nvPr>
        </p:nvSpPr>
        <p:spPr>
          <a:xfrm>
            <a:off x="1477012" y="3537175"/>
            <a:ext cx="2405100" cy="527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384" name="Google Shape;8384;p38"/>
          <p:cNvSpPr txBox="1">
            <a:spLocks noGrp="1"/>
          </p:cNvSpPr>
          <p:nvPr>
            <p:ph type="subTitle" idx="5"/>
          </p:nvPr>
        </p:nvSpPr>
        <p:spPr>
          <a:xfrm>
            <a:off x="1479500" y="4123700"/>
            <a:ext cx="2405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85" name="Google Shape;8385;p38"/>
          <p:cNvSpPr txBox="1">
            <a:spLocks noGrp="1"/>
          </p:cNvSpPr>
          <p:nvPr>
            <p:ph type="title" idx="6"/>
          </p:nvPr>
        </p:nvSpPr>
        <p:spPr>
          <a:xfrm>
            <a:off x="5261735" y="3537175"/>
            <a:ext cx="2405100" cy="527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386" name="Google Shape;8386;p38"/>
          <p:cNvSpPr txBox="1">
            <a:spLocks noGrp="1"/>
          </p:cNvSpPr>
          <p:nvPr>
            <p:ph type="subTitle" idx="7"/>
          </p:nvPr>
        </p:nvSpPr>
        <p:spPr>
          <a:xfrm>
            <a:off x="5261884" y="4123700"/>
            <a:ext cx="2405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87" name="Google Shape;8387;p38"/>
          <p:cNvSpPr txBox="1">
            <a:spLocks noGrp="1"/>
          </p:cNvSpPr>
          <p:nvPr>
            <p:ph type="title" idx="8"/>
          </p:nvPr>
        </p:nvSpPr>
        <p:spPr>
          <a:xfrm>
            <a:off x="720000" y="535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388" name="Google Shape;8388;p38"/>
          <p:cNvGrpSpPr/>
          <p:nvPr/>
        </p:nvGrpSpPr>
        <p:grpSpPr>
          <a:xfrm rot="6890753">
            <a:off x="8751763" y="1815397"/>
            <a:ext cx="290254" cy="267164"/>
            <a:chOff x="4968050" y="4573150"/>
            <a:chExt cx="1315625" cy="1082200"/>
          </a:xfrm>
        </p:grpSpPr>
        <p:grpSp>
          <p:nvGrpSpPr>
            <p:cNvPr id="8389" name="Google Shape;8389;p38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390" name="Google Shape;8390;p38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1" name="Google Shape;8391;p38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392" name="Google Shape;8392;p38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3" name="Google Shape;8393;p38"/>
          <p:cNvGrpSpPr/>
          <p:nvPr/>
        </p:nvGrpSpPr>
        <p:grpSpPr>
          <a:xfrm rot="-3299200" flipH="1">
            <a:off x="1119643" y="4519604"/>
            <a:ext cx="173806" cy="177798"/>
            <a:chOff x="4968050" y="4573150"/>
            <a:chExt cx="1315625" cy="1082200"/>
          </a:xfrm>
        </p:grpSpPr>
        <p:grpSp>
          <p:nvGrpSpPr>
            <p:cNvPr id="8394" name="Google Shape;8394;p38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395" name="Google Shape;8395;p38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6" name="Google Shape;8396;p38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397" name="Google Shape;8397;p38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8" name="Google Shape;8398;p38"/>
          <p:cNvGrpSpPr/>
          <p:nvPr/>
        </p:nvGrpSpPr>
        <p:grpSpPr>
          <a:xfrm rot="10166449" flipH="1">
            <a:off x="8159170" y="736308"/>
            <a:ext cx="206765" cy="170080"/>
            <a:chOff x="4968050" y="4573150"/>
            <a:chExt cx="1315625" cy="1082200"/>
          </a:xfrm>
        </p:grpSpPr>
        <p:grpSp>
          <p:nvGrpSpPr>
            <p:cNvPr id="8399" name="Google Shape;8399;p38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400" name="Google Shape;8400;p38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1" name="Google Shape;8401;p38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38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38"/>
          <p:cNvGrpSpPr/>
          <p:nvPr/>
        </p:nvGrpSpPr>
        <p:grpSpPr>
          <a:xfrm rot="4914978" flipH="1">
            <a:off x="6474826" y="241450"/>
            <a:ext cx="206766" cy="170080"/>
            <a:chOff x="4968050" y="4573150"/>
            <a:chExt cx="1315625" cy="1082200"/>
          </a:xfrm>
        </p:grpSpPr>
        <p:grpSp>
          <p:nvGrpSpPr>
            <p:cNvPr id="8404" name="Google Shape;8404;p38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405" name="Google Shape;8405;p38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38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7" name="Google Shape;8407;p38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8" name="Google Shape;8408;p38"/>
          <p:cNvGrpSpPr/>
          <p:nvPr/>
        </p:nvGrpSpPr>
        <p:grpSpPr>
          <a:xfrm rot="4941842" flipH="1">
            <a:off x="157744" y="3483050"/>
            <a:ext cx="204950" cy="172012"/>
            <a:chOff x="4968050" y="4573150"/>
            <a:chExt cx="1315625" cy="1082200"/>
          </a:xfrm>
        </p:grpSpPr>
        <p:grpSp>
          <p:nvGrpSpPr>
            <p:cNvPr id="8409" name="Google Shape;8409;p38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410" name="Google Shape;8410;p38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38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12" name="Google Shape;8412;p38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3" name="Google Shape;8413;p38"/>
          <p:cNvGrpSpPr/>
          <p:nvPr/>
        </p:nvGrpSpPr>
        <p:grpSpPr>
          <a:xfrm>
            <a:off x="8379784" y="809882"/>
            <a:ext cx="697575" cy="627028"/>
            <a:chOff x="857425" y="178550"/>
            <a:chExt cx="5911650" cy="5313800"/>
          </a:xfrm>
        </p:grpSpPr>
        <p:sp>
          <p:nvSpPr>
            <p:cNvPr id="8414" name="Google Shape;8414;p38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38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38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38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38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38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38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38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38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38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38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38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38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38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38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38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38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38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38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38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38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38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38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38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38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38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38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38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38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38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38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38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38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38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38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38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0" name="Google Shape;8450;p38"/>
          <p:cNvGrpSpPr/>
          <p:nvPr/>
        </p:nvGrpSpPr>
        <p:grpSpPr>
          <a:xfrm rot="-2573969">
            <a:off x="170936" y="4017464"/>
            <a:ext cx="941661" cy="697262"/>
            <a:chOff x="152425" y="47525"/>
            <a:chExt cx="7178075" cy="5742625"/>
          </a:xfrm>
        </p:grpSpPr>
        <p:sp>
          <p:nvSpPr>
            <p:cNvPr id="8451" name="Google Shape;8451;p38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38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38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38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38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38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38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38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38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38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38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38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38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38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38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38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38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38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38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38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38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38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38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38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38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38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38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38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38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38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38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38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38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38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5" name="Google Shape;8485;p38"/>
          <p:cNvGrpSpPr/>
          <p:nvPr/>
        </p:nvGrpSpPr>
        <p:grpSpPr>
          <a:xfrm rot="-380412" flipH="1">
            <a:off x="7584639" y="38481"/>
            <a:ext cx="747268" cy="908170"/>
            <a:chOff x="1260150" y="-357200"/>
            <a:chExt cx="4971200" cy="6041600"/>
          </a:xfrm>
        </p:grpSpPr>
        <p:sp>
          <p:nvSpPr>
            <p:cNvPr id="8486" name="Google Shape;8486;p38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38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38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38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38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38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38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38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38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38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38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38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38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38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38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38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38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38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38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38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38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38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38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38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38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38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38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38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38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38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38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38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38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38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38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38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38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38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spTree>
      <p:nvGrpSpPr>
        <p:cNvPr id="1" name="Shape 8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25" name="Google Shape;8525;p39"/>
          <p:cNvGrpSpPr/>
          <p:nvPr/>
        </p:nvGrpSpPr>
        <p:grpSpPr>
          <a:xfrm flipH="1">
            <a:off x="250" y="-38100"/>
            <a:ext cx="9143900" cy="5181700"/>
            <a:chOff x="250" y="-38100"/>
            <a:chExt cx="9143900" cy="5181700"/>
          </a:xfrm>
        </p:grpSpPr>
        <p:sp>
          <p:nvSpPr>
            <p:cNvPr id="8526" name="Google Shape;8526;p39"/>
            <p:cNvSpPr/>
            <p:nvPr/>
          </p:nvSpPr>
          <p:spPr>
            <a:xfrm flipH="1">
              <a:off x="543" y="-38100"/>
              <a:ext cx="2371182" cy="1848247"/>
            </a:xfrm>
            <a:custGeom>
              <a:avLst/>
              <a:gdLst/>
              <a:ahLst/>
              <a:cxnLst/>
              <a:rect l="l" t="t" r="r" b="b"/>
              <a:pathLst>
                <a:path w="454903" h="268348" extrusionOk="0">
                  <a:moveTo>
                    <a:pt x="12268" y="0"/>
                  </a:moveTo>
                  <a:cubicBezTo>
                    <a:pt x="8417" y="0"/>
                    <a:pt x="4572" y="556"/>
                    <a:pt x="882" y="1719"/>
                  </a:cubicBezTo>
                  <a:lnTo>
                    <a:pt x="1" y="268347"/>
                  </a:lnTo>
                  <a:lnTo>
                    <a:pt x="454903" y="268347"/>
                  </a:lnTo>
                  <a:cubicBezTo>
                    <a:pt x="438829" y="234641"/>
                    <a:pt x="404015" y="210543"/>
                    <a:pt x="366677" y="207268"/>
                  </a:cubicBezTo>
                  <a:cubicBezTo>
                    <a:pt x="354200" y="206173"/>
                    <a:pt x="340353" y="206828"/>
                    <a:pt x="330744" y="198827"/>
                  </a:cubicBezTo>
                  <a:cubicBezTo>
                    <a:pt x="323077" y="192445"/>
                    <a:pt x="320195" y="182146"/>
                    <a:pt x="314921" y="173681"/>
                  </a:cubicBezTo>
                  <a:cubicBezTo>
                    <a:pt x="299955" y="149666"/>
                    <a:pt x="268070" y="143201"/>
                    <a:pt x="239721" y="141463"/>
                  </a:cubicBezTo>
                  <a:cubicBezTo>
                    <a:pt x="223326" y="140451"/>
                    <a:pt x="205324" y="139665"/>
                    <a:pt x="193215" y="128604"/>
                  </a:cubicBezTo>
                  <a:cubicBezTo>
                    <a:pt x="185417" y="121484"/>
                    <a:pt x="181428" y="111197"/>
                    <a:pt x="174915" y="102898"/>
                  </a:cubicBezTo>
                  <a:cubicBezTo>
                    <a:pt x="159616" y="83420"/>
                    <a:pt x="132946" y="77490"/>
                    <a:pt x="108371" y="73978"/>
                  </a:cubicBezTo>
                  <a:cubicBezTo>
                    <a:pt x="92750" y="71752"/>
                    <a:pt x="75570" y="69216"/>
                    <a:pt x="65211" y="57381"/>
                  </a:cubicBezTo>
                  <a:cubicBezTo>
                    <a:pt x="55531" y="46356"/>
                    <a:pt x="54495" y="30139"/>
                    <a:pt x="46459" y="17900"/>
                  </a:cubicBezTo>
                  <a:cubicBezTo>
                    <a:pt x="39092" y="6697"/>
                    <a:pt x="25639" y="0"/>
                    <a:pt x="12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39"/>
            <p:cNvSpPr/>
            <p:nvPr/>
          </p:nvSpPr>
          <p:spPr>
            <a:xfrm>
              <a:off x="2305050" y="-38100"/>
              <a:ext cx="6839100" cy="5181600"/>
            </a:xfrm>
            <a:prstGeom prst="rect">
              <a:avLst/>
            </a:prstGeom>
            <a:solidFill>
              <a:schemeClr val="lt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39"/>
            <p:cNvSpPr/>
            <p:nvPr/>
          </p:nvSpPr>
          <p:spPr>
            <a:xfrm>
              <a:off x="250" y="1810000"/>
              <a:ext cx="5695800" cy="3333600"/>
            </a:xfrm>
            <a:prstGeom prst="rect">
              <a:avLst/>
            </a:prstGeom>
            <a:solidFill>
              <a:schemeClr val="lt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9" name="Google Shape;8529;p39"/>
          <p:cNvSpPr txBox="1">
            <a:spLocks noGrp="1"/>
          </p:cNvSpPr>
          <p:nvPr>
            <p:ph type="title"/>
          </p:nvPr>
        </p:nvSpPr>
        <p:spPr>
          <a:xfrm>
            <a:off x="720000" y="535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530" name="Google Shape;8530;p39"/>
          <p:cNvSpPr txBox="1">
            <a:spLocks noGrp="1"/>
          </p:cNvSpPr>
          <p:nvPr>
            <p:ph type="title" idx="2"/>
          </p:nvPr>
        </p:nvSpPr>
        <p:spPr>
          <a:xfrm>
            <a:off x="720094" y="1639525"/>
            <a:ext cx="23364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531" name="Google Shape;8531;p39"/>
          <p:cNvSpPr txBox="1">
            <a:spLocks noGrp="1"/>
          </p:cNvSpPr>
          <p:nvPr>
            <p:ph type="subTitle" idx="1"/>
          </p:nvPr>
        </p:nvSpPr>
        <p:spPr>
          <a:xfrm>
            <a:off x="720094" y="2212228"/>
            <a:ext cx="2336400" cy="60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32" name="Google Shape;8532;p39"/>
          <p:cNvSpPr txBox="1">
            <a:spLocks noGrp="1"/>
          </p:cNvSpPr>
          <p:nvPr>
            <p:ph type="title" idx="3"/>
          </p:nvPr>
        </p:nvSpPr>
        <p:spPr>
          <a:xfrm>
            <a:off x="3403825" y="1639525"/>
            <a:ext cx="23364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533" name="Google Shape;8533;p39"/>
          <p:cNvSpPr txBox="1">
            <a:spLocks noGrp="1"/>
          </p:cNvSpPr>
          <p:nvPr>
            <p:ph type="subTitle" idx="4"/>
          </p:nvPr>
        </p:nvSpPr>
        <p:spPr>
          <a:xfrm>
            <a:off x="3403825" y="2212228"/>
            <a:ext cx="2336400" cy="60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34" name="Google Shape;8534;p39"/>
          <p:cNvSpPr txBox="1">
            <a:spLocks noGrp="1"/>
          </p:cNvSpPr>
          <p:nvPr>
            <p:ph type="title" idx="5"/>
          </p:nvPr>
        </p:nvSpPr>
        <p:spPr>
          <a:xfrm>
            <a:off x="6087556" y="1639525"/>
            <a:ext cx="23364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535" name="Google Shape;8535;p39"/>
          <p:cNvSpPr txBox="1">
            <a:spLocks noGrp="1"/>
          </p:cNvSpPr>
          <p:nvPr>
            <p:ph type="subTitle" idx="6"/>
          </p:nvPr>
        </p:nvSpPr>
        <p:spPr>
          <a:xfrm>
            <a:off x="6087556" y="2212228"/>
            <a:ext cx="2336400" cy="60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36" name="Google Shape;8536;p39"/>
          <p:cNvSpPr txBox="1">
            <a:spLocks noGrp="1"/>
          </p:cNvSpPr>
          <p:nvPr>
            <p:ph type="title" idx="7"/>
          </p:nvPr>
        </p:nvSpPr>
        <p:spPr>
          <a:xfrm>
            <a:off x="720094" y="3429900"/>
            <a:ext cx="23364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537" name="Google Shape;8537;p39"/>
          <p:cNvSpPr txBox="1">
            <a:spLocks noGrp="1"/>
          </p:cNvSpPr>
          <p:nvPr>
            <p:ph type="subTitle" idx="8"/>
          </p:nvPr>
        </p:nvSpPr>
        <p:spPr>
          <a:xfrm>
            <a:off x="720094" y="4002603"/>
            <a:ext cx="2336400" cy="60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38" name="Google Shape;8538;p39"/>
          <p:cNvSpPr txBox="1">
            <a:spLocks noGrp="1"/>
          </p:cNvSpPr>
          <p:nvPr>
            <p:ph type="title" idx="9"/>
          </p:nvPr>
        </p:nvSpPr>
        <p:spPr>
          <a:xfrm>
            <a:off x="3403825" y="3429900"/>
            <a:ext cx="23364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539" name="Google Shape;8539;p39"/>
          <p:cNvSpPr txBox="1">
            <a:spLocks noGrp="1"/>
          </p:cNvSpPr>
          <p:nvPr>
            <p:ph type="subTitle" idx="13"/>
          </p:nvPr>
        </p:nvSpPr>
        <p:spPr>
          <a:xfrm>
            <a:off x="3403825" y="4002603"/>
            <a:ext cx="2336400" cy="60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40" name="Google Shape;8540;p39"/>
          <p:cNvSpPr txBox="1">
            <a:spLocks noGrp="1"/>
          </p:cNvSpPr>
          <p:nvPr>
            <p:ph type="title" idx="14"/>
          </p:nvPr>
        </p:nvSpPr>
        <p:spPr>
          <a:xfrm>
            <a:off x="6087556" y="3429900"/>
            <a:ext cx="23364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541" name="Google Shape;8541;p39"/>
          <p:cNvSpPr txBox="1">
            <a:spLocks noGrp="1"/>
          </p:cNvSpPr>
          <p:nvPr>
            <p:ph type="subTitle" idx="15"/>
          </p:nvPr>
        </p:nvSpPr>
        <p:spPr>
          <a:xfrm>
            <a:off x="6087556" y="4002603"/>
            <a:ext cx="2336400" cy="60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42" name="Google Shape;8542;p39"/>
          <p:cNvGrpSpPr/>
          <p:nvPr/>
        </p:nvGrpSpPr>
        <p:grpSpPr>
          <a:xfrm rot="-9108870" flipH="1">
            <a:off x="7123906" y="312187"/>
            <a:ext cx="346311" cy="304523"/>
            <a:chOff x="1154850" y="1916575"/>
            <a:chExt cx="1658950" cy="1369100"/>
          </a:xfrm>
        </p:grpSpPr>
        <p:sp>
          <p:nvSpPr>
            <p:cNvPr id="8543" name="Google Shape;8543;p39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39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5" name="Google Shape;8545;p39"/>
          <p:cNvGrpSpPr/>
          <p:nvPr/>
        </p:nvGrpSpPr>
        <p:grpSpPr>
          <a:xfrm rot="5177761" flipH="1">
            <a:off x="8746975" y="1832731"/>
            <a:ext cx="250492" cy="186288"/>
            <a:chOff x="4968050" y="4573150"/>
            <a:chExt cx="1315625" cy="1082200"/>
          </a:xfrm>
        </p:grpSpPr>
        <p:grpSp>
          <p:nvGrpSpPr>
            <p:cNvPr id="8546" name="Google Shape;8546;p39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547" name="Google Shape;8547;p39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39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49" name="Google Shape;8549;p39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0" name="Google Shape;8550;p39"/>
          <p:cNvGrpSpPr/>
          <p:nvPr/>
        </p:nvGrpSpPr>
        <p:grpSpPr>
          <a:xfrm rot="4860752">
            <a:off x="6074572" y="-1280392"/>
            <a:ext cx="2260948" cy="1801904"/>
            <a:chOff x="498250" y="211450"/>
            <a:chExt cx="6626675" cy="5281250"/>
          </a:xfrm>
        </p:grpSpPr>
        <p:sp>
          <p:nvSpPr>
            <p:cNvPr id="8551" name="Google Shape;8551;p39"/>
            <p:cNvSpPr/>
            <p:nvPr/>
          </p:nvSpPr>
          <p:spPr>
            <a:xfrm>
              <a:off x="502950" y="3420000"/>
              <a:ext cx="638300" cy="463925"/>
            </a:xfrm>
            <a:custGeom>
              <a:avLst/>
              <a:gdLst/>
              <a:ahLst/>
              <a:cxnLst/>
              <a:rect l="l" t="t" r="r" b="b"/>
              <a:pathLst>
                <a:path w="25532" h="18557" extrusionOk="0">
                  <a:moveTo>
                    <a:pt x="20588" y="0"/>
                  </a:moveTo>
                  <a:cubicBezTo>
                    <a:pt x="20564" y="0"/>
                    <a:pt x="20539" y="6"/>
                    <a:pt x="20515" y="17"/>
                  </a:cubicBezTo>
                  <a:lnTo>
                    <a:pt x="4559" y="7780"/>
                  </a:lnTo>
                  <a:cubicBezTo>
                    <a:pt x="1439" y="9299"/>
                    <a:pt x="0" y="12794"/>
                    <a:pt x="1352" y="15570"/>
                  </a:cubicBezTo>
                  <a:cubicBezTo>
                    <a:pt x="2280" y="17476"/>
                    <a:pt x="4283" y="18557"/>
                    <a:pt x="6458" y="18557"/>
                  </a:cubicBezTo>
                  <a:cubicBezTo>
                    <a:pt x="7452" y="18557"/>
                    <a:pt x="8483" y="18331"/>
                    <a:pt x="9462" y="17854"/>
                  </a:cubicBezTo>
                  <a:lnTo>
                    <a:pt x="25421" y="10086"/>
                  </a:lnTo>
                  <a:cubicBezTo>
                    <a:pt x="25498" y="10052"/>
                    <a:pt x="25532" y="9955"/>
                    <a:pt x="25493" y="9875"/>
                  </a:cubicBezTo>
                  <a:lnTo>
                    <a:pt x="20731" y="89"/>
                  </a:lnTo>
                  <a:cubicBezTo>
                    <a:pt x="20704" y="32"/>
                    <a:pt x="20648" y="0"/>
                    <a:pt x="20588" y="0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39"/>
            <p:cNvSpPr/>
            <p:nvPr/>
          </p:nvSpPr>
          <p:spPr>
            <a:xfrm>
              <a:off x="1027575" y="3131675"/>
              <a:ext cx="706150" cy="533950"/>
            </a:xfrm>
            <a:custGeom>
              <a:avLst/>
              <a:gdLst/>
              <a:ahLst/>
              <a:cxnLst/>
              <a:rect l="l" t="t" r="r" b="b"/>
              <a:pathLst>
                <a:path w="28246" h="21358" extrusionOk="0">
                  <a:moveTo>
                    <a:pt x="23303" y="0"/>
                  </a:moveTo>
                  <a:cubicBezTo>
                    <a:pt x="23280" y="0"/>
                    <a:pt x="23256" y="6"/>
                    <a:pt x="23235" y="17"/>
                  </a:cubicBezTo>
                  <a:lnTo>
                    <a:pt x="114" y="11270"/>
                  </a:lnTo>
                  <a:cubicBezTo>
                    <a:pt x="34" y="11308"/>
                    <a:pt x="1" y="11403"/>
                    <a:pt x="39" y="11481"/>
                  </a:cubicBezTo>
                  <a:lnTo>
                    <a:pt x="4801" y="21267"/>
                  </a:lnTo>
                  <a:cubicBezTo>
                    <a:pt x="4829" y="21324"/>
                    <a:pt x="4886" y="21357"/>
                    <a:pt x="4944" y="21357"/>
                  </a:cubicBezTo>
                  <a:cubicBezTo>
                    <a:pt x="4967" y="21357"/>
                    <a:pt x="4990" y="21352"/>
                    <a:pt x="5012" y="21341"/>
                  </a:cubicBezTo>
                  <a:lnTo>
                    <a:pt x="28135" y="10090"/>
                  </a:lnTo>
                  <a:cubicBezTo>
                    <a:pt x="28212" y="10052"/>
                    <a:pt x="28246" y="9957"/>
                    <a:pt x="28207" y="9874"/>
                  </a:cubicBezTo>
                  <a:lnTo>
                    <a:pt x="23448" y="91"/>
                  </a:lnTo>
                  <a:cubicBezTo>
                    <a:pt x="23420" y="34"/>
                    <a:pt x="23362" y="0"/>
                    <a:pt x="2330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39"/>
            <p:cNvSpPr/>
            <p:nvPr/>
          </p:nvSpPr>
          <p:spPr>
            <a:xfrm>
              <a:off x="1620000" y="599775"/>
              <a:ext cx="5478525" cy="2777375"/>
            </a:xfrm>
            <a:custGeom>
              <a:avLst/>
              <a:gdLst/>
              <a:ahLst/>
              <a:cxnLst/>
              <a:rect l="l" t="t" r="r" b="b"/>
              <a:pathLst>
                <a:path w="219141" h="111095" extrusionOk="0">
                  <a:moveTo>
                    <a:pt x="217530" y="0"/>
                  </a:moveTo>
                  <a:cubicBezTo>
                    <a:pt x="217279" y="0"/>
                    <a:pt x="217001" y="59"/>
                    <a:pt x="216702" y="195"/>
                  </a:cubicBezTo>
                  <a:lnTo>
                    <a:pt x="113" y="101018"/>
                  </a:lnTo>
                  <a:cubicBezTo>
                    <a:pt x="33" y="101051"/>
                    <a:pt x="0" y="101149"/>
                    <a:pt x="39" y="101231"/>
                  </a:cubicBezTo>
                  <a:lnTo>
                    <a:pt x="4798" y="111007"/>
                  </a:lnTo>
                  <a:cubicBezTo>
                    <a:pt x="4816" y="111045"/>
                    <a:pt x="4847" y="111073"/>
                    <a:pt x="4890" y="111086"/>
                  </a:cubicBezTo>
                  <a:cubicBezTo>
                    <a:pt x="4908" y="111092"/>
                    <a:pt x="4925" y="111094"/>
                    <a:pt x="4942" y="111094"/>
                  </a:cubicBezTo>
                  <a:cubicBezTo>
                    <a:pt x="4965" y="111094"/>
                    <a:pt x="4989" y="111089"/>
                    <a:pt x="5011" y="111078"/>
                  </a:cubicBezTo>
                  <a:lnTo>
                    <a:pt x="218007" y="2868"/>
                  </a:lnTo>
                  <a:cubicBezTo>
                    <a:pt x="219010" y="2348"/>
                    <a:pt x="219141" y="1462"/>
                    <a:pt x="218827" y="814"/>
                  </a:cubicBezTo>
                  <a:cubicBezTo>
                    <a:pt x="218603" y="356"/>
                    <a:pt x="218146" y="0"/>
                    <a:pt x="217530" y="0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39"/>
            <p:cNvSpPr/>
            <p:nvPr/>
          </p:nvSpPr>
          <p:spPr>
            <a:xfrm>
              <a:off x="1021350" y="3124950"/>
              <a:ext cx="592425" cy="417875"/>
            </a:xfrm>
            <a:custGeom>
              <a:avLst/>
              <a:gdLst/>
              <a:ahLst/>
              <a:cxnLst/>
              <a:rect l="l" t="t" r="r" b="b"/>
              <a:pathLst>
                <a:path w="23697" h="16715" fill="none" extrusionOk="0">
                  <a:moveTo>
                    <a:pt x="23697" y="0"/>
                  </a:moveTo>
                  <a:lnTo>
                    <a:pt x="0" y="11531"/>
                  </a:lnTo>
                  <a:lnTo>
                    <a:pt x="2521" y="16715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39"/>
            <p:cNvSpPr/>
            <p:nvPr/>
          </p:nvSpPr>
          <p:spPr>
            <a:xfrm>
              <a:off x="498250" y="3413225"/>
              <a:ext cx="523125" cy="397825"/>
            </a:xfrm>
            <a:custGeom>
              <a:avLst/>
              <a:gdLst/>
              <a:ahLst/>
              <a:cxnLst/>
              <a:rect l="l" t="t" r="r" b="b"/>
              <a:pathLst>
                <a:path w="20925" h="15913" fill="none" extrusionOk="0">
                  <a:moveTo>
                    <a:pt x="20924" y="0"/>
                  </a:moveTo>
                  <a:lnTo>
                    <a:pt x="4675" y="7908"/>
                  </a:lnTo>
                  <a:cubicBezTo>
                    <a:pt x="1471" y="9467"/>
                    <a:pt x="1" y="13052"/>
                    <a:pt x="1394" y="15913"/>
                  </a:cubicBezTo>
                  <a:lnTo>
                    <a:pt x="1394" y="15913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39"/>
            <p:cNvSpPr/>
            <p:nvPr/>
          </p:nvSpPr>
          <p:spPr>
            <a:xfrm>
              <a:off x="1613750" y="576300"/>
              <a:ext cx="5511175" cy="2807700"/>
            </a:xfrm>
            <a:custGeom>
              <a:avLst/>
              <a:gdLst/>
              <a:ahLst/>
              <a:cxnLst/>
              <a:rect l="l" t="t" r="r" b="b"/>
              <a:pathLst>
                <a:path w="220447" h="112308" fill="none" extrusionOk="0">
                  <a:moveTo>
                    <a:pt x="2522" y="107127"/>
                  </a:moveTo>
                  <a:lnTo>
                    <a:pt x="5043" y="112308"/>
                  </a:lnTo>
                  <a:lnTo>
                    <a:pt x="218327" y="3950"/>
                  </a:lnTo>
                  <a:cubicBezTo>
                    <a:pt x="220447" y="2851"/>
                    <a:pt x="219059" y="1"/>
                    <a:pt x="216885" y="987"/>
                  </a:cubicBezTo>
                  <a:lnTo>
                    <a:pt x="1" y="101946"/>
                  </a:lnTo>
                  <a:lnTo>
                    <a:pt x="2522" y="107127"/>
                  </a:ln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39"/>
            <p:cNvSpPr/>
            <p:nvPr/>
          </p:nvSpPr>
          <p:spPr>
            <a:xfrm>
              <a:off x="1084375" y="3383975"/>
              <a:ext cx="655450" cy="288375"/>
            </a:xfrm>
            <a:custGeom>
              <a:avLst/>
              <a:gdLst/>
              <a:ahLst/>
              <a:cxnLst/>
              <a:rect l="l" t="t" r="r" b="b"/>
              <a:pathLst>
                <a:path w="26218" h="11535" fill="none" extrusionOk="0">
                  <a:moveTo>
                    <a:pt x="26218" y="1"/>
                  </a:moveTo>
                  <a:lnTo>
                    <a:pt x="2521" y="11534"/>
                  </a:lnTo>
                  <a:lnTo>
                    <a:pt x="0" y="635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39"/>
            <p:cNvSpPr/>
            <p:nvPr/>
          </p:nvSpPr>
          <p:spPr>
            <a:xfrm>
              <a:off x="533075" y="3672325"/>
              <a:ext cx="614350" cy="236700"/>
            </a:xfrm>
            <a:custGeom>
              <a:avLst/>
              <a:gdLst/>
              <a:ahLst/>
              <a:cxnLst/>
              <a:rect l="l" t="t" r="r" b="b"/>
              <a:pathLst>
                <a:path w="24574" h="9468" fill="none" extrusionOk="0">
                  <a:moveTo>
                    <a:pt x="24573" y="0"/>
                  </a:moveTo>
                  <a:lnTo>
                    <a:pt x="8327" y="7905"/>
                  </a:lnTo>
                  <a:cubicBezTo>
                    <a:pt x="5120" y="9468"/>
                    <a:pt x="1393" y="8409"/>
                    <a:pt x="1" y="5549"/>
                  </a:cubicBezTo>
                  <a:lnTo>
                    <a:pt x="1" y="5549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39"/>
            <p:cNvSpPr/>
            <p:nvPr/>
          </p:nvSpPr>
          <p:spPr>
            <a:xfrm>
              <a:off x="1141625" y="3389375"/>
              <a:ext cx="58800" cy="93175"/>
            </a:xfrm>
            <a:custGeom>
              <a:avLst/>
              <a:gdLst/>
              <a:ahLst/>
              <a:cxnLst/>
              <a:rect l="l" t="t" r="r" b="b"/>
              <a:pathLst>
                <a:path w="2352" h="3727" fill="none" extrusionOk="0">
                  <a:moveTo>
                    <a:pt x="2351" y="1"/>
                  </a:moveTo>
                  <a:cubicBezTo>
                    <a:pt x="1421" y="1142"/>
                    <a:pt x="630" y="2393"/>
                    <a:pt x="0" y="372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39"/>
            <p:cNvSpPr/>
            <p:nvPr/>
          </p:nvSpPr>
          <p:spPr>
            <a:xfrm>
              <a:off x="1175975" y="3341250"/>
              <a:ext cx="128075" cy="211025"/>
            </a:xfrm>
            <a:custGeom>
              <a:avLst/>
              <a:gdLst/>
              <a:ahLst/>
              <a:cxnLst/>
              <a:rect l="l" t="t" r="r" b="b"/>
              <a:pathLst>
                <a:path w="5123" h="8441" fill="none" extrusionOk="0">
                  <a:moveTo>
                    <a:pt x="5123" y="1"/>
                  </a:moveTo>
                  <a:cubicBezTo>
                    <a:pt x="3247" y="2710"/>
                    <a:pt x="1533" y="5526"/>
                    <a:pt x="1" y="84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39"/>
            <p:cNvSpPr/>
            <p:nvPr/>
          </p:nvSpPr>
          <p:spPr>
            <a:xfrm>
              <a:off x="1284425" y="3295975"/>
              <a:ext cx="130650" cy="205925"/>
            </a:xfrm>
            <a:custGeom>
              <a:avLst/>
              <a:gdLst/>
              <a:ahLst/>
              <a:cxnLst/>
              <a:rect l="l" t="t" r="r" b="b"/>
              <a:pathLst>
                <a:path w="5226" h="8237" fill="none" extrusionOk="0">
                  <a:moveTo>
                    <a:pt x="5225" y="0"/>
                  </a:moveTo>
                  <a:lnTo>
                    <a:pt x="1" y="8237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39"/>
            <p:cNvSpPr/>
            <p:nvPr/>
          </p:nvSpPr>
          <p:spPr>
            <a:xfrm>
              <a:off x="1390125" y="3289800"/>
              <a:ext cx="116750" cy="173050"/>
            </a:xfrm>
            <a:custGeom>
              <a:avLst/>
              <a:gdLst/>
              <a:ahLst/>
              <a:cxnLst/>
              <a:rect l="l" t="t" r="r" b="b"/>
              <a:pathLst>
                <a:path w="4670" h="6922" fill="none" extrusionOk="0">
                  <a:moveTo>
                    <a:pt x="4670" y="0"/>
                  </a:moveTo>
                  <a:lnTo>
                    <a:pt x="0" y="6921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39"/>
            <p:cNvSpPr/>
            <p:nvPr/>
          </p:nvSpPr>
          <p:spPr>
            <a:xfrm>
              <a:off x="1528125" y="3314600"/>
              <a:ext cx="32725" cy="48525"/>
            </a:xfrm>
            <a:custGeom>
              <a:avLst/>
              <a:gdLst/>
              <a:ahLst/>
              <a:cxnLst/>
              <a:rect l="l" t="t" r="r" b="b"/>
              <a:pathLst>
                <a:path w="1309" h="1941" fill="none" extrusionOk="0">
                  <a:moveTo>
                    <a:pt x="1308" y="0"/>
                  </a:moveTo>
                  <a:lnTo>
                    <a:pt x="0" y="1941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39"/>
            <p:cNvSpPr/>
            <p:nvPr/>
          </p:nvSpPr>
          <p:spPr>
            <a:xfrm>
              <a:off x="1602975" y="3348650"/>
              <a:ext cx="21800" cy="28425"/>
            </a:xfrm>
            <a:custGeom>
              <a:avLst/>
              <a:gdLst/>
              <a:ahLst/>
              <a:cxnLst/>
              <a:rect l="l" t="t" r="r" b="b"/>
              <a:pathLst>
                <a:path w="872" h="1137" fill="none" extrusionOk="0">
                  <a:moveTo>
                    <a:pt x="871" y="0"/>
                  </a:moveTo>
                  <a:lnTo>
                    <a:pt x="0" y="1136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39"/>
            <p:cNvSpPr/>
            <p:nvPr/>
          </p:nvSpPr>
          <p:spPr>
            <a:xfrm>
              <a:off x="1647100" y="3363300"/>
              <a:ext cx="8500" cy="13000"/>
            </a:xfrm>
            <a:custGeom>
              <a:avLst/>
              <a:gdLst/>
              <a:ahLst/>
              <a:cxnLst/>
              <a:rect l="l" t="t" r="r" b="b"/>
              <a:pathLst>
                <a:path w="340" h="520" fill="none" extrusionOk="0">
                  <a:moveTo>
                    <a:pt x="340" y="0"/>
                  </a:moveTo>
                  <a:cubicBezTo>
                    <a:pt x="227" y="173"/>
                    <a:pt x="116" y="347"/>
                    <a:pt x="1" y="51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39"/>
            <p:cNvSpPr/>
            <p:nvPr/>
          </p:nvSpPr>
          <p:spPr>
            <a:xfrm>
              <a:off x="1400975" y="4906925"/>
              <a:ext cx="578750" cy="564075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39"/>
            <p:cNvSpPr/>
            <p:nvPr/>
          </p:nvSpPr>
          <p:spPr>
            <a:xfrm>
              <a:off x="1788825" y="4438575"/>
              <a:ext cx="654375" cy="656250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39"/>
            <p:cNvSpPr/>
            <p:nvPr/>
          </p:nvSpPr>
          <p:spPr>
            <a:xfrm>
              <a:off x="2252300" y="242200"/>
              <a:ext cx="4347225" cy="4384200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39"/>
            <p:cNvSpPr/>
            <p:nvPr/>
          </p:nvSpPr>
          <p:spPr>
            <a:xfrm>
              <a:off x="1781825" y="4431200"/>
              <a:ext cx="463500" cy="569750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39"/>
            <p:cNvSpPr/>
            <p:nvPr/>
          </p:nvSpPr>
          <p:spPr>
            <a:xfrm>
              <a:off x="1396550" y="4899550"/>
              <a:ext cx="385300" cy="537125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39"/>
            <p:cNvSpPr/>
            <p:nvPr/>
          </p:nvSpPr>
          <p:spPr>
            <a:xfrm>
              <a:off x="2245225" y="211450"/>
              <a:ext cx="4378600" cy="4422475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39"/>
            <p:cNvSpPr/>
            <p:nvPr/>
          </p:nvSpPr>
          <p:spPr>
            <a:xfrm>
              <a:off x="1884225" y="4633900"/>
              <a:ext cx="565850" cy="468375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39"/>
            <p:cNvSpPr/>
            <p:nvPr/>
          </p:nvSpPr>
          <p:spPr>
            <a:xfrm>
              <a:off x="1453075" y="5102250"/>
              <a:ext cx="533600" cy="3904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39"/>
            <p:cNvSpPr/>
            <p:nvPr/>
          </p:nvSpPr>
          <p:spPr>
            <a:xfrm>
              <a:off x="1918350" y="4817775"/>
              <a:ext cx="24625" cy="107375"/>
            </a:xfrm>
            <a:custGeom>
              <a:avLst/>
              <a:gdLst/>
              <a:ahLst/>
              <a:cxnLst/>
              <a:rect l="l" t="t" r="r" b="b"/>
              <a:pathLst>
                <a:path w="985" h="4295" fill="none" extrusionOk="0">
                  <a:moveTo>
                    <a:pt x="985" y="0"/>
                  </a:moveTo>
                  <a:cubicBezTo>
                    <a:pt x="484" y="1388"/>
                    <a:pt x="152" y="2827"/>
                    <a:pt x="0" y="429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39"/>
            <p:cNvSpPr/>
            <p:nvPr/>
          </p:nvSpPr>
          <p:spPr>
            <a:xfrm>
              <a:off x="1973850" y="4737975"/>
              <a:ext cx="50925" cy="241525"/>
            </a:xfrm>
            <a:custGeom>
              <a:avLst/>
              <a:gdLst/>
              <a:ahLst/>
              <a:cxnLst/>
              <a:rect l="l" t="t" r="r" b="b"/>
              <a:pathLst>
                <a:path w="2037" h="9661" fill="none" extrusionOk="0">
                  <a:moveTo>
                    <a:pt x="2036" y="0"/>
                  </a:moveTo>
                  <a:cubicBezTo>
                    <a:pt x="1162" y="3174"/>
                    <a:pt x="486" y="6404"/>
                    <a:pt x="1" y="96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39"/>
            <p:cNvSpPr/>
            <p:nvPr/>
          </p:nvSpPr>
          <p:spPr>
            <a:xfrm>
              <a:off x="2059375" y="4658425"/>
              <a:ext cx="55150" cy="237625"/>
            </a:xfrm>
            <a:custGeom>
              <a:avLst/>
              <a:gdLst/>
              <a:ahLst/>
              <a:cxnLst/>
              <a:rect l="l" t="t" r="r" b="b"/>
              <a:pathLst>
                <a:path w="2206" h="9505" fill="none" extrusionOk="0">
                  <a:moveTo>
                    <a:pt x="2205" y="1"/>
                  </a:moveTo>
                  <a:cubicBezTo>
                    <a:pt x="1468" y="3167"/>
                    <a:pt x="735" y="6335"/>
                    <a:pt x="0" y="950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39"/>
            <p:cNvSpPr/>
            <p:nvPr/>
          </p:nvSpPr>
          <p:spPr>
            <a:xfrm>
              <a:off x="2146175" y="4622200"/>
              <a:ext cx="52900" cy="202000"/>
            </a:xfrm>
            <a:custGeom>
              <a:avLst/>
              <a:gdLst/>
              <a:ahLst/>
              <a:cxnLst/>
              <a:rect l="l" t="t" r="r" b="b"/>
              <a:pathLst>
                <a:path w="2116" h="8080" fill="none" extrusionOk="0">
                  <a:moveTo>
                    <a:pt x="2115" y="0"/>
                  </a:moveTo>
                  <a:cubicBezTo>
                    <a:pt x="1411" y="2691"/>
                    <a:pt x="704" y="5387"/>
                    <a:pt x="0" y="80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39"/>
            <p:cNvSpPr/>
            <p:nvPr/>
          </p:nvSpPr>
          <p:spPr>
            <a:xfrm>
              <a:off x="2243375" y="4627725"/>
              <a:ext cx="14800" cy="56550"/>
            </a:xfrm>
            <a:custGeom>
              <a:avLst/>
              <a:gdLst/>
              <a:ahLst/>
              <a:cxnLst/>
              <a:rect l="l" t="t" r="r" b="b"/>
              <a:pathLst>
                <a:path w="592" h="2262" fill="none" extrusionOk="0">
                  <a:moveTo>
                    <a:pt x="591" y="0"/>
                  </a:moveTo>
                  <a:lnTo>
                    <a:pt x="0" y="2262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39"/>
            <p:cNvSpPr/>
            <p:nvPr/>
          </p:nvSpPr>
          <p:spPr>
            <a:xfrm>
              <a:off x="2318675" y="4638650"/>
              <a:ext cx="11125" cy="34000"/>
            </a:xfrm>
            <a:custGeom>
              <a:avLst/>
              <a:gdLst/>
              <a:ahLst/>
              <a:cxnLst/>
              <a:rect l="l" t="t" r="r" b="b"/>
              <a:pathLst>
                <a:path w="445" h="1360" fill="none" extrusionOk="0">
                  <a:moveTo>
                    <a:pt x="445" y="0"/>
                  </a:moveTo>
                  <a:lnTo>
                    <a:pt x="0" y="1360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39"/>
            <p:cNvSpPr/>
            <p:nvPr/>
          </p:nvSpPr>
          <p:spPr>
            <a:xfrm>
              <a:off x="2359975" y="4642175"/>
              <a:ext cx="3675" cy="15125"/>
            </a:xfrm>
            <a:custGeom>
              <a:avLst/>
              <a:gdLst/>
              <a:ahLst/>
              <a:cxnLst/>
              <a:rect l="l" t="t" r="r" b="b"/>
              <a:pathLst>
                <a:path w="147" h="605" fill="none" extrusionOk="0">
                  <a:moveTo>
                    <a:pt x="147" y="1"/>
                  </a:moveTo>
                  <a:lnTo>
                    <a:pt x="1" y="605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1" name="Google Shape;8581;p39"/>
          <p:cNvGrpSpPr/>
          <p:nvPr/>
        </p:nvGrpSpPr>
        <p:grpSpPr>
          <a:xfrm rot="-2208161">
            <a:off x="8025792" y="619635"/>
            <a:ext cx="806231" cy="754348"/>
            <a:chOff x="857425" y="178550"/>
            <a:chExt cx="5911650" cy="5313800"/>
          </a:xfrm>
        </p:grpSpPr>
        <p:sp>
          <p:nvSpPr>
            <p:cNvPr id="8582" name="Google Shape;8582;p39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39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39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39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39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39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39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39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39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39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39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39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39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39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39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39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39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39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39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39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39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39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39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39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39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39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39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39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39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39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39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39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39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39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39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39"/>
            <p:cNvSpPr/>
            <p:nvPr/>
          </p:nvSpPr>
          <p:spPr>
            <a:xfrm>
              <a:off x="5262100" y="1735675"/>
              <a:ext cx="190925" cy="341350"/>
            </a:xfrm>
            <a:custGeom>
              <a:avLst/>
              <a:gdLst/>
              <a:ahLst/>
              <a:cxnLst/>
              <a:rect l="l" t="t" r="r" b="b"/>
              <a:pathLst>
                <a:path w="7637" h="13654" fill="none" extrusionOk="0">
                  <a:moveTo>
                    <a:pt x="0" y="1"/>
                  </a:moveTo>
                  <a:cubicBezTo>
                    <a:pt x="2995" y="4287"/>
                    <a:pt x="5552" y="8863"/>
                    <a:pt x="7636" y="1365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39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39"/>
            <p:cNvSpPr/>
            <p:nvPr/>
          </p:nvSpPr>
          <p:spPr>
            <a:xfrm>
              <a:off x="1313525" y="2793125"/>
              <a:ext cx="96525" cy="399725"/>
            </a:xfrm>
            <a:custGeom>
              <a:avLst/>
              <a:gdLst/>
              <a:ahLst/>
              <a:cxnLst/>
              <a:rect l="l" t="t" r="r" b="b"/>
              <a:pathLst>
                <a:path w="3861" h="15989" fill="none" extrusionOk="0">
                  <a:moveTo>
                    <a:pt x="0" y="1"/>
                  </a:moveTo>
                  <a:lnTo>
                    <a:pt x="3861" y="15988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39"/>
            <p:cNvSpPr/>
            <p:nvPr/>
          </p:nvSpPr>
          <p:spPr>
            <a:xfrm>
              <a:off x="1499150" y="2548675"/>
              <a:ext cx="389925" cy="1235450"/>
            </a:xfrm>
            <a:custGeom>
              <a:avLst/>
              <a:gdLst/>
              <a:ahLst/>
              <a:cxnLst/>
              <a:rect l="l" t="t" r="r" b="b"/>
              <a:pathLst>
                <a:path w="15597" h="49418" fill="none" extrusionOk="0">
                  <a:moveTo>
                    <a:pt x="1" y="1"/>
                  </a:moveTo>
                  <a:cubicBezTo>
                    <a:pt x="3069" y="17072"/>
                    <a:pt x="8311" y="33680"/>
                    <a:pt x="15596" y="49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39"/>
            <p:cNvSpPr/>
            <p:nvPr/>
          </p:nvSpPr>
          <p:spPr>
            <a:xfrm>
              <a:off x="1784975" y="2268025"/>
              <a:ext cx="527475" cy="1885925"/>
            </a:xfrm>
            <a:custGeom>
              <a:avLst/>
              <a:gdLst/>
              <a:ahLst/>
              <a:cxnLst/>
              <a:rect l="l" t="t" r="r" b="b"/>
              <a:pathLst>
                <a:path w="21099" h="75437" fill="none" extrusionOk="0">
                  <a:moveTo>
                    <a:pt x="0" y="0"/>
                  </a:moveTo>
                  <a:cubicBezTo>
                    <a:pt x="4209" y="25853"/>
                    <a:pt x="11284" y="51153"/>
                    <a:pt x="21099" y="7543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39"/>
            <p:cNvSpPr/>
            <p:nvPr/>
          </p:nvSpPr>
          <p:spPr>
            <a:xfrm>
              <a:off x="1990075" y="1654525"/>
              <a:ext cx="691075" cy="2751900"/>
            </a:xfrm>
            <a:custGeom>
              <a:avLst/>
              <a:gdLst/>
              <a:ahLst/>
              <a:cxnLst/>
              <a:rect l="l" t="t" r="r" b="b"/>
              <a:pathLst>
                <a:path w="27643" h="110076" fill="none" extrusionOk="0">
                  <a:moveTo>
                    <a:pt x="1" y="0"/>
                  </a:moveTo>
                  <a:cubicBezTo>
                    <a:pt x="4212" y="37712"/>
                    <a:pt x="13536" y="74850"/>
                    <a:pt x="27643" y="1100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39"/>
            <p:cNvSpPr/>
            <p:nvPr/>
          </p:nvSpPr>
          <p:spPr>
            <a:xfrm>
              <a:off x="2282475" y="1378550"/>
              <a:ext cx="962750" cy="3204350"/>
            </a:xfrm>
            <a:custGeom>
              <a:avLst/>
              <a:gdLst/>
              <a:ahLst/>
              <a:cxnLst/>
              <a:rect l="l" t="t" r="r" b="b"/>
              <a:pathLst>
                <a:path w="38510" h="128174" fill="none" extrusionOk="0">
                  <a:moveTo>
                    <a:pt x="1" y="1"/>
                  </a:moveTo>
                  <a:cubicBezTo>
                    <a:pt x="9165" y="43793"/>
                    <a:pt x="18522" y="88146"/>
                    <a:pt x="38509" y="1281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39"/>
            <p:cNvSpPr/>
            <p:nvPr/>
          </p:nvSpPr>
          <p:spPr>
            <a:xfrm>
              <a:off x="2852550" y="1976825"/>
              <a:ext cx="1012525" cy="3014225"/>
            </a:xfrm>
            <a:custGeom>
              <a:avLst/>
              <a:gdLst/>
              <a:ahLst/>
              <a:cxnLst/>
              <a:rect l="l" t="t" r="r" b="b"/>
              <a:pathLst>
                <a:path w="40501" h="120569" fill="none" extrusionOk="0">
                  <a:moveTo>
                    <a:pt x="1" y="0"/>
                  </a:moveTo>
                  <a:cubicBezTo>
                    <a:pt x="9193" y="41510"/>
                    <a:pt x="22770" y="81927"/>
                    <a:pt x="40500" y="12056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39"/>
            <p:cNvSpPr/>
            <p:nvPr/>
          </p:nvSpPr>
          <p:spPr>
            <a:xfrm>
              <a:off x="3360325" y="2308000"/>
              <a:ext cx="1048600" cy="2807800"/>
            </a:xfrm>
            <a:custGeom>
              <a:avLst/>
              <a:gdLst/>
              <a:ahLst/>
              <a:cxnLst/>
              <a:rect l="l" t="t" r="r" b="b"/>
              <a:pathLst>
                <a:path w="41944" h="112312" fill="none" extrusionOk="0">
                  <a:moveTo>
                    <a:pt x="0" y="0"/>
                  </a:moveTo>
                  <a:cubicBezTo>
                    <a:pt x="11250" y="38401"/>
                    <a:pt x="25266" y="75934"/>
                    <a:pt x="41943" y="11231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39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7" name="Google Shape;8627;p39"/>
          <p:cNvGrpSpPr/>
          <p:nvPr/>
        </p:nvGrpSpPr>
        <p:grpSpPr>
          <a:xfrm rot="-5175895">
            <a:off x="1157486" y="117047"/>
            <a:ext cx="177724" cy="132221"/>
            <a:chOff x="4968050" y="4573150"/>
            <a:chExt cx="1315625" cy="1082200"/>
          </a:xfrm>
        </p:grpSpPr>
        <p:grpSp>
          <p:nvGrpSpPr>
            <p:cNvPr id="8628" name="Google Shape;8628;p39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629" name="Google Shape;8629;p39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0" name="Google Shape;8630;p39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631" name="Google Shape;8631;p39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2" name="Google Shape;8632;p39"/>
          <p:cNvGrpSpPr/>
          <p:nvPr/>
        </p:nvGrpSpPr>
        <p:grpSpPr>
          <a:xfrm rot="5175895" flipH="1">
            <a:off x="135936" y="1307310"/>
            <a:ext cx="177724" cy="132221"/>
            <a:chOff x="4968050" y="4573150"/>
            <a:chExt cx="1315625" cy="1082200"/>
          </a:xfrm>
        </p:grpSpPr>
        <p:grpSp>
          <p:nvGrpSpPr>
            <p:cNvPr id="8633" name="Google Shape;8633;p39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634" name="Google Shape;8634;p39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5" name="Google Shape;8635;p39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636" name="Google Shape;8636;p39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7" name="Google Shape;8637;p39"/>
          <p:cNvGrpSpPr/>
          <p:nvPr/>
        </p:nvGrpSpPr>
        <p:grpSpPr>
          <a:xfrm rot="9108870">
            <a:off x="51644" y="1937162"/>
            <a:ext cx="346311" cy="304523"/>
            <a:chOff x="1154850" y="1916575"/>
            <a:chExt cx="1658950" cy="1369100"/>
          </a:xfrm>
        </p:grpSpPr>
        <p:sp>
          <p:nvSpPr>
            <p:cNvPr id="8638" name="Google Shape;8638;p39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39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0" name="Google Shape;8640;p39"/>
          <p:cNvGrpSpPr/>
          <p:nvPr/>
        </p:nvGrpSpPr>
        <p:grpSpPr>
          <a:xfrm rot="-5178762">
            <a:off x="8783235" y="374785"/>
            <a:ext cx="177978" cy="132337"/>
            <a:chOff x="4968050" y="4573150"/>
            <a:chExt cx="1315625" cy="1082200"/>
          </a:xfrm>
        </p:grpSpPr>
        <p:grpSp>
          <p:nvGrpSpPr>
            <p:cNvPr id="8641" name="Google Shape;8641;p39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642" name="Google Shape;8642;p39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3" name="Google Shape;8643;p39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644" name="Google Shape;8644;p39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">
    <p:spTree>
      <p:nvGrpSpPr>
        <p:cNvPr id="1" name="Shape 8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6" name="Google Shape;8646;p40"/>
          <p:cNvSpPr/>
          <p:nvPr/>
        </p:nvSpPr>
        <p:spPr>
          <a:xfrm flipH="1">
            <a:off x="-56973" y="-33444"/>
            <a:ext cx="9257945" cy="5210389"/>
          </a:xfrm>
          <a:custGeom>
            <a:avLst/>
            <a:gdLst/>
            <a:ahLst/>
            <a:cxnLst/>
            <a:rect l="l" t="t" r="r" b="b"/>
            <a:pathLst>
              <a:path w="285717" h="160369" extrusionOk="0">
                <a:moveTo>
                  <a:pt x="75723" y="0"/>
                </a:moveTo>
                <a:cubicBezTo>
                  <a:pt x="69976" y="0"/>
                  <a:pt x="64428" y="2022"/>
                  <a:pt x="60067" y="5748"/>
                </a:cubicBezTo>
                <a:cubicBezTo>
                  <a:pt x="55628" y="9497"/>
                  <a:pt x="48993" y="13705"/>
                  <a:pt x="41458" y="13705"/>
                </a:cubicBezTo>
                <a:cubicBezTo>
                  <a:pt x="40599" y="13705"/>
                  <a:pt x="39728" y="13650"/>
                  <a:pt x="38847" y="13534"/>
                </a:cubicBezTo>
                <a:cubicBezTo>
                  <a:pt x="37513" y="13360"/>
                  <a:pt x="36262" y="13278"/>
                  <a:pt x="35089" y="13278"/>
                </a:cubicBezTo>
                <a:cubicBezTo>
                  <a:pt x="22869" y="13278"/>
                  <a:pt x="19140" y="22165"/>
                  <a:pt x="18012" y="28187"/>
                </a:cubicBezTo>
                <a:cubicBezTo>
                  <a:pt x="16792" y="34737"/>
                  <a:pt x="13584" y="40785"/>
                  <a:pt x="8638" y="45263"/>
                </a:cubicBezTo>
                <a:cubicBezTo>
                  <a:pt x="6099" y="47569"/>
                  <a:pt x="3158" y="49407"/>
                  <a:pt x="0" y="49875"/>
                </a:cubicBezTo>
                <a:lnTo>
                  <a:pt x="418" y="160368"/>
                </a:lnTo>
                <a:lnTo>
                  <a:pt x="221606" y="160368"/>
                </a:lnTo>
                <a:cubicBezTo>
                  <a:pt x="221606" y="160368"/>
                  <a:pt x="225645" y="151572"/>
                  <a:pt x="238903" y="151572"/>
                </a:cubicBezTo>
                <a:cubicBezTo>
                  <a:pt x="240090" y="151572"/>
                  <a:pt x="241352" y="151643"/>
                  <a:pt x="242692" y="151797"/>
                </a:cubicBezTo>
                <a:cubicBezTo>
                  <a:pt x="243337" y="151872"/>
                  <a:pt x="243958" y="151908"/>
                  <a:pt x="244556" y="151908"/>
                </a:cubicBezTo>
                <a:cubicBezTo>
                  <a:pt x="253791" y="151908"/>
                  <a:pt x="257495" y="143331"/>
                  <a:pt x="259033" y="138246"/>
                </a:cubicBezTo>
                <a:cubicBezTo>
                  <a:pt x="261539" y="129909"/>
                  <a:pt x="267772" y="123225"/>
                  <a:pt x="275792" y="119850"/>
                </a:cubicBezTo>
                <a:lnTo>
                  <a:pt x="285717" y="115673"/>
                </a:lnTo>
                <a:lnTo>
                  <a:pt x="285717" y="802"/>
                </a:lnTo>
                <a:lnTo>
                  <a:pt x="757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47" name="Google Shape;8647;p40"/>
          <p:cNvSpPr txBox="1">
            <a:spLocks noGrp="1"/>
          </p:cNvSpPr>
          <p:nvPr>
            <p:ph type="title" hasCustomPrompt="1"/>
          </p:nvPr>
        </p:nvSpPr>
        <p:spPr>
          <a:xfrm>
            <a:off x="1376588" y="1592913"/>
            <a:ext cx="1517700" cy="828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500"/>
              <a:buNone/>
              <a:defRPr sz="5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8648" name="Google Shape;8648;p40"/>
          <p:cNvSpPr txBox="1">
            <a:spLocks noGrp="1"/>
          </p:cNvSpPr>
          <p:nvPr>
            <p:ph type="title" idx="2" hasCustomPrompt="1"/>
          </p:nvPr>
        </p:nvSpPr>
        <p:spPr>
          <a:xfrm>
            <a:off x="3824747" y="1592913"/>
            <a:ext cx="1517700" cy="828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500"/>
              <a:buNone/>
              <a:defRPr sz="5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8649" name="Google Shape;8649;p40"/>
          <p:cNvSpPr txBox="1">
            <a:spLocks noGrp="1"/>
          </p:cNvSpPr>
          <p:nvPr>
            <p:ph type="title" idx="3" hasCustomPrompt="1"/>
          </p:nvPr>
        </p:nvSpPr>
        <p:spPr>
          <a:xfrm>
            <a:off x="6249700" y="1592913"/>
            <a:ext cx="1517700" cy="828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500"/>
              <a:buNone/>
              <a:defRPr sz="5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grpSp>
        <p:nvGrpSpPr>
          <p:cNvPr id="8650" name="Google Shape;8650;p40"/>
          <p:cNvGrpSpPr/>
          <p:nvPr/>
        </p:nvGrpSpPr>
        <p:grpSpPr>
          <a:xfrm rot="9703661">
            <a:off x="109489" y="4103490"/>
            <a:ext cx="258737" cy="213574"/>
            <a:chOff x="1154850" y="1916575"/>
            <a:chExt cx="1658950" cy="1369100"/>
          </a:xfrm>
        </p:grpSpPr>
        <p:sp>
          <p:nvSpPr>
            <p:cNvPr id="8651" name="Google Shape;8651;p40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40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3" name="Google Shape;8653;p40"/>
          <p:cNvGrpSpPr/>
          <p:nvPr/>
        </p:nvGrpSpPr>
        <p:grpSpPr>
          <a:xfrm rot="3823666" flipH="1">
            <a:off x="7348879" y="94926"/>
            <a:ext cx="435504" cy="359598"/>
            <a:chOff x="1154850" y="1916575"/>
            <a:chExt cx="1658950" cy="1369100"/>
          </a:xfrm>
        </p:grpSpPr>
        <p:sp>
          <p:nvSpPr>
            <p:cNvPr id="8654" name="Google Shape;8654;p40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40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6" name="Google Shape;8656;p40"/>
          <p:cNvGrpSpPr/>
          <p:nvPr/>
        </p:nvGrpSpPr>
        <p:grpSpPr>
          <a:xfrm rot="1641864" flipH="1">
            <a:off x="518143" y="3521930"/>
            <a:ext cx="206654" cy="169988"/>
            <a:chOff x="4968050" y="4573150"/>
            <a:chExt cx="1315625" cy="1082200"/>
          </a:xfrm>
        </p:grpSpPr>
        <p:grpSp>
          <p:nvGrpSpPr>
            <p:cNvPr id="8657" name="Google Shape;8657;p40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658" name="Google Shape;8658;p40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9" name="Google Shape;8659;p40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660" name="Google Shape;8660;p40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1" name="Google Shape;8661;p40"/>
          <p:cNvGrpSpPr/>
          <p:nvPr/>
        </p:nvGrpSpPr>
        <p:grpSpPr>
          <a:xfrm rot="2204">
            <a:off x="8375701" y="1110520"/>
            <a:ext cx="258796" cy="213580"/>
            <a:chOff x="1154850" y="1916575"/>
            <a:chExt cx="1658950" cy="1369100"/>
          </a:xfrm>
        </p:grpSpPr>
        <p:sp>
          <p:nvSpPr>
            <p:cNvPr id="8662" name="Google Shape;8662;p40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40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40"/>
          <p:cNvGrpSpPr/>
          <p:nvPr/>
        </p:nvGrpSpPr>
        <p:grpSpPr>
          <a:xfrm rot="3345623" flipH="1">
            <a:off x="1237060" y="4691109"/>
            <a:ext cx="354991" cy="292813"/>
            <a:chOff x="1154850" y="1916575"/>
            <a:chExt cx="1658950" cy="1369100"/>
          </a:xfrm>
        </p:grpSpPr>
        <p:sp>
          <p:nvSpPr>
            <p:cNvPr id="8665" name="Google Shape;8665;p40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40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7" name="Google Shape;8667;p40"/>
          <p:cNvGrpSpPr/>
          <p:nvPr/>
        </p:nvGrpSpPr>
        <p:grpSpPr>
          <a:xfrm rot="-3556126">
            <a:off x="8040258" y="62673"/>
            <a:ext cx="777280" cy="944644"/>
            <a:chOff x="1260150" y="-357200"/>
            <a:chExt cx="4971200" cy="6041600"/>
          </a:xfrm>
        </p:grpSpPr>
        <p:sp>
          <p:nvSpPr>
            <p:cNvPr id="8668" name="Google Shape;8668;p40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40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40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40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40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40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40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40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40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40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40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40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40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40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40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40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40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40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40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40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40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40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40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40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40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40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40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40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40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40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40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40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40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40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40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40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40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40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6" name="Google Shape;8706;p40"/>
          <p:cNvGrpSpPr/>
          <p:nvPr/>
        </p:nvGrpSpPr>
        <p:grpSpPr>
          <a:xfrm rot="-378955" flipH="1">
            <a:off x="366766" y="3825443"/>
            <a:ext cx="777242" cy="944598"/>
            <a:chOff x="1260150" y="-357200"/>
            <a:chExt cx="4971200" cy="6041600"/>
          </a:xfrm>
        </p:grpSpPr>
        <p:sp>
          <p:nvSpPr>
            <p:cNvPr id="8707" name="Google Shape;8707;p40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40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40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40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40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40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40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40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40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40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40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40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40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40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40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40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40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40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40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40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40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40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40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40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40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40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40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40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40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40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40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40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40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40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40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40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40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40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45" name="Google Shape;8745;p40"/>
          <p:cNvSpPr txBox="1">
            <a:spLocks noGrp="1"/>
          </p:cNvSpPr>
          <p:nvPr>
            <p:ph type="title" idx="4"/>
          </p:nvPr>
        </p:nvSpPr>
        <p:spPr>
          <a:xfrm>
            <a:off x="720000" y="535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746" name="Google Shape;8746;p40"/>
          <p:cNvSpPr txBox="1">
            <a:spLocks noGrp="1"/>
          </p:cNvSpPr>
          <p:nvPr>
            <p:ph type="title" idx="5"/>
          </p:nvPr>
        </p:nvSpPr>
        <p:spPr>
          <a:xfrm>
            <a:off x="1070438" y="2547538"/>
            <a:ext cx="2130000" cy="536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747" name="Google Shape;8747;p40"/>
          <p:cNvSpPr txBox="1">
            <a:spLocks noGrp="1"/>
          </p:cNvSpPr>
          <p:nvPr>
            <p:ph type="subTitle" idx="1"/>
          </p:nvPr>
        </p:nvSpPr>
        <p:spPr>
          <a:xfrm>
            <a:off x="1070450" y="3084250"/>
            <a:ext cx="2130000" cy="68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48" name="Google Shape;8748;p40"/>
          <p:cNvSpPr txBox="1">
            <a:spLocks noGrp="1"/>
          </p:cNvSpPr>
          <p:nvPr>
            <p:ph type="title" idx="6"/>
          </p:nvPr>
        </p:nvSpPr>
        <p:spPr>
          <a:xfrm>
            <a:off x="3518597" y="2547538"/>
            <a:ext cx="2130000" cy="536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749" name="Google Shape;8749;p40"/>
          <p:cNvSpPr txBox="1">
            <a:spLocks noGrp="1"/>
          </p:cNvSpPr>
          <p:nvPr>
            <p:ph type="subTitle" idx="7"/>
          </p:nvPr>
        </p:nvSpPr>
        <p:spPr>
          <a:xfrm>
            <a:off x="3518604" y="3084250"/>
            <a:ext cx="2130000" cy="68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50" name="Google Shape;8750;p40"/>
          <p:cNvSpPr txBox="1">
            <a:spLocks noGrp="1"/>
          </p:cNvSpPr>
          <p:nvPr>
            <p:ph type="title" idx="8"/>
          </p:nvPr>
        </p:nvSpPr>
        <p:spPr>
          <a:xfrm>
            <a:off x="5943550" y="2547538"/>
            <a:ext cx="2130000" cy="536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751" name="Google Shape;8751;p40"/>
          <p:cNvSpPr txBox="1">
            <a:spLocks noGrp="1"/>
          </p:cNvSpPr>
          <p:nvPr>
            <p:ph type="subTitle" idx="9"/>
          </p:nvPr>
        </p:nvSpPr>
        <p:spPr>
          <a:xfrm>
            <a:off x="5943550" y="3084250"/>
            <a:ext cx="2130000" cy="68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752" name="Google Shape;8752;p40"/>
          <p:cNvGrpSpPr/>
          <p:nvPr/>
        </p:nvGrpSpPr>
        <p:grpSpPr>
          <a:xfrm rot="1642227" flipH="1">
            <a:off x="8707265" y="1786526"/>
            <a:ext cx="246961" cy="203240"/>
            <a:chOff x="4968050" y="4573150"/>
            <a:chExt cx="1315625" cy="1082200"/>
          </a:xfrm>
        </p:grpSpPr>
        <p:grpSp>
          <p:nvGrpSpPr>
            <p:cNvPr id="8753" name="Google Shape;8753;p40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8754" name="Google Shape;8754;p40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5" name="Google Shape;8755;p40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756" name="Google Shape;8756;p40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" name="Google Shape;2068;p5"/>
          <p:cNvSpPr/>
          <p:nvPr/>
        </p:nvSpPr>
        <p:spPr>
          <a:xfrm rot="10800000">
            <a:off x="4448155" y="73"/>
            <a:ext cx="4695845" cy="5143352"/>
          </a:xfrm>
          <a:custGeom>
            <a:avLst/>
            <a:gdLst/>
            <a:ahLst/>
            <a:cxnLst/>
            <a:rect l="l" t="t" r="r" b="b"/>
            <a:pathLst>
              <a:path w="147889" h="162520" extrusionOk="0">
                <a:moveTo>
                  <a:pt x="1" y="0"/>
                </a:moveTo>
                <a:lnTo>
                  <a:pt x="1" y="162520"/>
                </a:lnTo>
                <a:lnTo>
                  <a:pt x="142662" y="162520"/>
                </a:lnTo>
                <a:cubicBezTo>
                  <a:pt x="145329" y="159329"/>
                  <a:pt x="145388" y="154948"/>
                  <a:pt x="144626" y="151019"/>
                </a:cubicBezTo>
                <a:cubicBezTo>
                  <a:pt x="143864" y="147090"/>
                  <a:pt x="142388" y="143232"/>
                  <a:pt x="142376" y="139243"/>
                </a:cubicBezTo>
                <a:cubicBezTo>
                  <a:pt x="142376" y="134528"/>
                  <a:pt x="144400" y="130052"/>
                  <a:pt x="145793" y="125515"/>
                </a:cubicBezTo>
                <a:cubicBezTo>
                  <a:pt x="147186" y="120967"/>
                  <a:pt x="147888" y="115883"/>
                  <a:pt x="145424" y="111740"/>
                </a:cubicBezTo>
                <a:cubicBezTo>
                  <a:pt x="143840" y="109085"/>
                  <a:pt x="141054" y="107025"/>
                  <a:pt x="140007" y="104156"/>
                </a:cubicBezTo>
                <a:cubicBezTo>
                  <a:pt x="137590" y="97548"/>
                  <a:pt x="145364" y="91273"/>
                  <a:pt x="145555" y="84320"/>
                </a:cubicBezTo>
                <a:cubicBezTo>
                  <a:pt x="145733" y="77986"/>
                  <a:pt x="139614" y="72688"/>
                  <a:pt x="139245" y="66353"/>
                </a:cubicBezTo>
                <a:cubicBezTo>
                  <a:pt x="138828" y="59376"/>
                  <a:pt x="145424" y="53507"/>
                  <a:pt x="146233" y="46553"/>
                </a:cubicBezTo>
                <a:cubicBezTo>
                  <a:pt x="147126" y="38862"/>
                  <a:pt x="140828" y="31790"/>
                  <a:pt x="140876" y="24063"/>
                </a:cubicBezTo>
                <a:cubicBezTo>
                  <a:pt x="140911" y="19681"/>
                  <a:pt x="142995" y="15526"/>
                  <a:pt x="143638" y="11192"/>
                </a:cubicBezTo>
                <a:cubicBezTo>
                  <a:pt x="144269" y="6846"/>
                  <a:pt x="142816" y="1607"/>
                  <a:pt x="1383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9" name="Google Shape;2069;p5"/>
          <p:cNvSpPr txBox="1">
            <a:spLocks noGrp="1"/>
          </p:cNvSpPr>
          <p:nvPr>
            <p:ph type="subTitle" idx="1"/>
          </p:nvPr>
        </p:nvSpPr>
        <p:spPr>
          <a:xfrm>
            <a:off x="1226900" y="1179825"/>
            <a:ext cx="28332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 b="1">
                <a:solidFill>
                  <a:schemeClr val="dk2"/>
                </a:solidFill>
                <a:latin typeface="Neucha"/>
                <a:ea typeface="Neucha"/>
                <a:cs typeface="Neucha"/>
                <a:sym typeface="Neuch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9pPr>
          </a:lstStyle>
          <a:p>
            <a:endParaRPr/>
          </a:p>
        </p:txBody>
      </p:sp>
      <p:sp>
        <p:nvSpPr>
          <p:cNvPr id="2070" name="Google Shape;2070;p5"/>
          <p:cNvSpPr txBox="1">
            <a:spLocks noGrp="1"/>
          </p:cNvSpPr>
          <p:nvPr>
            <p:ph type="subTitle" idx="2"/>
          </p:nvPr>
        </p:nvSpPr>
        <p:spPr>
          <a:xfrm>
            <a:off x="5083800" y="1179825"/>
            <a:ext cx="28332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 b="1">
                <a:solidFill>
                  <a:schemeClr val="dk1"/>
                </a:solidFill>
                <a:latin typeface="Neucha"/>
                <a:ea typeface="Neucha"/>
                <a:cs typeface="Neucha"/>
                <a:sym typeface="Neuch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Contrail One"/>
              <a:buNone/>
              <a:defRPr sz="2500">
                <a:solidFill>
                  <a:schemeClr val="dk1"/>
                </a:solidFill>
                <a:latin typeface="Contrail One"/>
                <a:ea typeface="Contrail One"/>
                <a:cs typeface="Contrail One"/>
                <a:sym typeface="Contrail One"/>
              </a:defRPr>
            </a:lvl9pPr>
          </a:lstStyle>
          <a:p>
            <a:endParaRPr/>
          </a:p>
        </p:txBody>
      </p:sp>
      <p:sp>
        <p:nvSpPr>
          <p:cNvPr id="2071" name="Google Shape;2071;p5"/>
          <p:cNvSpPr txBox="1">
            <a:spLocks noGrp="1"/>
          </p:cNvSpPr>
          <p:nvPr>
            <p:ph type="subTitle" idx="3"/>
          </p:nvPr>
        </p:nvSpPr>
        <p:spPr>
          <a:xfrm>
            <a:off x="1226900" y="1603350"/>
            <a:ext cx="2833200" cy="9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2" name="Google Shape;2072;p5"/>
          <p:cNvSpPr txBox="1">
            <a:spLocks noGrp="1"/>
          </p:cNvSpPr>
          <p:nvPr>
            <p:ph type="subTitle" idx="4"/>
          </p:nvPr>
        </p:nvSpPr>
        <p:spPr>
          <a:xfrm>
            <a:off x="5083800" y="1603350"/>
            <a:ext cx="2833200" cy="9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3" name="Google Shape;2073;p5"/>
          <p:cNvSpPr/>
          <p:nvPr/>
        </p:nvSpPr>
        <p:spPr>
          <a:xfrm rot="10755606">
            <a:off x="9387417" y="-279349"/>
            <a:ext cx="3243" cy="4965"/>
          </a:xfrm>
          <a:custGeom>
            <a:avLst/>
            <a:gdLst/>
            <a:ahLst/>
            <a:cxnLst/>
            <a:rect l="l" t="t" r="r" b="b"/>
            <a:pathLst>
              <a:path w="113" h="173" fill="none" extrusionOk="0">
                <a:moveTo>
                  <a:pt x="112" y="0"/>
                </a:moveTo>
                <a:lnTo>
                  <a:pt x="1" y="173"/>
                </a:lnTo>
              </a:path>
            </a:pathLst>
          </a:custGeom>
          <a:noFill/>
          <a:ln w="225" cap="rnd" cmpd="sng">
            <a:solidFill>
              <a:srgbClr val="01010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74" name="Google Shape;2074;p5"/>
          <p:cNvGrpSpPr/>
          <p:nvPr/>
        </p:nvGrpSpPr>
        <p:grpSpPr>
          <a:xfrm rot="-5153305">
            <a:off x="8614036" y="3870165"/>
            <a:ext cx="227531" cy="187161"/>
            <a:chOff x="4968050" y="4573150"/>
            <a:chExt cx="1315625" cy="1082200"/>
          </a:xfrm>
        </p:grpSpPr>
        <p:grpSp>
          <p:nvGrpSpPr>
            <p:cNvPr id="2075" name="Google Shape;2075;p5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2076" name="Google Shape;2076;p5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5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78" name="Google Shape;2078;p5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9" name="Google Shape;2079;p5"/>
          <p:cNvGrpSpPr/>
          <p:nvPr/>
        </p:nvGrpSpPr>
        <p:grpSpPr>
          <a:xfrm rot="-9249478" flipH="1">
            <a:off x="7867798" y="4582911"/>
            <a:ext cx="341007" cy="281426"/>
            <a:chOff x="1154850" y="1916575"/>
            <a:chExt cx="1658950" cy="1369100"/>
          </a:xfrm>
        </p:grpSpPr>
        <p:sp>
          <p:nvSpPr>
            <p:cNvPr id="2080" name="Google Shape;2080;p5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5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2" name="Google Shape;2082;p5"/>
          <p:cNvGrpSpPr/>
          <p:nvPr/>
        </p:nvGrpSpPr>
        <p:grpSpPr>
          <a:xfrm rot="5153190" flipH="1">
            <a:off x="6814898" y="281696"/>
            <a:ext cx="269608" cy="221773"/>
            <a:chOff x="4968050" y="4573150"/>
            <a:chExt cx="1315625" cy="1082200"/>
          </a:xfrm>
        </p:grpSpPr>
        <p:grpSp>
          <p:nvGrpSpPr>
            <p:cNvPr id="2083" name="Google Shape;2083;p5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2084" name="Google Shape;2084;p5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5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86" name="Google Shape;2086;p5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7" name="Google Shape;2087;p5"/>
          <p:cNvGrpSpPr/>
          <p:nvPr/>
        </p:nvGrpSpPr>
        <p:grpSpPr>
          <a:xfrm rot="-1527087">
            <a:off x="8464373" y="1135458"/>
            <a:ext cx="274854" cy="226890"/>
            <a:chOff x="1154850" y="1916575"/>
            <a:chExt cx="1658950" cy="1369100"/>
          </a:xfrm>
        </p:grpSpPr>
        <p:sp>
          <p:nvSpPr>
            <p:cNvPr id="2088" name="Google Shape;2088;p5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5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0" name="Google Shape;2090;p5"/>
          <p:cNvGrpSpPr/>
          <p:nvPr/>
        </p:nvGrpSpPr>
        <p:grpSpPr>
          <a:xfrm rot="-5153190">
            <a:off x="1182824" y="281696"/>
            <a:ext cx="269608" cy="221773"/>
            <a:chOff x="4968050" y="4573150"/>
            <a:chExt cx="1315625" cy="1082200"/>
          </a:xfrm>
        </p:grpSpPr>
        <p:grpSp>
          <p:nvGrpSpPr>
            <p:cNvPr id="2091" name="Google Shape;2091;p5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2092" name="Google Shape;2092;p5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5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94" name="Google Shape;2094;p5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5" name="Google Shape;2095;p5"/>
          <p:cNvGrpSpPr/>
          <p:nvPr/>
        </p:nvGrpSpPr>
        <p:grpSpPr>
          <a:xfrm rot="-2071144">
            <a:off x="467258" y="732095"/>
            <a:ext cx="1004484" cy="784309"/>
            <a:chOff x="152425" y="47525"/>
            <a:chExt cx="7178075" cy="5742625"/>
          </a:xfrm>
        </p:grpSpPr>
        <p:sp>
          <p:nvSpPr>
            <p:cNvPr id="2096" name="Google Shape;2096;p5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5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5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5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5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5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5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5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5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5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5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5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5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5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5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5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5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5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5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5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5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5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5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5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5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5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5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5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5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5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5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5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5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5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0" name="Google Shape;2130;p5"/>
          <p:cNvGrpSpPr/>
          <p:nvPr/>
        </p:nvGrpSpPr>
        <p:grpSpPr>
          <a:xfrm rot="-620220" flipH="1">
            <a:off x="318928" y="3776831"/>
            <a:ext cx="792344" cy="905767"/>
            <a:chOff x="1260150" y="-357200"/>
            <a:chExt cx="4971200" cy="6041600"/>
          </a:xfrm>
        </p:grpSpPr>
        <p:sp>
          <p:nvSpPr>
            <p:cNvPr id="2131" name="Google Shape;2131;p5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5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5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5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5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5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5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5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5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5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5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5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5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5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5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5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5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5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5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5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5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5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5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5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5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5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5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5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5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5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5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5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5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5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5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5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5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5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9" name="Google Shape;2169;p5"/>
          <p:cNvGrpSpPr/>
          <p:nvPr/>
        </p:nvGrpSpPr>
        <p:grpSpPr>
          <a:xfrm rot="-5153305">
            <a:off x="438224" y="2003565"/>
            <a:ext cx="227531" cy="187161"/>
            <a:chOff x="4968050" y="4573150"/>
            <a:chExt cx="1315625" cy="1082200"/>
          </a:xfrm>
        </p:grpSpPr>
        <p:grpSp>
          <p:nvGrpSpPr>
            <p:cNvPr id="2170" name="Google Shape;2170;p5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2171" name="Google Shape;2171;p5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5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73" name="Google Shape;2173;p5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4" name="Google Shape;2174;p5"/>
          <p:cNvGrpSpPr/>
          <p:nvPr/>
        </p:nvGrpSpPr>
        <p:grpSpPr>
          <a:xfrm rot="-2422347">
            <a:off x="755906" y="3325042"/>
            <a:ext cx="274804" cy="226879"/>
            <a:chOff x="1154850" y="1916575"/>
            <a:chExt cx="1658950" cy="1369100"/>
          </a:xfrm>
        </p:grpSpPr>
        <p:sp>
          <p:nvSpPr>
            <p:cNvPr id="2175" name="Google Shape;2175;p5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5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spTree>
      <p:nvGrpSpPr>
        <p:cNvPr id="1" name="Shape 8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8" name="Google Shape;8758;p41"/>
          <p:cNvSpPr/>
          <p:nvPr/>
        </p:nvSpPr>
        <p:spPr>
          <a:xfrm>
            <a:off x="0" y="0"/>
            <a:ext cx="4571988" cy="5143352"/>
          </a:xfrm>
          <a:custGeom>
            <a:avLst/>
            <a:gdLst/>
            <a:ahLst/>
            <a:cxnLst/>
            <a:rect l="l" t="t" r="r" b="b"/>
            <a:pathLst>
              <a:path w="147889" h="162520" extrusionOk="0">
                <a:moveTo>
                  <a:pt x="1" y="0"/>
                </a:moveTo>
                <a:lnTo>
                  <a:pt x="1" y="162520"/>
                </a:lnTo>
                <a:lnTo>
                  <a:pt x="142662" y="162520"/>
                </a:lnTo>
                <a:cubicBezTo>
                  <a:pt x="145329" y="159329"/>
                  <a:pt x="145388" y="154948"/>
                  <a:pt x="144626" y="151019"/>
                </a:cubicBezTo>
                <a:cubicBezTo>
                  <a:pt x="143864" y="147090"/>
                  <a:pt x="142388" y="143232"/>
                  <a:pt x="142376" y="139243"/>
                </a:cubicBezTo>
                <a:cubicBezTo>
                  <a:pt x="142376" y="134528"/>
                  <a:pt x="144400" y="130052"/>
                  <a:pt x="145793" y="125515"/>
                </a:cubicBezTo>
                <a:cubicBezTo>
                  <a:pt x="147186" y="120967"/>
                  <a:pt x="147888" y="115883"/>
                  <a:pt x="145424" y="111740"/>
                </a:cubicBezTo>
                <a:cubicBezTo>
                  <a:pt x="143840" y="109085"/>
                  <a:pt x="141054" y="107025"/>
                  <a:pt x="140007" y="104156"/>
                </a:cubicBezTo>
                <a:cubicBezTo>
                  <a:pt x="137590" y="97548"/>
                  <a:pt x="145364" y="91273"/>
                  <a:pt x="145555" y="84320"/>
                </a:cubicBezTo>
                <a:cubicBezTo>
                  <a:pt x="145733" y="77986"/>
                  <a:pt x="139614" y="72688"/>
                  <a:pt x="139245" y="66353"/>
                </a:cubicBezTo>
                <a:cubicBezTo>
                  <a:pt x="138828" y="59376"/>
                  <a:pt x="145424" y="53507"/>
                  <a:pt x="146233" y="46553"/>
                </a:cubicBezTo>
                <a:cubicBezTo>
                  <a:pt x="147126" y="38862"/>
                  <a:pt x="140828" y="31790"/>
                  <a:pt x="140876" y="24063"/>
                </a:cubicBezTo>
                <a:cubicBezTo>
                  <a:pt x="140911" y="19681"/>
                  <a:pt x="142995" y="15526"/>
                  <a:pt x="143638" y="11192"/>
                </a:cubicBezTo>
                <a:cubicBezTo>
                  <a:pt x="144269" y="6846"/>
                  <a:pt x="142816" y="1607"/>
                  <a:pt x="1383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59" name="Google Shape;8759;p41"/>
          <p:cNvSpPr txBox="1">
            <a:spLocks noGrp="1"/>
          </p:cNvSpPr>
          <p:nvPr>
            <p:ph type="ctrTitle"/>
          </p:nvPr>
        </p:nvSpPr>
        <p:spPr>
          <a:xfrm>
            <a:off x="715100" y="535000"/>
            <a:ext cx="3733200" cy="1287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55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8760" name="Google Shape;8760;p41"/>
          <p:cNvSpPr txBox="1">
            <a:spLocks noGrp="1"/>
          </p:cNvSpPr>
          <p:nvPr>
            <p:ph type="subTitle" idx="1"/>
          </p:nvPr>
        </p:nvSpPr>
        <p:spPr>
          <a:xfrm>
            <a:off x="715100" y="1822300"/>
            <a:ext cx="3733200" cy="10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8761" name="Google Shape;8761;p41"/>
          <p:cNvGrpSpPr/>
          <p:nvPr/>
        </p:nvGrpSpPr>
        <p:grpSpPr>
          <a:xfrm rot="-265062">
            <a:off x="7092985" y="1899289"/>
            <a:ext cx="1999184" cy="1515993"/>
            <a:chOff x="309325" y="29525"/>
            <a:chExt cx="7856700" cy="6107950"/>
          </a:xfrm>
        </p:grpSpPr>
        <p:sp>
          <p:nvSpPr>
            <p:cNvPr id="8762" name="Google Shape;8762;p41"/>
            <p:cNvSpPr/>
            <p:nvPr/>
          </p:nvSpPr>
          <p:spPr>
            <a:xfrm>
              <a:off x="830425" y="797775"/>
              <a:ext cx="5592761" cy="2329056"/>
            </a:xfrm>
            <a:custGeom>
              <a:avLst/>
              <a:gdLst/>
              <a:ahLst/>
              <a:cxnLst/>
              <a:rect l="l" t="t" r="r" b="b"/>
              <a:pathLst>
                <a:path w="211207" h="86719" extrusionOk="0">
                  <a:moveTo>
                    <a:pt x="200237" y="0"/>
                  </a:moveTo>
                  <a:cubicBezTo>
                    <a:pt x="194777" y="0"/>
                    <a:pt x="188439" y="537"/>
                    <a:pt x="181415" y="1572"/>
                  </a:cubicBezTo>
                  <a:lnTo>
                    <a:pt x="181402" y="1577"/>
                  </a:lnTo>
                  <a:lnTo>
                    <a:pt x="181389" y="1585"/>
                  </a:lnTo>
                  <a:cubicBezTo>
                    <a:pt x="158793" y="4911"/>
                    <a:pt x="129056" y="13382"/>
                    <a:pt x="98498" y="25608"/>
                  </a:cubicBezTo>
                  <a:cubicBezTo>
                    <a:pt x="68543" y="37592"/>
                    <a:pt x="41639" y="51642"/>
                    <a:pt x="23021" y="64600"/>
                  </a:cubicBezTo>
                  <a:lnTo>
                    <a:pt x="23008" y="64608"/>
                  </a:lnTo>
                  <a:cubicBezTo>
                    <a:pt x="12310" y="72047"/>
                    <a:pt x="4351" y="79136"/>
                    <a:pt x="92" y="85253"/>
                  </a:cubicBezTo>
                  <a:cubicBezTo>
                    <a:pt x="24" y="85357"/>
                    <a:pt x="1" y="85489"/>
                    <a:pt x="43" y="85596"/>
                  </a:cubicBezTo>
                  <a:cubicBezTo>
                    <a:pt x="84" y="85702"/>
                    <a:pt x="196" y="85785"/>
                    <a:pt x="315" y="85814"/>
                  </a:cubicBezTo>
                  <a:cubicBezTo>
                    <a:pt x="3272" y="86423"/>
                    <a:pt x="6785" y="86718"/>
                    <a:pt x="10779" y="86718"/>
                  </a:cubicBezTo>
                  <a:cubicBezTo>
                    <a:pt x="14791" y="86718"/>
                    <a:pt x="19288" y="86421"/>
                    <a:pt x="24195" y="85845"/>
                  </a:cubicBezTo>
                  <a:cubicBezTo>
                    <a:pt x="24202" y="85844"/>
                    <a:pt x="24208" y="85842"/>
                    <a:pt x="24214" y="85842"/>
                  </a:cubicBezTo>
                  <a:cubicBezTo>
                    <a:pt x="24220" y="85842"/>
                    <a:pt x="24225" y="85844"/>
                    <a:pt x="24229" y="85850"/>
                  </a:cubicBezTo>
                  <a:cubicBezTo>
                    <a:pt x="47308" y="83151"/>
                    <a:pt x="79451" y="74274"/>
                    <a:pt x="112654" y="60988"/>
                  </a:cubicBezTo>
                  <a:cubicBezTo>
                    <a:pt x="146429" y="47476"/>
                    <a:pt x="176249" y="31428"/>
                    <a:pt x="194779" y="17280"/>
                  </a:cubicBezTo>
                  <a:lnTo>
                    <a:pt x="194792" y="17272"/>
                  </a:lnTo>
                  <a:lnTo>
                    <a:pt x="194805" y="17267"/>
                  </a:lnTo>
                  <a:cubicBezTo>
                    <a:pt x="202218" y="11605"/>
                    <a:pt x="207815" y="6236"/>
                    <a:pt x="211128" y="1473"/>
                  </a:cubicBezTo>
                  <a:cubicBezTo>
                    <a:pt x="211193" y="1374"/>
                    <a:pt x="211206" y="1250"/>
                    <a:pt x="211164" y="1135"/>
                  </a:cubicBezTo>
                  <a:cubicBezTo>
                    <a:pt x="211120" y="1026"/>
                    <a:pt x="211022" y="941"/>
                    <a:pt x="210902" y="909"/>
                  </a:cubicBezTo>
                  <a:cubicBezTo>
                    <a:pt x="207886" y="298"/>
                    <a:pt x="204305" y="0"/>
                    <a:pt x="200237" y="0"/>
                  </a:cubicBezTo>
                  <a:close/>
                </a:path>
              </a:pathLst>
            </a:custGeom>
            <a:solidFill>
              <a:srgbClr val="4015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41"/>
            <p:cNvSpPr/>
            <p:nvPr/>
          </p:nvSpPr>
          <p:spPr>
            <a:xfrm>
              <a:off x="759425" y="423950"/>
              <a:ext cx="5692525" cy="2561625"/>
            </a:xfrm>
            <a:custGeom>
              <a:avLst/>
              <a:gdLst/>
              <a:ahLst/>
              <a:cxnLst/>
              <a:rect l="l" t="t" r="r" b="b"/>
              <a:pathLst>
                <a:path w="227701" h="102465" extrusionOk="0">
                  <a:moveTo>
                    <a:pt x="206126" y="1"/>
                  </a:moveTo>
                  <a:cubicBezTo>
                    <a:pt x="200493" y="1"/>
                    <a:pt x="193883" y="576"/>
                    <a:pt x="186492" y="1695"/>
                  </a:cubicBezTo>
                  <a:cubicBezTo>
                    <a:pt x="164343" y="5055"/>
                    <a:pt x="135175" y="13318"/>
                    <a:pt x="104292" y="25669"/>
                  </a:cubicBezTo>
                  <a:cubicBezTo>
                    <a:pt x="73748" y="37887"/>
                    <a:pt x="47158" y="51872"/>
                    <a:pt x="28820" y="64596"/>
                  </a:cubicBezTo>
                  <a:cubicBezTo>
                    <a:pt x="10137" y="77586"/>
                    <a:pt x="1" y="89292"/>
                    <a:pt x="2911" y="96568"/>
                  </a:cubicBezTo>
                  <a:cubicBezTo>
                    <a:pt x="4005" y="99301"/>
                    <a:pt x="6840" y="101281"/>
                    <a:pt x="11335" y="102456"/>
                  </a:cubicBezTo>
                  <a:cubicBezTo>
                    <a:pt x="11371" y="102461"/>
                    <a:pt x="11404" y="102464"/>
                    <a:pt x="11436" y="102464"/>
                  </a:cubicBezTo>
                  <a:cubicBezTo>
                    <a:pt x="11481" y="102464"/>
                    <a:pt x="11523" y="102458"/>
                    <a:pt x="11564" y="102443"/>
                  </a:cubicBezTo>
                  <a:cubicBezTo>
                    <a:pt x="11632" y="102417"/>
                    <a:pt x="11689" y="102378"/>
                    <a:pt x="11728" y="102315"/>
                  </a:cubicBezTo>
                  <a:cubicBezTo>
                    <a:pt x="15987" y="95967"/>
                    <a:pt x="24216" y="88619"/>
                    <a:pt x="35332" y="80873"/>
                  </a:cubicBezTo>
                  <a:cubicBezTo>
                    <a:pt x="53989" y="67925"/>
                    <a:pt x="80818" y="53927"/>
                    <a:pt x="110802" y="41932"/>
                  </a:cubicBezTo>
                  <a:cubicBezTo>
                    <a:pt x="141107" y="29811"/>
                    <a:pt x="170475" y="21386"/>
                    <a:pt x="193006" y="17980"/>
                  </a:cubicBezTo>
                  <a:cubicBezTo>
                    <a:pt x="200413" y="16859"/>
                    <a:pt x="207081" y="16275"/>
                    <a:pt x="212801" y="16275"/>
                  </a:cubicBezTo>
                  <a:cubicBezTo>
                    <a:pt x="217184" y="16275"/>
                    <a:pt x="221010" y="16618"/>
                    <a:pt x="224183" y="17325"/>
                  </a:cubicBezTo>
                  <a:cubicBezTo>
                    <a:pt x="224196" y="17325"/>
                    <a:pt x="224208" y="17325"/>
                    <a:pt x="224220" y="17325"/>
                  </a:cubicBezTo>
                  <a:cubicBezTo>
                    <a:pt x="224281" y="17325"/>
                    <a:pt x="224334" y="17323"/>
                    <a:pt x="224390" y="17302"/>
                  </a:cubicBezTo>
                  <a:cubicBezTo>
                    <a:pt x="224463" y="17276"/>
                    <a:pt x="224526" y="17224"/>
                    <a:pt x="224565" y="17156"/>
                  </a:cubicBezTo>
                  <a:cubicBezTo>
                    <a:pt x="227012" y="13207"/>
                    <a:pt x="227701" y="9818"/>
                    <a:pt x="226604" y="7079"/>
                  </a:cubicBezTo>
                  <a:cubicBezTo>
                    <a:pt x="224684" y="2281"/>
                    <a:pt x="217343" y="1"/>
                    <a:pt x="206126" y="1"/>
                  </a:cubicBezTo>
                  <a:close/>
                </a:path>
              </a:pathLst>
            </a:custGeom>
            <a:solidFill>
              <a:srgbClr val="F49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41"/>
            <p:cNvSpPr/>
            <p:nvPr/>
          </p:nvSpPr>
          <p:spPr>
            <a:xfrm>
              <a:off x="409150" y="246450"/>
              <a:ext cx="6662925" cy="3591325"/>
            </a:xfrm>
            <a:custGeom>
              <a:avLst/>
              <a:gdLst/>
              <a:ahLst/>
              <a:cxnLst/>
              <a:rect l="l" t="t" r="r" b="b"/>
              <a:pathLst>
                <a:path w="266517" h="143653" extrusionOk="0">
                  <a:moveTo>
                    <a:pt x="219876" y="6332"/>
                  </a:moveTo>
                  <a:cubicBezTo>
                    <a:pt x="231577" y="6332"/>
                    <a:pt x="239230" y="8781"/>
                    <a:pt x="241286" y="13914"/>
                  </a:cubicBezTo>
                  <a:cubicBezTo>
                    <a:pt x="244456" y="21842"/>
                    <a:pt x="233506" y="34385"/>
                    <a:pt x="213160" y="48178"/>
                  </a:cubicBezTo>
                  <a:cubicBezTo>
                    <a:pt x="194971" y="60505"/>
                    <a:pt x="169283" y="73830"/>
                    <a:pt x="139496" y="85744"/>
                  </a:cubicBezTo>
                  <a:cubicBezTo>
                    <a:pt x="110352" y="97403"/>
                    <a:pt x="82757" y="105531"/>
                    <a:pt x="60937" y="109213"/>
                  </a:cubicBezTo>
                  <a:cubicBezTo>
                    <a:pt x="52248" y="110687"/>
                    <a:pt x="44472" y="111449"/>
                    <a:pt x="37883" y="111449"/>
                  </a:cubicBezTo>
                  <a:cubicBezTo>
                    <a:pt x="33254" y="111449"/>
                    <a:pt x="29210" y="111073"/>
                    <a:pt x="25848" y="110304"/>
                  </a:cubicBezTo>
                  <a:cubicBezTo>
                    <a:pt x="25820" y="110306"/>
                    <a:pt x="25796" y="110308"/>
                    <a:pt x="25774" y="110308"/>
                  </a:cubicBezTo>
                  <a:cubicBezTo>
                    <a:pt x="25677" y="110308"/>
                    <a:pt x="25630" y="110284"/>
                    <a:pt x="25575" y="110242"/>
                  </a:cubicBezTo>
                  <a:cubicBezTo>
                    <a:pt x="25546" y="110205"/>
                    <a:pt x="25489" y="110182"/>
                    <a:pt x="25437" y="110174"/>
                  </a:cubicBezTo>
                  <a:cubicBezTo>
                    <a:pt x="20513" y="108935"/>
                    <a:pt x="17418" y="106848"/>
                    <a:pt x="16252" y="103938"/>
                  </a:cubicBezTo>
                  <a:cubicBezTo>
                    <a:pt x="13183" y="96262"/>
                    <a:pt x="23301" y="84314"/>
                    <a:pt x="42322" y="71083"/>
                  </a:cubicBezTo>
                  <a:cubicBezTo>
                    <a:pt x="60587" y="58356"/>
                    <a:pt x="87106" y="44477"/>
                    <a:pt x="118038" y="32106"/>
                  </a:cubicBezTo>
                  <a:cubicBezTo>
                    <a:pt x="149225" y="19626"/>
                    <a:pt x="178208" y="11363"/>
                    <a:pt x="200285" y="8016"/>
                  </a:cubicBezTo>
                  <a:cubicBezTo>
                    <a:pt x="207642" y="6902"/>
                    <a:pt x="214230" y="6332"/>
                    <a:pt x="219876" y="6332"/>
                  </a:cubicBezTo>
                  <a:close/>
                  <a:moveTo>
                    <a:pt x="225031" y="0"/>
                  </a:moveTo>
                  <a:cubicBezTo>
                    <a:pt x="218757" y="0"/>
                    <a:pt x="211691" y="522"/>
                    <a:pt x="203985" y="1548"/>
                  </a:cubicBezTo>
                  <a:cubicBezTo>
                    <a:pt x="179391" y="4835"/>
                    <a:pt x="148303" y="13260"/>
                    <a:pt x="115715" y="26299"/>
                  </a:cubicBezTo>
                  <a:cubicBezTo>
                    <a:pt x="83370" y="39239"/>
                    <a:pt x="55226" y="54442"/>
                    <a:pt x="35179" y="68939"/>
                  </a:cubicBezTo>
                  <a:cubicBezTo>
                    <a:pt x="12307" y="85476"/>
                    <a:pt x="1" y="101054"/>
                    <a:pt x="4088" y="111266"/>
                  </a:cubicBezTo>
                  <a:lnTo>
                    <a:pt x="13835" y="135629"/>
                  </a:lnTo>
                  <a:cubicBezTo>
                    <a:pt x="15454" y="139672"/>
                    <a:pt x="20409" y="142229"/>
                    <a:pt x="28563" y="143208"/>
                  </a:cubicBezTo>
                  <a:cubicBezTo>
                    <a:pt x="28607" y="143206"/>
                    <a:pt x="28735" y="143169"/>
                    <a:pt x="28813" y="143141"/>
                  </a:cubicBezTo>
                  <a:lnTo>
                    <a:pt x="28880" y="143115"/>
                  </a:lnTo>
                  <a:cubicBezTo>
                    <a:pt x="28896" y="143113"/>
                    <a:pt x="28912" y="143111"/>
                    <a:pt x="28928" y="143111"/>
                  </a:cubicBezTo>
                  <a:cubicBezTo>
                    <a:pt x="29020" y="143111"/>
                    <a:pt x="29107" y="143150"/>
                    <a:pt x="29171" y="143216"/>
                  </a:cubicBezTo>
                  <a:cubicBezTo>
                    <a:pt x="29231" y="143253"/>
                    <a:pt x="29293" y="143292"/>
                    <a:pt x="29371" y="143292"/>
                  </a:cubicBezTo>
                  <a:cubicBezTo>
                    <a:pt x="31675" y="143533"/>
                    <a:pt x="34188" y="143652"/>
                    <a:pt x="36894" y="143652"/>
                  </a:cubicBezTo>
                  <a:cubicBezTo>
                    <a:pt x="46682" y="143652"/>
                    <a:pt x="58981" y="142096"/>
                    <a:pt x="72934" y="139181"/>
                  </a:cubicBezTo>
                  <a:cubicBezTo>
                    <a:pt x="95848" y="134397"/>
                    <a:pt x="123199" y="125965"/>
                    <a:pt x="151125" y="114792"/>
                  </a:cubicBezTo>
                  <a:cubicBezTo>
                    <a:pt x="179328" y="103509"/>
                    <a:pt x="205191" y="90610"/>
                    <a:pt x="225152" y="78146"/>
                  </a:cubicBezTo>
                  <a:cubicBezTo>
                    <a:pt x="240327" y="68698"/>
                    <a:pt x="252114" y="59494"/>
                    <a:pt x="258947" y="51446"/>
                  </a:cubicBezTo>
                  <a:cubicBezTo>
                    <a:pt x="258994" y="51397"/>
                    <a:pt x="259020" y="51332"/>
                    <a:pt x="259031" y="51259"/>
                  </a:cubicBezTo>
                  <a:cubicBezTo>
                    <a:pt x="259044" y="51176"/>
                    <a:pt x="259072" y="51057"/>
                    <a:pt x="259290" y="50937"/>
                  </a:cubicBezTo>
                  <a:cubicBezTo>
                    <a:pt x="259296" y="50940"/>
                    <a:pt x="259302" y="50941"/>
                    <a:pt x="259308" y="50941"/>
                  </a:cubicBezTo>
                  <a:cubicBezTo>
                    <a:pt x="259317" y="50941"/>
                    <a:pt x="259326" y="50938"/>
                    <a:pt x="259335" y="50935"/>
                  </a:cubicBezTo>
                  <a:cubicBezTo>
                    <a:pt x="259389" y="50911"/>
                    <a:pt x="259439" y="50877"/>
                    <a:pt x="259478" y="50831"/>
                  </a:cubicBezTo>
                  <a:cubicBezTo>
                    <a:pt x="264690" y="44503"/>
                    <a:pt x="266517" y="39234"/>
                    <a:pt x="264898" y="35188"/>
                  </a:cubicBezTo>
                  <a:lnTo>
                    <a:pt x="255151" y="10825"/>
                  </a:lnTo>
                  <a:cubicBezTo>
                    <a:pt x="252222" y="3505"/>
                    <a:pt x="241289" y="0"/>
                    <a:pt x="225031" y="0"/>
                  </a:cubicBezTo>
                  <a:close/>
                </a:path>
              </a:pathLst>
            </a:custGeom>
            <a:solidFill>
              <a:srgbClr val="F4942E"/>
            </a:solidFill>
            <a:ln w="16250" cap="flat" cmpd="sng">
              <a:solidFill>
                <a:srgbClr val="F4942E"/>
              </a:solidFill>
              <a:prstDash val="solid"/>
              <a:miter lim="25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41"/>
            <p:cNvSpPr/>
            <p:nvPr/>
          </p:nvSpPr>
          <p:spPr>
            <a:xfrm>
              <a:off x="1146600" y="1551200"/>
              <a:ext cx="6121400" cy="3666675"/>
            </a:xfrm>
            <a:custGeom>
              <a:avLst/>
              <a:gdLst/>
              <a:ahLst/>
              <a:cxnLst/>
              <a:rect l="l" t="t" r="r" b="b"/>
              <a:pathLst>
                <a:path w="244856" h="146667" extrusionOk="0">
                  <a:moveTo>
                    <a:pt x="60118" y="117099"/>
                  </a:moveTo>
                  <a:lnTo>
                    <a:pt x="60118" y="117099"/>
                  </a:lnTo>
                  <a:cubicBezTo>
                    <a:pt x="60791" y="117388"/>
                    <a:pt x="61467" y="117645"/>
                    <a:pt x="62158" y="117860"/>
                  </a:cubicBezTo>
                  <a:lnTo>
                    <a:pt x="62158" y="117860"/>
                  </a:lnTo>
                  <a:cubicBezTo>
                    <a:pt x="61467" y="117645"/>
                    <a:pt x="60791" y="117388"/>
                    <a:pt x="60126" y="117110"/>
                  </a:cubicBezTo>
                  <a:lnTo>
                    <a:pt x="60118" y="117099"/>
                  </a:lnTo>
                  <a:close/>
                  <a:moveTo>
                    <a:pt x="229779" y="0"/>
                  </a:moveTo>
                  <a:cubicBezTo>
                    <a:pt x="229740" y="0"/>
                    <a:pt x="229702" y="9"/>
                    <a:pt x="229665" y="26"/>
                  </a:cubicBezTo>
                  <a:cubicBezTo>
                    <a:pt x="229611" y="46"/>
                    <a:pt x="229561" y="83"/>
                    <a:pt x="229522" y="130"/>
                  </a:cubicBezTo>
                  <a:cubicBezTo>
                    <a:pt x="223572" y="7015"/>
                    <a:pt x="214313" y="14606"/>
                    <a:pt x="202537" y="22445"/>
                  </a:cubicBezTo>
                  <a:cubicBezTo>
                    <a:pt x="181976" y="36123"/>
                    <a:pt x="153704" y="50545"/>
                    <a:pt x="121892" y="63272"/>
                  </a:cubicBezTo>
                  <a:cubicBezTo>
                    <a:pt x="90372" y="75880"/>
                    <a:pt x="60230" y="84886"/>
                    <a:pt x="36015" y="89199"/>
                  </a:cubicBezTo>
                  <a:cubicBezTo>
                    <a:pt x="25330" y="91113"/>
                    <a:pt x="15804" y="92115"/>
                    <a:pt x="7817" y="92115"/>
                  </a:cubicBezTo>
                  <a:cubicBezTo>
                    <a:pt x="5174" y="92115"/>
                    <a:pt x="2699" y="92005"/>
                    <a:pt x="406" y="91782"/>
                  </a:cubicBezTo>
                  <a:cubicBezTo>
                    <a:pt x="390" y="91779"/>
                    <a:pt x="374" y="91778"/>
                    <a:pt x="358" y="91778"/>
                  </a:cubicBezTo>
                  <a:cubicBezTo>
                    <a:pt x="320" y="91778"/>
                    <a:pt x="282" y="91787"/>
                    <a:pt x="245" y="91803"/>
                  </a:cubicBezTo>
                  <a:cubicBezTo>
                    <a:pt x="188" y="91824"/>
                    <a:pt x="141" y="91860"/>
                    <a:pt x="102" y="91907"/>
                  </a:cubicBezTo>
                  <a:cubicBezTo>
                    <a:pt x="27" y="91998"/>
                    <a:pt x="1" y="92118"/>
                    <a:pt x="29" y="92227"/>
                  </a:cubicBezTo>
                  <a:cubicBezTo>
                    <a:pt x="1253" y="97187"/>
                    <a:pt x="8682" y="122681"/>
                    <a:pt x="34500" y="136821"/>
                  </a:cubicBezTo>
                  <a:cubicBezTo>
                    <a:pt x="44554" y="142322"/>
                    <a:pt x="56255" y="145555"/>
                    <a:pt x="69372" y="146410"/>
                  </a:cubicBezTo>
                  <a:cubicBezTo>
                    <a:pt x="69390" y="146407"/>
                    <a:pt x="69412" y="146405"/>
                    <a:pt x="69439" y="146405"/>
                  </a:cubicBezTo>
                  <a:cubicBezTo>
                    <a:pt x="69499" y="146405"/>
                    <a:pt x="69584" y="146416"/>
                    <a:pt x="69717" y="146456"/>
                  </a:cubicBezTo>
                  <a:cubicBezTo>
                    <a:pt x="71981" y="146597"/>
                    <a:pt x="74291" y="146667"/>
                    <a:pt x="76644" y="146667"/>
                  </a:cubicBezTo>
                  <a:cubicBezTo>
                    <a:pt x="86420" y="146667"/>
                    <a:pt x="96960" y="145457"/>
                    <a:pt x="108211" y="143032"/>
                  </a:cubicBezTo>
                  <a:cubicBezTo>
                    <a:pt x="120831" y="140319"/>
                    <a:pt x="134372" y="136081"/>
                    <a:pt x="148726" y="130336"/>
                  </a:cubicBezTo>
                  <a:cubicBezTo>
                    <a:pt x="163638" y="124370"/>
                    <a:pt x="176763" y="117853"/>
                    <a:pt x="188103" y="110774"/>
                  </a:cubicBezTo>
                  <a:lnTo>
                    <a:pt x="188116" y="110767"/>
                  </a:lnTo>
                  <a:cubicBezTo>
                    <a:pt x="199747" y="103527"/>
                    <a:pt x="209413" y="95742"/>
                    <a:pt x="217117" y="87409"/>
                  </a:cubicBezTo>
                  <a:cubicBezTo>
                    <a:pt x="217151" y="87336"/>
                    <a:pt x="217219" y="87277"/>
                    <a:pt x="217364" y="87173"/>
                  </a:cubicBezTo>
                  <a:cubicBezTo>
                    <a:pt x="226194" y="77571"/>
                    <a:pt x="232432" y="67162"/>
                    <a:pt x="235925" y="56222"/>
                  </a:cubicBezTo>
                  <a:cubicBezTo>
                    <a:pt x="244856" y="28172"/>
                    <a:pt x="232651" y="4620"/>
                    <a:pt x="230117" y="184"/>
                  </a:cubicBezTo>
                  <a:cubicBezTo>
                    <a:pt x="230047" y="85"/>
                    <a:pt x="229943" y="20"/>
                    <a:pt x="229826" y="5"/>
                  </a:cubicBezTo>
                  <a:cubicBezTo>
                    <a:pt x="229810" y="2"/>
                    <a:pt x="229794" y="0"/>
                    <a:pt x="229779" y="0"/>
                  </a:cubicBezTo>
                  <a:close/>
                </a:path>
              </a:pathLst>
            </a:custGeom>
            <a:solidFill>
              <a:srgbClr val="232E43"/>
            </a:solidFill>
            <a:ln w="16250" cap="flat" cmpd="sng">
              <a:solidFill>
                <a:srgbClr val="232E43"/>
              </a:solidFill>
              <a:prstDash val="solid"/>
              <a:miter lim="25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41"/>
            <p:cNvSpPr/>
            <p:nvPr/>
          </p:nvSpPr>
          <p:spPr>
            <a:xfrm>
              <a:off x="2900950" y="3764850"/>
              <a:ext cx="3766475" cy="1699500"/>
            </a:xfrm>
            <a:custGeom>
              <a:avLst/>
              <a:gdLst/>
              <a:ahLst/>
              <a:cxnLst/>
              <a:rect l="l" t="t" r="r" b="b"/>
              <a:pathLst>
                <a:path w="150659" h="67980" extrusionOk="0">
                  <a:moveTo>
                    <a:pt x="147055" y="1"/>
                  </a:moveTo>
                  <a:cubicBezTo>
                    <a:pt x="147007" y="1"/>
                    <a:pt x="146960" y="12"/>
                    <a:pt x="146915" y="30"/>
                  </a:cubicBezTo>
                  <a:cubicBezTo>
                    <a:pt x="146868" y="53"/>
                    <a:pt x="146826" y="79"/>
                    <a:pt x="146790" y="113"/>
                  </a:cubicBezTo>
                  <a:cubicBezTo>
                    <a:pt x="138527" y="8883"/>
                    <a:pt x="128011" y="17084"/>
                    <a:pt x="115351" y="24658"/>
                  </a:cubicBezTo>
                  <a:cubicBezTo>
                    <a:pt x="104653" y="31066"/>
                    <a:pt x="92477" y="37001"/>
                    <a:pt x="78817" y="42463"/>
                  </a:cubicBezTo>
                  <a:cubicBezTo>
                    <a:pt x="65383" y="47836"/>
                    <a:pt x="52700" y="51890"/>
                    <a:pt x="40768" y="54618"/>
                  </a:cubicBezTo>
                  <a:cubicBezTo>
                    <a:pt x="28514" y="57423"/>
                    <a:pt x="17065" y="58835"/>
                    <a:pt x="6508" y="58835"/>
                  </a:cubicBezTo>
                  <a:cubicBezTo>
                    <a:pt x="4438" y="58835"/>
                    <a:pt x="2403" y="58780"/>
                    <a:pt x="403" y="58672"/>
                  </a:cubicBezTo>
                  <a:cubicBezTo>
                    <a:pt x="341" y="58682"/>
                    <a:pt x="297" y="58682"/>
                    <a:pt x="245" y="58703"/>
                  </a:cubicBezTo>
                  <a:cubicBezTo>
                    <a:pt x="182" y="58726"/>
                    <a:pt x="128" y="58773"/>
                    <a:pt x="91" y="58828"/>
                  </a:cubicBezTo>
                  <a:cubicBezTo>
                    <a:pt x="24" y="58932"/>
                    <a:pt x="1" y="59064"/>
                    <a:pt x="42" y="59171"/>
                  </a:cubicBezTo>
                  <a:lnTo>
                    <a:pt x="3275" y="67249"/>
                  </a:lnTo>
                  <a:cubicBezTo>
                    <a:pt x="3319" y="67366"/>
                    <a:pt x="3423" y="67447"/>
                    <a:pt x="3547" y="67468"/>
                  </a:cubicBezTo>
                  <a:cubicBezTo>
                    <a:pt x="4384" y="67603"/>
                    <a:pt x="7203" y="67980"/>
                    <a:pt x="11966" y="67980"/>
                  </a:cubicBezTo>
                  <a:cubicBezTo>
                    <a:pt x="18813" y="67980"/>
                    <a:pt x="29676" y="67201"/>
                    <a:pt x="44439" y="63806"/>
                  </a:cubicBezTo>
                  <a:cubicBezTo>
                    <a:pt x="55103" y="61353"/>
                    <a:pt x="67810" y="57542"/>
                    <a:pt x="82496" y="51666"/>
                  </a:cubicBezTo>
                  <a:cubicBezTo>
                    <a:pt x="97502" y="45664"/>
                    <a:pt x="109515" y="39539"/>
                    <a:pt x="119031" y="33859"/>
                  </a:cubicBezTo>
                  <a:cubicBezTo>
                    <a:pt x="140704" y="20914"/>
                    <a:pt x="149321" y="10281"/>
                    <a:pt x="150565" y="8667"/>
                  </a:cubicBezTo>
                  <a:cubicBezTo>
                    <a:pt x="150643" y="8563"/>
                    <a:pt x="150659" y="8428"/>
                    <a:pt x="150607" y="8311"/>
                  </a:cubicBezTo>
                  <a:lnTo>
                    <a:pt x="147375" y="233"/>
                  </a:lnTo>
                  <a:cubicBezTo>
                    <a:pt x="147328" y="121"/>
                    <a:pt x="147232" y="38"/>
                    <a:pt x="147122" y="9"/>
                  </a:cubicBezTo>
                  <a:cubicBezTo>
                    <a:pt x="147100" y="3"/>
                    <a:pt x="147077" y="1"/>
                    <a:pt x="147055" y="1"/>
                  </a:cubicBezTo>
                  <a:close/>
                </a:path>
              </a:pathLst>
            </a:custGeom>
            <a:solidFill>
              <a:srgbClr val="111B2E"/>
            </a:solidFill>
            <a:ln w="16250" cap="flat" cmpd="sng">
              <a:solidFill>
                <a:srgbClr val="111B2E"/>
              </a:solidFill>
              <a:prstDash val="solid"/>
              <a:miter lim="25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41"/>
            <p:cNvSpPr/>
            <p:nvPr/>
          </p:nvSpPr>
          <p:spPr>
            <a:xfrm>
              <a:off x="1073575" y="2463750"/>
              <a:ext cx="604900" cy="552825"/>
            </a:xfrm>
            <a:custGeom>
              <a:avLst/>
              <a:gdLst/>
              <a:ahLst/>
              <a:cxnLst/>
              <a:rect l="l" t="t" r="r" b="b"/>
              <a:pathLst>
                <a:path w="24196" h="22113" extrusionOk="0">
                  <a:moveTo>
                    <a:pt x="23008" y="1"/>
                  </a:moveTo>
                  <a:cubicBezTo>
                    <a:pt x="12310" y="7443"/>
                    <a:pt x="4351" y="14531"/>
                    <a:pt x="92" y="20645"/>
                  </a:cubicBezTo>
                  <a:cubicBezTo>
                    <a:pt x="24" y="20749"/>
                    <a:pt x="1" y="20885"/>
                    <a:pt x="43" y="20991"/>
                  </a:cubicBezTo>
                  <a:cubicBezTo>
                    <a:pt x="84" y="21098"/>
                    <a:pt x="196" y="21178"/>
                    <a:pt x="315" y="21209"/>
                  </a:cubicBezTo>
                  <a:cubicBezTo>
                    <a:pt x="3271" y="21818"/>
                    <a:pt x="6781" y="22113"/>
                    <a:pt x="10772" y="22113"/>
                  </a:cubicBezTo>
                  <a:cubicBezTo>
                    <a:pt x="14786" y="22113"/>
                    <a:pt x="19285" y="21815"/>
                    <a:pt x="24195" y="21241"/>
                  </a:cubicBezTo>
                  <a:cubicBezTo>
                    <a:pt x="6461" y="17943"/>
                    <a:pt x="22166" y="915"/>
                    <a:pt x="23008" y="1"/>
                  </a:cubicBezTo>
                  <a:close/>
                </a:path>
              </a:pathLst>
            </a:custGeom>
            <a:solidFill>
              <a:srgbClr val="200A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41"/>
            <p:cNvSpPr/>
            <p:nvPr/>
          </p:nvSpPr>
          <p:spPr>
            <a:xfrm>
              <a:off x="2900875" y="5130350"/>
              <a:ext cx="1111000" cy="334000"/>
            </a:xfrm>
            <a:custGeom>
              <a:avLst/>
              <a:gdLst/>
              <a:ahLst/>
              <a:cxnLst/>
              <a:rect l="l" t="t" r="r" b="b"/>
              <a:pathLst>
                <a:path w="44440" h="13360" extrusionOk="0">
                  <a:moveTo>
                    <a:pt x="40768" y="1"/>
                  </a:moveTo>
                  <a:cubicBezTo>
                    <a:pt x="28515" y="2803"/>
                    <a:pt x="17066" y="4215"/>
                    <a:pt x="6509" y="4215"/>
                  </a:cubicBezTo>
                  <a:cubicBezTo>
                    <a:pt x="4439" y="4215"/>
                    <a:pt x="2404" y="4160"/>
                    <a:pt x="404" y="4052"/>
                  </a:cubicBezTo>
                  <a:cubicBezTo>
                    <a:pt x="341" y="4062"/>
                    <a:pt x="297" y="4062"/>
                    <a:pt x="245" y="4083"/>
                  </a:cubicBezTo>
                  <a:cubicBezTo>
                    <a:pt x="183" y="4106"/>
                    <a:pt x="128" y="4153"/>
                    <a:pt x="92" y="4208"/>
                  </a:cubicBezTo>
                  <a:cubicBezTo>
                    <a:pt x="24" y="4312"/>
                    <a:pt x="1" y="4444"/>
                    <a:pt x="42" y="4551"/>
                  </a:cubicBezTo>
                  <a:lnTo>
                    <a:pt x="3275" y="12629"/>
                  </a:lnTo>
                  <a:cubicBezTo>
                    <a:pt x="3319" y="12746"/>
                    <a:pt x="3423" y="12827"/>
                    <a:pt x="3548" y="12848"/>
                  </a:cubicBezTo>
                  <a:cubicBezTo>
                    <a:pt x="4385" y="12983"/>
                    <a:pt x="7204" y="13360"/>
                    <a:pt x="11966" y="13360"/>
                  </a:cubicBezTo>
                  <a:cubicBezTo>
                    <a:pt x="18813" y="13360"/>
                    <a:pt x="29677" y="12581"/>
                    <a:pt x="44440" y="9186"/>
                  </a:cubicBezTo>
                  <a:lnTo>
                    <a:pt x="40768" y="1"/>
                  </a:lnTo>
                  <a:close/>
                </a:path>
              </a:pathLst>
            </a:custGeom>
            <a:solidFill>
              <a:srgbClr val="0B111E"/>
            </a:solidFill>
            <a:ln w="16250" cap="flat" cmpd="sng">
              <a:solidFill>
                <a:srgbClr val="0B111E"/>
              </a:solidFill>
              <a:prstDash val="solid"/>
              <a:miter lim="25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41"/>
            <p:cNvSpPr/>
            <p:nvPr/>
          </p:nvSpPr>
          <p:spPr>
            <a:xfrm>
              <a:off x="5784650" y="3764875"/>
              <a:ext cx="882775" cy="846475"/>
            </a:xfrm>
            <a:custGeom>
              <a:avLst/>
              <a:gdLst/>
              <a:ahLst/>
              <a:cxnLst/>
              <a:rect l="l" t="t" r="r" b="b"/>
              <a:pathLst>
                <a:path w="35311" h="33859" extrusionOk="0">
                  <a:moveTo>
                    <a:pt x="31696" y="1"/>
                  </a:moveTo>
                  <a:cubicBezTo>
                    <a:pt x="31649" y="1"/>
                    <a:pt x="31604" y="13"/>
                    <a:pt x="31564" y="34"/>
                  </a:cubicBezTo>
                  <a:cubicBezTo>
                    <a:pt x="31517" y="55"/>
                    <a:pt x="31476" y="81"/>
                    <a:pt x="31439" y="115"/>
                  </a:cubicBezTo>
                  <a:cubicBezTo>
                    <a:pt x="23176" y="8884"/>
                    <a:pt x="12660" y="17085"/>
                    <a:pt x="1" y="24660"/>
                  </a:cubicBezTo>
                  <a:lnTo>
                    <a:pt x="3683" y="33858"/>
                  </a:lnTo>
                  <a:cubicBezTo>
                    <a:pt x="25356" y="20913"/>
                    <a:pt x="33973" y="10280"/>
                    <a:pt x="35217" y="8666"/>
                  </a:cubicBezTo>
                  <a:cubicBezTo>
                    <a:pt x="35295" y="8562"/>
                    <a:pt x="35311" y="8427"/>
                    <a:pt x="35259" y="8310"/>
                  </a:cubicBezTo>
                  <a:lnTo>
                    <a:pt x="32027" y="232"/>
                  </a:lnTo>
                  <a:cubicBezTo>
                    <a:pt x="31982" y="120"/>
                    <a:pt x="31884" y="39"/>
                    <a:pt x="31767" y="11"/>
                  </a:cubicBezTo>
                  <a:cubicBezTo>
                    <a:pt x="31743" y="4"/>
                    <a:pt x="31720" y="1"/>
                    <a:pt x="31696" y="1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41"/>
            <p:cNvSpPr/>
            <p:nvPr/>
          </p:nvSpPr>
          <p:spPr>
            <a:xfrm>
              <a:off x="309325" y="29525"/>
              <a:ext cx="6730600" cy="3610850"/>
            </a:xfrm>
            <a:custGeom>
              <a:avLst/>
              <a:gdLst/>
              <a:ahLst/>
              <a:cxnLst/>
              <a:rect l="l" t="t" r="r" b="b"/>
              <a:pathLst>
                <a:path w="269224" h="144434" fill="none" extrusionOk="0">
                  <a:moveTo>
                    <a:pt x="17496" y="144433"/>
                  </a:moveTo>
                  <a:lnTo>
                    <a:pt x="7751" y="120080"/>
                  </a:lnTo>
                  <a:cubicBezTo>
                    <a:pt x="0" y="100704"/>
                    <a:pt x="50067" y="62454"/>
                    <a:pt x="119581" y="34643"/>
                  </a:cubicBezTo>
                  <a:cubicBezTo>
                    <a:pt x="189095" y="6834"/>
                    <a:pt x="251733" y="0"/>
                    <a:pt x="259482" y="19374"/>
                  </a:cubicBezTo>
                  <a:lnTo>
                    <a:pt x="269224" y="43730"/>
                  </a:ln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41"/>
            <p:cNvSpPr/>
            <p:nvPr/>
          </p:nvSpPr>
          <p:spPr>
            <a:xfrm>
              <a:off x="1054100" y="755725"/>
              <a:ext cx="5315875" cy="2239900"/>
            </a:xfrm>
            <a:custGeom>
              <a:avLst/>
              <a:gdLst/>
              <a:ahLst/>
              <a:cxnLst/>
              <a:rect l="l" t="t" r="r" b="b"/>
              <a:pathLst>
                <a:path w="212635" h="89596" fill="none" extrusionOk="0">
                  <a:moveTo>
                    <a:pt x="0" y="89595"/>
                  </a:moveTo>
                  <a:cubicBezTo>
                    <a:pt x="10722" y="73134"/>
                    <a:pt x="49685" y="48776"/>
                    <a:pt x="99152" y="28989"/>
                  </a:cubicBezTo>
                  <a:cubicBezTo>
                    <a:pt x="148523" y="9238"/>
                    <a:pt x="193455" y="1"/>
                    <a:pt x="212635" y="4462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41"/>
            <p:cNvSpPr/>
            <p:nvPr/>
          </p:nvSpPr>
          <p:spPr>
            <a:xfrm>
              <a:off x="753525" y="371875"/>
              <a:ext cx="5749700" cy="2695400"/>
            </a:xfrm>
            <a:custGeom>
              <a:avLst/>
              <a:gdLst/>
              <a:ahLst/>
              <a:cxnLst/>
              <a:rect l="l" t="t" r="r" b="b"/>
              <a:pathLst>
                <a:path w="229988" h="107816" fill="none" extrusionOk="0">
                  <a:moveTo>
                    <a:pt x="227178" y="9035"/>
                  </a:moveTo>
                  <a:cubicBezTo>
                    <a:pt x="229987" y="16061"/>
                    <a:pt x="220864" y="27526"/>
                    <a:pt x="201812" y="40908"/>
                  </a:cubicBezTo>
                  <a:cubicBezTo>
                    <a:pt x="182760" y="54290"/>
                    <a:pt x="155341" y="68496"/>
                    <a:pt x="125589" y="80397"/>
                  </a:cubicBezTo>
                  <a:cubicBezTo>
                    <a:pt x="95837" y="92297"/>
                    <a:pt x="66186" y="100922"/>
                    <a:pt x="43161" y="104367"/>
                  </a:cubicBezTo>
                  <a:cubicBezTo>
                    <a:pt x="20136" y="107815"/>
                    <a:pt x="5621" y="105807"/>
                    <a:pt x="2812" y="98781"/>
                  </a:cubicBezTo>
                  <a:cubicBezTo>
                    <a:pt x="0" y="91757"/>
                    <a:pt x="9126" y="80293"/>
                    <a:pt x="28178" y="66908"/>
                  </a:cubicBezTo>
                  <a:cubicBezTo>
                    <a:pt x="47227" y="53526"/>
                    <a:pt x="74646" y="39323"/>
                    <a:pt x="104399" y="27419"/>
                  </a:cubicBezTo>
                  <a:cubicBezTo>
                    <a:pt x="134151" y="15518"/>
                    <a:pt x="163802" y="6897"/>
                    <a:pt x="186827" y="3448"/>
                  </a:cubicBezTo>
                  <a:cubicBezTo>
                    <a:pt x="209854" y="0"/>
                    <a:pt x="224367" y="2009"/>
                    <a:pt x="227178" y="9035"/>
                  </a:cubicBezTo>
                  <a:close/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41"/>
            <p:cNvSpPr/>
            <p:nvPr/>
          </p:nvSpPr>
          <p:spPr>
            <a:xfrm>
              <a:off x="746700" y="1122750"/>
              <a:ext cx="6457525" cy="2927975"/>
            </a:xfrm>
            <a:custGeom>
              <a:avLst/>
              <a:gdLst/>
              <a:ahLst/>
              <a:cxnLst/>
              <a:rect l="l" t="t" r="r" b="b"/>
              <a:pathLst>
                <a:path w="258301" h="117119" fill="none" extrusionOk="0">
                  <a:moveTo>
                    <a:pt x="251731" y="1"/>
                  </a:moveTo>
                  <a:cubicBezTo>
                    <a:pt x="258300" y="16413"/>
                    <a:pt x="207269" y="52261"/>
                    <a:pt x="137752" y="80072"/>
                  </a:cubicBezTo>
                  <a:cubicBezTo>
                    <a:pt x="68239" y="107881"/>
                    <a:pt x="6564" y="117118"/>
                    <a:pt x="1" y="100707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41"/>
            <p:cNvSpPr/>
            <p:nvPr/>
          </p:nvSpPr>
          <p:spPr>
            <a:xfrm>
              <a:off x="1132625" y="3833200"/>
              <a:ext cx="3735450" cy="2304275"/>
            </a:xfrm>
            <a:custGeom>
              <a:avLst/>
              <a:gdLst/>
              <a:ahLst/>
              <a:cxnLst/>
              <a:rect l="l" t="t" r="r" b="b"/>
              <a:pathLst>
                <a:path w="149418" h="92171" fill="none" extrusionOk="0">
                  <a:moveTo>
                    <a:pt x="1" y="1"/>
                  </a:moveTo>
                  <a:cubicBezTo>
                    <a:pt x="1" y="1"/>
                    <a:pt x="17504" y="92171"/>
                    <a:pt x="149417" y="39399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41"/>
            <p:cNvSpPr/>
            <p:nvPr/>
          </p:nvSpPr>
          <p:spPr>
            <a:xfrm>
              <a:off x="2882750" y="5064950"/>
              <a:ext cx="2084000" cy="529775"/>
            </a:xfrm>
            <a:custGeom>
              <a:avLst/>
              <a:gdLst/>
              <a:ahLst/>
              <a:cxnLst/>
              <a:rect l="l" t="t" r="r" b="b"/>
              <a:pathLst>
                <a:path w="83360" h="21191" fill="none" extrusionOk="0">
                  <a:moveTo>
                    <a:pt x="1" y="6211"/>
                  </a:moveTo>
                  <a:lnTo>
                    <a:pt x="3818" y="15752"/>
                  </a:lnTo>
                  <a:cubicBezTo>
                    <a:pt x="3818" y="15752"/>
                    <a:pt x="30385" y="21191"/>
                    <a:pt x="83359" y="0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41"/>
            <p:cNvSpPr/>
            <p:nvPr/>
          </p:nvSpPr>
          <p:spPr>
            <a:xfrm>
              <a:off x="4868050" y="1528575"/>
              <a:ext cx="3297975" cy="3289600"/>
            </a:xfrm>
            <a:custGeom>
              <a:avLst/>
              <a:gdLst/>
              <a:ahLst/>
              <a:cxnLst/>
              <a:rect l="l" t="t" r="r" b="b"/>
              <a:pathLst>
                <a:path w="131919" h="131584" fill="none" extrusionOk="0">
                  <a:moveTo>
                    <a:pt x="81020" y="0"/>
                  </a:moveTo>
                  <a:cubicBezTo>
                    <a:pt x="81020" y="0"/>
                    <a:pt x="131919" y="78812"/>
                    <a:pt x="0" y="131584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41"/>
            <p:cNvSpPr/>
            <p:nvPr/>
          </p:nvSpPr>
          <p:spPr>
            <a:xfrm>
              <a:off x="4966725" y="3739925"/>
              <a:ext cx="1711500" cy="1324900"/>
            </a:xfrm>
            <a:custGeom>
              <a:avLst/>
              <a:gdLst/>
              <a:ahLst/>
              <a:cxnLst/>
              <a:rect l="l" t="t" r="r" b="b"/>
              <a:pathLst>
                <a:path w="68460" h="52996" fill="none" extrusionOk="0">
                  <a:moveTo>
                    <a:pt x="64645" y="0"/>
                  </a:moveTo>
                  <a:lnTo>
                    <a:pt x="68459" y="9545"/>
                  </a:lnTo>
                  <a:cubicBezTo>
                    <a:pt x="68459" y="9545"/>
                    <a:pt x="52973" y="31806"/>
                    <a:pt x="0" y="52996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41"/>
            <p:cNvSpPr/>
            <p:nvPr/>
          </p:nvSpPr>
          <p:spPr>
            <a:xfrm>
              <a:off x="1452700" y="4294625"/>
              <a:ext cx="1658350" cy="804450"/>
            </a:xfrm>
            <a:custGeom>
              <a:avLst/>
              <a:gdLst/>
              <a:ahLst/>
              <a:cxnLst/>
              <a:rect l="l" t="t" r="r" b="b"/>
              <a:pathLst>
                <a:path w="66334" h="32178" fill="none" extrusionOk="0">
                  <a:moveTo>
                    <a:pt x="1" y="1"/>
                  </a:moveTo>
                  <a:cubicBezTo>
                    <a:pt x="7250" y="10545"/>
                    <a:pt x="17358" y="19102"/>
                    <a:pt x="28950" y="24515"/>
                  </a:cubicBezTo>
                  <a:cubicBezTo>
                    <a:pt x="40547" y="29925"/>
                    <a:pt x="53599" y="32177"/>
                    <a:pt x="66334" y="3096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41"/>
            <p:cNvSpPr/>
            <p:nvPr/>
          </p:nvSpPr>
          <p:spPr>
            <a:xfrm>
              <a:off x="1811875" y="4451900"/>
              <a:ext cx="914950" cy="477100"/>
            </a:xfrm>
            <a:custGeom>
              <a:avLst/>
              <a:gdLst/>
              <a:ahLst/>
              <a:cxnLst/>
              <a:rect l="l" t="t" r="r" b="b"/>
              <a:pathLst>
                <a:path w="36598" h="19084" fill="none" extrusionOk="0">
                  <a:moveTo>
                    <a:pt x="0" y="1"/>
                  </a:moveTo>
                  <a:cubicBezTo>
                    <a:pt x="9934" y="9820"/>
                    <a:pt x="22859" y="16561"/>
                    <a:pt x="36597" y="1908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41"/>
            <p:cNvSpPr/>
            <p:nvPr/>
          </p:nvSpPr>
          <p:spPr>
            <a:xfrm>
              <a:off x="2455650" y="4521400"/>
              <a:ext cx="126550" cy="64800"/>
            </a:xfrm>
            <a:custGeom>
              <a:avLst/>
              <a:gdLst/>
              <a:ahLst/>
              <a:cxnLst/>
              <a:rect l="l" t="t" r="r" b="b"/>
              <a:pathLst>
                <a:path w="5062" h="2592" fill="none" extrusionOk="0">
                  <a:moveTo>
                    <a:pt x="0" y="1"/>
                  </a:moveTo>
                  <a:cubicBezTo>
                    <a:pt x="1590" y="1035"/>
                    <a:pt x="3290" y="1903"/>
                    <a:pt x="5062" y="2592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41"/>
            <p:cNvSpPr/>
            <p:nvPr/>
          </p:nvSpPr>
          <p:spPr>
            <a:xfrm>
              <a:off x="2649625" y="4478800"/>
              <a:ext cx="124600" cy="35825"/>
            </a:xfrm>
            <a:custGeom>
              <a:avLst/>
              <a:gdLst/>
              <a:ahLst/>
              <a:cxnLst/>
              <a:rect l="l" t="t" r="r" b="b"/>
              <a:pathLst>
                <a:path w="4984" h="1433" fill="none" extrusionOk="0">
                  <a:moveTo>
                    <a:pt x="0" y="0"/>
                  </a:moveTo>
                  <a:cubicBezTo>
                    <a:pt x="1593" y="689"/>
                    <a:pt x="3269" y="1172"/>
                    <a:pt x="4984" y="1432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41"/>
            <p:cNvSpPr/>
            <p:nvPr/>
          </p:nvSpPr>
          <p:spPr>
            <a:xfrm>
              <a:off x="6337600" y="2610700"/>
              <a:ext cx="599425" cy="1121850"/>
            </a:xfrm>
            <a:custGeom>
              <a:avLst/>
              <a:gdLst/>
              <a:ahLst/>
              <a:cxnLst/>
              <a:rect l="l" t="t" r="r" b="b"/>
              <a:pathLst>
                <a:path w="23977" h="44874" fill="none" extrusionOk="0">
                  <a:moveTo>
                    <a:pt x="1" y="44873"/>
                  </a:moveTo>
                  <a:cubicBezTo>
                    <a:pt x="4205" y="42072"/>
                    <a:pt x="7406" y="37998"/>
                    <a:pt x="10187" y="33775"/>
                  </a:cubicBezTo>
                  <a:cubicBezTo>
                    <a:pt x="16917" y="23555"/>
                    <a:pt x="21628" y="12011"/>
                    <a:pt x="23977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41"/>
            <p:cNvSpPr/>
            <p:nvPr/>
          </p:nvSpPr>
          <p:spPr>
            <a:xfrm>
              <a:off x="6520600" y="3060750"/>
              <a:ext cx="100000" cy="251225"/>
            </a:xfrm>
            <a:custGeom>
              <a:avLst/>
              <a:gdLst/>
              <a:ahLst/>
              <a:cxnLst/>
              <a:rect l="l" t="t" r="r" b="b"/>
              <a:pathLst>
                <a:path w="4000" h="10049" fill="none" extrusionOk="0">
                  <a:moveTo>
                    <a:pt x="0" y="10049"/>
                  </a:moveTo>
                  <a:cubicBezTo>
                    <a:pt x="1650" y="6835"/>
                    <a:pt x="2991" y="3470"/>
                    <a:pt x="39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41"/>
            <p:cNvSpPr/>
            <p:nvPr/>
          </p:nvSpPr>
          <p:spPr>
            <a:xfrm>
              <a:off x="6405350" y="3044375"/>
              <a:ext cx="18225" cy="117750"/>
            </a:xfrm>
            <a:custGeom>
              <a:avLst/>
              <a:gdLst/>
              <a:ahLst/>
              <a:cxnLst/>
              <a:rect l="l" t="t" r="r" b="b"/>
              <a:pathLst>
                <a:path w="729" h="4710" fill="none" extrusionOk="0">
                  <a:moveTo>
                    <a:pt x="1" y="4709"/>
                  </a:moveTo>
                  <a:cubicBezTo>
                    <a:pt x="245" y="3142"/>
                    <a:pt x="487" y="1570"/>
                    <a:pt x="728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41"/>
            <p:cNvSpPr/>
            <p:nvPr/>
          </p:nvSpPr>
          <p:spPr>
            <a:xfrm>
              <a:off x="6100425" y="2996250"/>
              <a:ext cx="18600" cy="130475"/>
            </a:xfrm>
            <a:custGeom>
              <a:avLst/>
              <a:gdLst/>
              <a:ahLst/>
              <a:cxnLst/>
              <a:rect l="l" t="t" r="r" b="b"/>
              <a:pathLst>
                <a:path w="744" h="5219" fill="none" extrusionOk="0">
                  <a:moveTo>
                    <a:pt x="151" y="5218"/>
                  </a:moveTo>
                  <a:cubicBezTo>
                    <a:pt x="1" y="3459"/>
                    <a:pt x="201" y="1684"/>
                    <a:pt x="744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41"/>
            <p:cNvSpPr/>
            <p:nvPr/>
          </p:nvSpPr>
          <p:spPr>
            <a:xfrm>
              <a:off x="5861250" y="3226075"/>
              <a:ext cx="7425" cy="47700"/>
            </a:xfrm>
            <a:custGeom>
              <a:avLst/>
              <a:gdLst/>
              <a:ahLst/>
              <a:cxnLst/>
              <a:rect l="l" t="t" r="r" b="b"/>
              <a:pathLst>
                <a:path w="297" h="1908" fill="none" extrusionOk="0">
                  <a:moveTo>
                    <a:pt x="60" y="1908"/>
                  </a:moveTo>
                  <a:cubicBezTo>
                    <a:pt x="0" y="1266"/>
                    <a:pt x="81" y="611"/>
                    <a:pt x="29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41"/>
            <p:cNvSpPr/>
            <p:nvPr/>
          </p:nvSpPr>
          <p:spPr>
            <a:xfrm>
              <a:off x="2882300" y="3220675"/>
              <a:ext cx="31225" cy="108400"/>
            </a:xfrm>
            <a:custGeom>
              <a:avLst/>
              <a:gdLst/>
              <a:ahLst/>
              <a:cxnLst/>
              <a:rect l="l" t="t" r="r" b="b"/>
              <a:pathLst>
                <a:path w="1249" h="4336" fill="none" extrusionOk="0">
                  <a:moveTo>
                    <a:pt x="1248" y="4335"/>
                  </a:moveTo>
                  <a:cubicBezTo>
                    <a:pt x="741" y="2919"/>
                    <a:pt x="326" y="1472"/>
                    <a:pt x="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41"/>
            <p:cNvSpPr/>
            <p:nvPr/>
          </p:nvSpPr>
          <p:spPr>
            <a:xfrm>
              <a:off x="3607600" y="2970975"/>
              <a:ext cx="36075" cy="75975"/>
            </a:xfrm>
            <a:custGeom>
              <a:avLst/>
              <a:gdLst/>
              <a:ahLst/>
              <a:cxnLst/>
              <a:rect l="l" t="t" r="r" b="b"/>
              <a:pathLst>
                <a:path w="1443" h="3039" fill="none" extrusionOk="0">
                  <a:moveTo>
                    <a:pt x="1443" y="3038"/>
                  </a:moveTo>
                  <a:cubicBezTo>
                    <a:pt x="959" y="2025"/>
                    <a:pt x="481" y="1014"/>
                    <a:pt x="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9" name="Google Shape;8789;p41"/>
          <p:cNvGrpSpPr/>
          <p:nvPr/>
        </p:nvGrpSpPr>
        <p:grpSpPr>
          <a:xfrm rot="5724236">
            <a:off x="4339266" y="-1203052"/>
            <a:ext cx="3806714" cy="2819849"/>
            <a:chOff x="498250" y="211450"/>
            <a:chExt cx="6626675" cy="5281250"/>
          </a:xfrm>
        </p:grpSpPr>
        <p:sp>
          <p:nvSpPr>
            <p:cNvPr id="8790" name="Google Shape;8790;p41"/>
            <p:cNvSpPr/>
            <p:nvPr/>
          </p:nvSpPr>
          <p:spPr>
            <a:xfrm>
              <a:off x="502950" y="3420000"/>
              <a:ext cx="638300" cy="463925"/>
            </a:xfrm>
            <a:custGeom>
              <a:avLst/>
              <a:gdLst/>
              <a:ahLst/>
              <a:cxnLst/>
              <a:rect l="l" t="t" r="r" b="b"/>
              <a:pathLst>
                <a:path w="25532" h="18557" extrusionOk="0">
                  <a:moveTo>
                    <a:pt x="20588" y="0"/>
                  </a:moveTo>
                  <a:cubicBezTo>
                    <a:pt x="20564" y="0"/>
                    <a:pt x="20539" y="6"/>
                    <a:pt x="20515" y="17"/>
                  </a:cubicBezTo>
                  <a:lnTo>
                    <a:pt x="4559" y="7780"/>
                  </a:lnTo>
                  <a:cubicBezTo>
                    <a:pt x="1439" y="9299"/>
                    <a:pt x="0" y="12794"/>
                    <a:pt x="1352" y="15570"/>
                  </a:cubicBezTo>
                  <a:cubicBezTo>
                    <a:pt x="2280" y="17476"/>
                    <a:pt x="4283" y="18557"/>
                    <a:pt x="6458" y="18557"/>
                  </a:cubicBezTo>
                  <a:cubicBezTo>
                    <a:pt x="7452" y="18557"/>
                    <a:pt x="8483" y="18331"/>
                    <a:pt x="9462" y="17854"/>
                  </a:cubicBezTo>
                  <a:lnTo>
                    <a:pt x="25421" y="10086"/>
                  </a:lnTo>
                  <a:cubicBezTo>
                    <a:pt x="25498" y="10052"/>
                    <a:pt x="25532" y="9955"/>
                    <a:pt x="25493" y="9875"/>
                  </a:cubicBezTo>
                  <a:lnTo>
                    <a:pt x="20731" y="89"/>
                  </a:lnTo>
                  <a:cubicBezTo>
                    <a:pt x="20704" y="32"/>
                    <a:pt x="20648" y="0"/>
                    <a:pt x="20588" y="0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41"/>
            <p:cNvSpPr/>
            <p:nvPr/>
          </p:nvSpPr>
          <p:spPr>
            <a:xfrm>
              <a:off x="1027575" y="3131675"/>
              <a:ext cx="706150" cy="533950"/>
            </a:xfrm>
            <a:custGeom>
              <a:avLst/>
              <a:gdLst/>
              <a:ahLst/>
              <a:cxnLst/>
              <a:rect l="l" t="t" r="r" b="b"/>
              <a:pathLst>
                <a:path w="28246" h="21358" extrusionOk="0">
                  <a:moveTo>
                    <a:pt x="23303" y="0"/>
                  </a:moveTo>
                  <a:cubicBezTo>
                    <a:pt x="23280" y="0"/>
                    <a:pt x="23256" y="6"/>
                    <a:pt x="23235" y="17"/>
                  </a:cubicBezTo>
                  <a:lnTo>
                    <a:pt x="114" y="11270"/>
                  </a:lnTo>
                  <a:cubicBezTo>
                    <a:pt x="34" y="11308"/>
                    <a:pt x="1" y="11403"/>
                    <a:pt x="39" y="11481"/>
                  </a:cubicBezTo>
                  <a:lnTo>
                    <a:pt x="4801" y="21267"/>
                  </a:lnTo>
                  <a:cubicBezTo>
                    <a:pt x="4829" y="21324"/>
                    <a:pt x="4886" y="21357"/>
                    <a:pt x="4944" y="21357"/>
                  </a:cubicBezTo>
                  <a:cubicBezTo>
                    <a:pt x="4967" y="21357"/>
                    <a:pt x="4990" y="21352"/>
                    <a:pt x="5012" y="21341"/>
                  </a:cubicBezTo>
                  <a:lnTo>
                    <a:pt x="28135" y="10090"/>
                  </a:lnTo>
                  <a:cubicBezTo>
                    <a:pt x="28212" y="10052"/>
                    <a:pt x="28246" y="9957"/>
                    <a:pt x="28207" y="9874"/>
                  </a:cubicBezTo>
                  <a:lnTo>
                    <a:pt x="23448" y="91"/>
                  </a:lnTo>
                  <a:cubicBezTo>
                    <a:pt x="23420" y="34"/>
                    <a:pt x="23362" y="0"/>
                    <a:pt x="23303" y="0"/>
                  </a:cubicBez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41"/>
            <p:cNvSpPr/>
            <p:nvPr/>
          </p:nvSpPr>
          <p:spPr>
            <a:xfrm>
              <a:off x="1620000" y="599775"/>
              <a:ext cx="5478525" cy="2777375"/>
            </a:xfrm>
            <a:custGeom>
              <a:avLst/>
              <a:gdLst/>
              <a:ahLst/>
              <a:cxnLst/>
              <a:rect l="l" t="t" r="r" b="b"/>
              <a:pathLst>
                <a:path w="219141" h="111095" extrusionOk="0">
                  <a:moveTo>
                    <a:pt x="217530" y="0"/>
                  </a:moveTo>
                  <a:cubicBezTo>
                    <a:pt x="217279" y="0"/>
                    <a:pt x="217001" y="59"/>
                    <a:pt x="216702" y="195"/>
                  </a:cubicBezTo>
                  <a:lnTo>
                    <a:pt x="113" y="101018"/>
                  </a:lnTo>
                  <a:cubicBezTo>
                    <a:pt x="33" y="101051"/>
                    <a:pt x="0" y="101149"/>
                    <a:pt x="39" y="101231"/>
                  </a:cubicBezTo>
                  <a:lnTo>
                    <a:pt x="4798" y="111007"/>
                  </a:lnTo>
                  <a:cubicBezTo>
                    <a:pt x="4816" y="111045"/>
                    <a:pt x="4847" y="111073"/>
                    <a:pt x="4890" y="111086"/>
                  </a:cubicBezTo>
                  <a:cubicBezTo>
                    <a:pt x="4908" y="111092"/>
                    <a:pt x="4925" y="111094"/>
                    <a:pt x="4942" y="111094"/>
                  </a:cubicBezTo>
                  <a:cubicBezTo>
                    <a:pt x="4965" y="111094"/>
                    <a:pt x="4989" y="111089"/>
                    <a:pt x="5011" y="111078"/>
                  </a:cubicBezTo>
                  <a:lnTo>
                    <a:pt x="218007" y="2868"/>
                  </a:lnTo>
                  <a:cubicBezTo>
                    <a:pt x="219010" y="2348"/>
                    <a:pt x="219141" y="1462"/>
                    <a:pt x="218827" y="814"/>
                  </a:cubicBezTo>
                  <a:cubicBezTo>
                    <a:pt x="218603" y="356"/>
                    <a:pt x="218146" y="0"/>
                    <a:pt x="217530" y="0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41"/>
            <p:cNvSpPr/>
            <p:nvPr/>
          </p:nvSpPr>
          <p:spPr>
            <a:xfrm>
              <a:off x="1021350" y="3124950"/>
              <a:ext cx="592425" cy="417875"/>
            </a:xfrm>
            <a:custGeom>
              <a:avLst/>
              <a:gdLst/>
              <a:ahLst/>
              <a:cxnLst/>
              <a:rect l="l" t="t" r="r" b="b"/>
              <a:pathLst>
                <a:path w="23697" h="16715" fill="none" extrusionOk="0">
                  <a:moveTo>
                    <a:pt x="23697" y="0"/>
                  </a:moveTo>
                  <a:lnTo>
                    <a:pt x="0" y="11531"/>
                  </a:lnTo>
                  <a:lnTo>
                    <a:pt x="2521" y="16715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41"/>
            <p:cNvSpPr/>
            <p:nvPr/>
          </p:nvSpPr>
          <p:spPr>
            <a:xfrm>
              <a:off x="498250" y="3413225"/>
              <a:ext cx="523125" cy="397825"/>
            </a:xfrm>
            <a:custGeom>
              <a:avLst/>
              <a:gdLst/>
              <a:ahLst/>
              <a:cxnLst/>
              <a:rect l="l" t="t" r="r" b="b"/>
              <a:pathLst>
                <a:path w="20925" h="15913" fill="none" extrusionOk="0">
                  <a:moveTo>
                    <a:pt x="20924" y="0"/>
                  </a:moveTo>
                  <a:lnTo>
                    <a:pt x="4675" y="7908"/>
                  </a:lnTo>
                  <a:cubicBezTo>
                    <a:pt x="1471" y="9467"/>
                    <a:pt x="1" y="13052"/>
                    <a:pt x="1394" y="15913"/>
                  </a:cubicBezTo>
                  <a:lnTo>
                    <a:pt x="1394" y="15913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41"/>
            <p:cNvSpPr/>
            <p:nvPr/>
          </p:nvSpPr>
          <p:spPr>
            <a:xfrm>
              <a:off x="1613750" y="576300"/>
              <a:ext cx="5511175" cy="2807700"/>
            </a:xfrm>
            <a:custGeom>
              <a:avLst/>
              <a:gdLst/>
              <a:ahLst/>
              <a:cxnLst/>
              <a:rect l="l" t="t" r="r" b="b"/>
              <a:pathLst>
                <a:path w="220447" h="112308" fill="none" extrusionOk="0">
                  <a:moveTo>
                    <a:pt x="2522" y="107127"/>
                  </a:moveTo>
                  <a:lnTo>
                    <a:pt x="5043" y="112308"/>
                  </a:lnTo>
                  <a:lnTo>
                    <a:pt x="218327" y="3950"/>
                  </a:lnTo>
                  <a:cubicBezTo>
                    <a:pt x="220447" y="2851"/>
                    <a:pt x="219059" y="1"/>
                    <a:pt x="216885" y="987"/>
                  </a:cubicBezTo>
                  <a:lnTo>
                    <a:pt x="1" y="101946"/>
                  </a:lnTo>
                  <a:lnTo>
                    <a:pt x="2522" y="107127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41"/>
            <p:cNvSpPr/>
            <p:nvPr/>
          </p:nvSpPr>
          <p:spPr>
            <a:xfrm>
              <a:off x="1084375" y="3383975"/>
              <a:ext cx="655450" cy="288375"/>
            </a:xfrm>
            <a:custGeom>
              <a:avLst/>
              <a:gdLst/>
              <a:ahLst/>
              <a:cxnLst/>
              <a:rect l="l" t="t" r="r" b="b"/>
              <a:pathLst>
                <a:path w="26218" h="11535" fill="none" extrusionOk="0">
                  <a:moveTo>
                    <a:pt x="26218" y="1"/>
                  </a:moveTo>
                  <a:lnTo>
                    <a:pt x="2521" y="11534"/>
                  </a:lnTo>
                  <a:lnTo>
                    <a:pt x="0" y="635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41"/>
            <p:cNvSpPr/>
            <p:nvPr/>
          </p:nvSpPr>
          <p:spPr>
            <a:xfrm>
              <a:off x="533075" y="3672325"/>
              <a:ext cx="614350" cy="236700"/>
            </a:xfrm>
            <a:custGeom>
              <a:avLst/>
              <a:gdLst/>
              <a:ahLst/>
              <a:cxnLst/>
              <a:rect l="l" t="t" r="r" b="b"/>
              <a:pathLst>
                <a:path w="24574" h="9468" fill="none" extrusionOk="0">
                  <a:moveTo>
                    <a:pt x="24573" y="0"/>
                  </a:moveTo>
                  <a:lnTo>
                    <a:pt x="8327" y="7905"/>
                  </a:lnTo>
                  <a:cubicBezTo>
                    <a:pt x="5120" y="9468"/>
                    <a:pt x="1393" y="8409"/>
                    <a:pt x="1" y="5549"/>
                  </a:cubicBezTo>
                  <a:lnTo>
                    <a:pt x="1" y="5549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41"/>
            <p:cNvSpPr/>
            <p:nvPr/>
          </p:nvSpPr>
          <p:spPr>
            <a:xfrm>
              <a:off x="1141625" y="3389375"/>
              <a:ext cx="58800" cy="93175"/>
            </a:xfrm>
            <a:custGeom>
              <a:avLst/>
              <a:gdLst/>
              <a:ahLst/>
              <a:cxnLst/>
              <a:rect l="l" t="t" r="r" b="b"/>
              <a:pathLst>
                <a:path w="2352" h="3727" fill="none" extrusionOk="0">
                  <a:moveTo>
                    <a:pt x="2351" y="1"/>
                  </a:moveTo>
                  <a:cubicBezTo>
                    <a:pt x="1421" y="1142"/>
                    <a:pt x="630" y="2393"/>
                    <a:pt x="0" y="3727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41"/>
            <p:cNvSpPr/>
            <p:nvPr/>
          </p:nvSpPr>
          <p:spPr>
            <a:xfrm>
              <a:off x="1175975" y="3341250"/>
              <a:ext cx="128075" cy="211025"/>
            </a:xfrm>
            <a:custGeom>
              <a:avLst/>
              <a:gdLst/>
              <a:ahLst/>
              <a:cxnLst/>
              <a:rect l="l" t="t" r="r" b="b"/>
              <a:pathLst>
                <a:path w="5123" h="8441" fill="none" extrusionOk="0">
                  <a:moveTo>
                    <a:pt x="5123" y="1"/>
                  </a:moveTo>
                  <a:cubicBezTo>
                    <a:pt x="3247" y="2710"/>
                    <a:pt x="1533" y="5526"/>
                    <a:pt x="1" y="844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41"/>
            <p:cNvSpPr/>
            <p:nvPr/>
          </p:nvSpPr>
          <p:spPr>
            <a:xfrm>
              <a:off x="1284425" y="3295975"/>
              <a:ext cx="130650" cy="205925"/>
            </a:xfrm>
            <a:custGeom>
              <a:avLst/>
              <a:gdLst/>
              <a:ahLst/>
              <a:cxnLst/>
              <a:rect l="l" t="t" r="r" b="b"/>
              <a:pathLst>
                <a:path w="5226" h="8237" fill="none" extrusionOk="0">
                  <a:moveTo>
                    <a:pt x="5225" y="0"/>
                  </a:moveTo>
                  <a:lnTo>
                    <a:pt x="1" y="8237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41"/>
            <p:cNvSpPr/>
            <p:nvPr/>
          </p:nvSpPr>
          <p:spPr>
            <a:xfrm>
              <a:off x="1390125" y="3289800"/>
              <a:ext cx="116750" cy="173050"/>
            </a:xfrm>
            <a:custGeom>
              <a:avLst/>
              <a:gdLst/>
              <a:ahLst/>
              <a:cxnLst/>
              <a:rect l="l" t="t" r="r" b="b"/>
              <a:pathLst>
                <a:path w="4670" h="6922" fill="none" extrusionOk="0">
                  <a:moveTo>
                    <a:pt x="4670" y="0"/>
                  </a:moveTo>
                  <a:lnTo>
                    <a:pt x="0" y="692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41"/>
            <p:cNvSpPr/>
            <p:nvPr/>
          </p:nvSpPr>
          <p:spPr>
            <a:xfrm>
              <a:off x="1528125" y="3314600"/>
              <a:ext cx="32725" cy="48525"/>
            </a:xfrm>
            <a:custGeom>
              <a:avLst/>
              <a:gdLst/>
              <a:ahLst/>
              <a:cxnLst/>
              <a:rect l="l" t="t" r="r" b="b"/>
              <a:pathLst>
                <a:path w="1309" h="1941" fill="none" extrusionOk="0">
                  <a:moveTo>
                    <a:pt x="1308" y="0"/>
                  </a:moveTo>
                  <a:lnTo>
                    <a:pt x="0" y="194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41"/>
            <p:cNvSpPr/>
            <p:nvPr/>
          </p:nvSpPr>
          <p:spPr>
            <a:xfrm>
              <a:off x="1602975" y="3348650"/>
              <a:ext cx="21800" cy="28425"/>
            </a:xfrm>
            <a:custGeom>
              <a:avLst/>
              <a:gdLst/>
              <a:ahLst/>
              <a:cxnLst/>
              <a:rect l="l" t="t" r="r" b="b"/>
              <a:pathLst>
                <a:path w="872" h="1137" fill="none" extrusionOk="0">
                  <a:moveTo>
                    <a:pt x="871" y="0"/>
                  </a:moveTo>
                  <a:lnTo>
                    <a:pt x="0" y="1136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41"/>
            <p:cNvSpPr/>
            <p:nvPr/>
          </p:nvSpPr>
          <p:spPr>
            <a:xfrm>
              <a:off x="1647100" y="3363300"/>
              <a:ext cx="8500" cy="13000"/>
            </a:xfrm>
            <a:custGeom>
              <a:avLst/>
              <a:gdLst/>
              <a:ahLst/>
              <a:cxnLst/>
              <a:rect l="l" t="t" r="r" b="b"/>
              <a:pathLst>
                <a:path w="340" h="520" fill="none" extrusionOk="0">
                  <a:moveTo>
                    <a:pt x="340" y="0"/>
                  </a:moveTo>
                  <a:cubicBezTo>
                    <a:pt x="227" y="173"/>
                    <a:pt x="116" y="347"/>
                    <a:pt x="1" y="519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41"/>
            <p:cNvSpPr/>
            <p:nvPr/>
          </p:nvSpPr>
          <p:spPr>
            <a:xfrm>
              <a:off x="1400975" y="4906925"/>
              <a:ext cx="578750" cy="564075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41"/>
            <p:cNvSpPr/>
            <p:nvPr/>
          </p:nvSpPr>
          <p:spPr>
            <a:xfrm>
              <a:off x="1788825" y="4438575"/>
              <a:ext cx="654375" cy="656250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41"/>
            <p:cNvSpPr/>
            <p:nvPr/>
          </p:nvSpPr>
          <p:spPr>
            <a:xfrm>
              <a:off x="2252300" y="242200"/>
              <a:ext cx="4347225" cy="4384200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41"/>
            <p:cNvSpPr/>
            <p:nvPr/>
          </p:nvSpPr>
          <p:spPr>
            <a:xfrm>
              <a:off x="1781825" y="4431200"/>
              <a:ext cx="463500" cy="569750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41"/>
            <p:cNvSpPr/>
            <p:nvPr/>
          </p:nvSpPr>
          <p:spPr>
            <a:xfrm>
              <a:off x="1396550" y="4899550"/>
              <a:ext cx="385300" cy="537125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41"/>
            <p:cNvSpPr/>
            <p:nvPr/>
          </p:nvSpPr>
          <p:spPr>
            <a:xfrm>
              <a:off x="2245225" y="211450"/>
              <a:ext cx="4378600" cy="4422475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41"/>
            <p:cNvSpPr/>
            <p:nvPr/>
          </p:nvSpPr>
          <p:spPr>
            <a:xfrm>
              <a:off x="1884225" y="4633900"/>
              <a:ext cx="565850" cy="468375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41"/>
            <p:cNvSpPr/>
            <p:nvPr/>
          </p:nvSpPr>
          <p:spPr>
            <a:xfrm>
              <a:off x="1453075" y="5102250"/>
              <a:ext cx="533600" cy="3904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41"/>
            <p:cNvSpPr/>
            <p:nvPr/>
          </p:nvSpPr>
          <p:spPr>
            <a:xfrm>
              <a:off x="1918350" y="4817775"/>
              <a:ext cx="24625" cy="107375"/>
            </a:xfrm>
            <a:custGeom>
              <a:avLst/>
              <a:gdLst/>
              <a:ahLst/>
              <a:cxnLst/>
              <a:rect l="l" t="t" r="r" b="b"/>
              <a:pathLst>
                <a:path w="985" h="4295" fill="none" extrusionOk="0">
                  <a:moveTo>
                    <a:pt x="985" y="0"/>
                  </a:moveTo>
                  <a:cubicBezTo>
                    <a:pt x="484" y="1388"/>
                    <a:pt x="152" y="2827"/>
                    <a:pt x="0" y="429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41"/>
            <p:cNvSpPr/>
            <p:nvPr/>
          </p:nvSpPr>
          <p:spPr>
            <a:xfrm>
              <a:off x="1973850" y="4737975"/>
              <a:ext cx="50925" cy="241525"/>
            </a:xfrm>
            <a:custGeom>
              <a:avLst/>
              <a:gdLst/>
              <a:ahLst/>
              <a:cxnLst/>
              <a:rect l="l" t="t" r="r" b="b"/>
              <a:pathLst>
                <a:path w="2037" h="9661" fill="none" extrusionOk="0">
                  <a:moveTo>
                    <a:pt x="2036" y="0"/>
                  </a:moveTo>
                  <a:cubicBezTo>
                    <a:pt x="1162" y="3174"/>
                    <a:pt x="486" y="6404"/>
                    <a:pt x="1" y="966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41"/>
            <p:cNvSpPr/>
            <p:nvPr/>
          </p:nvSpPr>
          <p:spPr>
            <a:xfrm>
              <a:off x="2059375" y="4658425"/>
              <a:ext cx="55150" cy="237625"/>
            </a:xfrm>
            <a:custGeom>
              <a:avLst/>
              <a:gdLst/>
              <a:ahLst/>
              <a:cxnLst/>
              <a:rect l="l" t="t" r="r" b="b"/>
              <a:pathLst>
                <a:path w="2206" h="9505" fill="none" extrusionOk="0">
                  <a:moveTo>
                    <a:pt x="2205" y="1"/>
                  </a:moveTo>
                  <a:cubicBezTo>
                    <a:pt x="1468" y="3167"/>
                    <a:pt x="735" y="6335"/>
                    <a:pt x="0" y="950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41"/>
            <p:cNvSpPr/>
            <p:nvPr/>
          </p:nvSpPr>
          <p:spPr>
            <a:xfrm>
              <a:off x="2146175" y="4622200"/>
              <a:ext cx="52900" cy="202000"/>
            </a:xfrm>
            <a:custGeom>
              <a:avLst/>
              <a:gdLst/>
              <a:ahLst/>
              <a:cxnLst/>
              <a:rect l="l" t="t" r="r" b="b"/>
              <a:pathLst>
                <a:path w="2116" h="8080" fill="none" extrusionOk="0">
                  <a:moveTo>
                    <a:pt x="2115" y="0"/>
                  </a:moveTo>
                  <a:cubicBezTo>
                    <a:pt x="1411" y="2691"/>
                    <a:pt x="704" y="5387"/>
                    <a:pt x="0" y="808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41"/>
            <p:cNvSpPr/>
            <p:nvPr/>
          </p:nvSpPr>
          <p:spPr>
            <a:xfrm>
              <a:off x="2243375" y="4627725"/>
              <a:ext cx="14800" cy="56550"/>
            </a:xfrm>
            <a:custGeom>
              <a:avLst/>
              <a:gdLst/>
              <a:ahLst/>
              <a:cxnLst/>
              <a:rect l="l" t="t" r="r" b="b"/>
              <a:pathLst>
                <a:path w="592" h="2262" fill="none" extrusionOk="0">
                  <a:moveTo>
                    <a:pt x="591" y="0"/>
                  </a:moveTo>
                  <a:lnTo>
                    <a:pt x="0" y="2262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41"/>
            <p:cNvSpPr/>
            <p:nvPr/>
          </p:nvSpPr>
          <p:spPr>
            <a:xfrm>
              <a:off x="2318675" y="4638650"/>
              <a:ext cx="11125" cy="34000"/>
            </a:xfrm>
            <a:custGeom>
              <a:avLst/>
              <a:gdLst/>
              <a:ahLst/>
              <a:cxnLst/>
              <a:rect l="l" t="t" r="r" b="b"/>
              <a:pathLst>
                <a:path w="445" h="1360" fill="none" extrusionOk="0">
                  <a:moveTo>
                    <a:pt x="445" y="0"/>
                  </a:moveTo>
                  <a:lnTo>
                    <a:pt x="0" y="136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41"/>
            <p:cNvSpPr/>
            <p:nvPr/>
          </p:nvSpPr>
          <p:spPr>
            <a:xfrm>
              <a:off x="2359975" y="4642175"/>
              <a:ext cx="3675" cy="15125"/>
            </a:xfrm>
            <a:custGeom>
              <a:avLst/>
              <a:gdLst/>
              <a:ahLst/>
              <a:cxnLst/>
              <a:rect l="l" t="t" r="r" b="b"/>
              <a:pathLst>
                <a:path w="147" h="605" fill="none" extrusionOk="0">
                  <a:moveTo>
                    <a:pt x="147" y="1"/>
                  </a:moveTo>
                  <a:lnTo>
                    <a:pt x="1" y="605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0" name="Google Shape;8820;p41"/>
          <p:cNvGrpSpPr/>
          <p:nvPr/>
        </p:nvGrpSpPr>
        <p:grpSpPr>
          <a:xfrm rot="-2074534">
            <a:off x="4865503" y="587483"/>
            <a:ext cx="1326854" cy="1037407"/>
            <a:chOff x="152425" y="47525"/>
            <a:chExt cx="7178075" cy="5742625"/>
          </a:xfrm>
        </p:grpSpPr>
        <p:sp>
          <p:nvSpPr>
            <p:cNvPr id="8821" name="Google Shape;8821;p41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41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41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41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41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41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41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41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41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41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41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41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41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41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41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41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41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41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41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41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41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41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41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41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41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41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41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41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41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41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41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41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41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41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5" name="Google Shape;8855;p41"/>
          <p:cNvGrpSpPr/>
          <p:nvPr/>
        </p:nvGrpSpPr>
        <p:grpSpPr>
          <a:xfrm rot="-422890">
            <a:off x="5283765" y="1828535"/>
            <a:ext cx="1333670" cy="1044552"/>
            <a:chOff x="652525" y="176550"/>
            <a:chExt cx="6269975" cy="5311425"/>
          </a:xfrm>
        </p:grpSpPr>
        <p:sp>
          <p:nvSpPr>
            <p:cNvPr id="8856" name="Google Shape;8856;p41"/>
            <p:cNvSpPr/>
            <p:nvPr/>
          </p:nvSpPr>
          <p:spPr>
            <a:xfrm>
              <a:off x="2949375" y="1608750"/>
              <a:ext cx="494175" cy="348600"/>
            </a:xfrm>
            <a:custGeom>
              <a:avLst/>
              <a:gdLst/>
              <a:ahLst/>
              <a:cxnLst/>
              <a:rect l="l" t="t" r="r" b="b"/>
              <a:pathLst>
                <a:path w="19767" h="13944" extrusionOk="0">
                  <a:moveTo>
                    <a:pt x="19386" y="1"/>
                  </a:moveTo>
                  <a:cubicBezTo>
                    <a:pt x="18953" y="1"/>
                    <a:pt x="17673" y="244"/>
                    <a:pt x="17511" y="244"/>
                  </a:cubicBezTo>
                  <a:cubicBezTo>
                    <a:pt x="17509" y="244"/>
                    <a:pt x="17507" y="244"/>
                    <a:pt x="17505" y="244"/>
                  </a:cubicBezTo>
                  <a:cubicBezTo>
                    <a:pt x="17228" y="234"/>
                    <a:pt x="16953" y="229"/>
                    <a:pt x="16680" y="229"/>
                  </a:cubicBezTo>
                  <a:cubicBezTo>
                    <a:pt x="14665" y="229"/>
                    <a:pt x="12769" y="496"/>
                    <a:pt x="11036" y="1019"/>
                  </a:cubicBezTo>
                  <a:cubicBezTo>
                    <a:pt x="4877" y="2874"/>
                    <a:pt x="2036" y="7501"/>
                    <a:pt x="892" y="10087"/>
                  </a:cubicBezTo>
                  <a:cubicBezTo>
                    <a:pt x="810" y="10276"/>
                    <a:pt x="0" y="11129"/>
                    <a:pt x="105" y="11306"/>
                  </a:cubicBezTo>
                  <a:cubicBezTo>
                    <a:pt x="119" y="11331"/>
                    <a:pt x="152" y="11342"/>
                    <a:pt x="198" y="11342"/>
                  </a:cubicBezTo>
                  <a:cubicBezTo>
                    <a:pt x="474" y="11342"/>
                    <a:pt x="1223" y="10967"/>
                    <a:pt x="1411" y="10967"/>
                  </a:cubicBezTo>
                  <a:cubicBezTo>
                    <a:pt x="1414" y="10967"/>
                    <a:pt x="1416" y="10967"/>
                    <a:pt x="1418" y="10967"/>
                  </a:cubicBezTo>
                  <a:cubicBezTo>
                    <a:pt x="4564" y="11195"/>
                    <a:pt x="7524" y="11953"/>
                    <a:pt x="10367" y="13294"/>
                  </a:cubicBezTo>
                  <a:lnTo>
                    <a:pt x="10731" y="12765"/>
                  </a:lnTo>
                  <a:lnTo>
                    <a:pt x="10466" y="13335"/>
                  </a:lnTo>
                  <a:cubicBezTo>
                    <a:pt x="10599" y="13398"/>
                    <a:pt x="11103" y="13943"/>
                    <a:pt x="11270" y="13943"/>
                  </a:cubicBezTo>
                  <a:cubicBezTo>
                    <a:pt x="11277" y="13943"/>
                    <a:pt x="11283" y="13942"/>
                    <a:pt x="11288" y="13941"/>
                  </a:cubicBezTo>
                  <a:cubicBezTo>
                    <a:pt x="11317" y="13933"/>
                    <a:pt x="11441" y="13359"/>
                    <a:pt x="11470" y="13344"/>
                  </a:cubicBezTo>
                  <a:cubicBezTo>
                    <a:pt x="11640" y="13267"/>
                    <a:pt x="11288" y="13105"/>
                    <a:pt x="11337" y="12928"/>
                  </a:cubicBezTo>
                  <a:cubicBezTo>
                    <a:pt x="12010" y="10390"/>
                    <a:pt x="13760" y="5513"/>
                    <a:pt x="17929" y="1310"/>
                  </a:cubicBezTo>
                  <a:cubicBezTo>
                    <a:pt x="18172" y="1066"/>
                    <a:pt x="19767" y="268"/>
                    <a:pt x="19522" y="23"/>
                  </a:cubicBezTo>
                  <a:cubicBezTo>
                    <a:pt x="19506" y="8"/>
                    <a:pt x="19458" y="1"/>
                    <a:pt x="19386" y="1"/>
                  </a:cubicBezTo>
                  <a:close/>
                </a:path>
              </a:pathLst>
            </a:custGeom>
            <a:solidFill>
              <a:schemeClr val="accent3"/>
            </a:solidFill>
            <a:ln w="18175" cap="flat" cmpd="sng">
              <a:solidFill>
                <a:schemeClr val="accent3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41"/>
            <p:cNvSpPr/>
            <p:nvPr/>
          </p:nvSpPr>
          <p:spPr>
            <a:xfrm>
              <a:off x="3793275" y="1326150"/>
              <a:ext cx="753300" cy="364725"/>
            </a:xfrm>
            <a:custGeom>
              <a:avLst/>
              <a:gdLst/>
              <a:ahLst/>
              <a:cxnLst/>
              <a:rect l="l" t="t" r="r" b="b"/>
              <a:pathLst>
                <a:path w="30132" h="14589" extrusionOk="0">
                  <a:moveTo>
                    <a:pt x="20169" y="0"/>
                  </a:moveTo>
                  <a:cubicBezTo>
                    <a:pt x="17522" y="0"/>
                    <a:pt x="15063" y="327"/>
                    <a:pt x="12992" y="951"/>
                  </a:cubicBezTo>
                  <a:cubicBezTo>
                    <a:pt x="11686" y="1341"/>
                    <a:pt x="10426" y="1877"/>
                    <a:pt x="9240" y="2551"/>
                  </a:cubicBezTo>
                  <a:cubicBezTo>
                    <a:pt x="4393" y="5307"/>
                    <a:pt x="2000" y="9725"/>
                    <a:pt x="1007" y="12117"/>
                  </a:cubicBezTo>
                  <a:cubicBezTo>
                    <a:pt x="873" y="12437"/>
                    <a:pt x="1" y="13278"/>
                    <a:pt x="321" y="13412"/>
                  </a:cubicBezTo>
                  <a:cubicBezTo>
                    <a:pt x="325" y="13413"/>
                    <a:pt x="330" y="13414"/>
                    <a:pt x="337" y="13414"/>
                  </a:cubicBezTo>
                  <a:cubicBezTo>
                    <a:pt x="505" y="13414"/>
                    <a:pt x="1546" y="12992"/>
                    <a:pt x="1644" y="12985"/>
                  </a:cubicBezTo>
                  <a:cubicBezTo>
                    <a:pt x="2082" y="12944"/>
                    <a:pt x="2525" y="12914"/>
                    <a:pt x="2990" y="12914"/>
                  </a:cubicBezTo>
                  <a:cubicBezTo>
                    <a:pt x="3187" y="12914"/>
                    <a:pt x="3387" y="12920"/>
                    <a:pt x="3593" y="12932"/>
                  </a:cubicBezTo>
                  <a:cubicBezTo>
                    <a:pt x="7713" y="13162"/>
                    <a:pt x="10804" y="13642"/>
                    <a:pt x="13315" y="14030"/>
                  </a:cubicBezTo>
                  <a:cubicBezTo>
                    <a:pt x="15396" y="14347"/>
                    <a:pt x="16974" y="14589"/>
                    <a:pt x="18360" y="14589"/>
                  </a:cubicBezTo>
                  <a:cubicBezTo>
                    <a:pt x="19250" y="14589"/>
                    <a:pt x="20060" y="14489"/>
                    <a:pt x="20872" y="14246"/>
                  </a:cubicBezTo>
                  <a:cubicBezTo>
                    <a:pt x="22159" y="13858"/>
                    <a:pt x="23393" y="13118"/>
                    <a:pt x="24874" y="11841"/>
                  </a:cubicBezTo>
                  <a:cubicBezTo>
                    <a:pt x="26689" y="10278"/>
                    <a:pt x="27501" y="7716"/>
                    <a:pt x="28364" y="4991"/>
                  </a:cubicBezTo>
                  <a:cubicBezTo>
                    <a:pt x="28640" y="4119"/>
                    <a:pt x="29675" y="2665"/>
                    <a:pt x="30010" y="1758"/>
                  </a:cubicBezTo>
                  <a:cubicBezTo>
                    <a:pt x="30131" y="1436"/>
                    <a:pt x="29217" y="1625"/>
                    <a:pt x="28895" y="1508"/>
                  </a:cubicBezTo>
                  <a:cubicBezTo>
                    <a:pt x="28880" y="1501"/>
                    <a:pt x="29777" y="1351"/>
                    <a:pt x="29760" y="1344"/>
                  </a:cubicBezTo>
                  <a:cubicBezTo>
                    <a:pt x="26515" y="433"/>
                    <a:pt x="23217" y="0"/>
                    <a:pt x="20169" y="0"/>
                  </a:cubicBezTo>
                  <a:close/>
                </a:path>
              </a:pathLst>
            </a:custGeom>
            <a:solidFill>
              <a:schemeClr val="accent5"/>
            </a:solidFill>
            <a:ln w="18975" cap="flat" cmpd="sng">
              <a:solidFill>
                <a:schemeClr val="accent5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41"/>
            <p:cNvSpPr/>
            <p:nvPr/>
          </p:nvSpPr>
          <p:spPr>
            <a:xfrm>
              <a:off x="744075" y="1071650"/>
              <a:ext cx="6160475" cy="4388750"/>
            </a:xfrm>
            <a:custGeom>
              <a:avLst/>
              <a:gdLst/>
              <a:ahLst/>
              <a:cxnLst/>
              <a:rect l="l" t="t" r="r" b="b"/>
              <a:pathLst>
                <a:path w="246419" h="175550" extrusionOk="0">
                  <a:moveTo>
                    <a:pt x="216780" y="1"/>
                  </a:moveTo>
                  <a:cubicBezTo>
                    <a:pt x="216726" y="1"/>
                    <a:pt x="216233" y="2437"/>
                    <a:pt x="216184" y="2454"/>
                  </a:cubicBezTo>
                  <a:cubicBezTo>
                    <a:pt x="215983" y="2517"/>
                    <a:pt x="216524" y="3455"/>
                    <a:pt x="216456" y="3654"/>
                  </a:cubicBezTo>
                  <a:cubicBezTo>
                    <a:pt x="216087" y="4943"/>
                    <a:pt x="215642" y="5992"/>
                    <a:pt x="215060" y="6928"/>
                  </a:cubicBezTo>
                  <a:cubicBezTo>
                    <a:pt x="212086" y="11829"/>
                    <a:pt x="206404" y="18439"/>
                    <a:pt x="196254" y="22045"/>
                  </a:cubicBezTo>
                  <a:cubicBezTo>
                    <a:pt x="192157" y="23488"/>
                    <a:pt x="188371" y="24733"/>
                    <a:pt x="184605" y="25972"/>
                  </a:cubicBezTo>
                  <a:cubicBezTo>
                    <a:pt x="182363" y="26699"/>
                    <a:pt x="180191" y="27404"/>
                    <a:pt x="178036" y="28161"/>
                  </a:cubicBezTo>
                  <a:cubicBezTo>
                    <a:pt x="168222" y="31484"/>
                    <a:pt x="158789" y="35110"/>
                    <a:pt x="146197" y="42255"/>
                  </a:cubicBezTo>
                  <a:cubicBezTo>
                    <a:pt x="137525" y="47197"/>
                    <a:pt x="128746" y="50913"/>
                    <a:pt x="118566" y="53979"/>
                  </a:cubicBezTo>
                  <a:cubicBezTo>
                    <a:pt x="112538" y="55794"/>
                    <a:pt x="106653" y="57200"/>
                    <a:pt x="100908" y="58565"/>
                  </a:cubicBezTo>
                  <a:cubicBezTo>
                    <a:pt x="97951" y="59270"/>
                    <a:pt x="95021" y="59971"/>
                    <a:pt x="92103" y="60717"/>
                  </a:cubicBezTo>
                  <a:cubicBezTo>
                    <a:pt x="91249" y="60923"/>
                    <a:pt x="90408" y="61175"/>
                    <a:pt x="89567" y="61430"/>
                  </a:cubicBezTo>
                  <a:cubicBezTo>
                    <a:pt x="82844" y="63454"/>
                    <a:pt x="76913" y="66447"/>
                    <a:pt x="71636" y="69108"/>
                  </a:cubicBezTo>
                  <a:cubicBezTo>
                    <a:pt x="71088" y="69377"/>
                    <a:pt x="70543" y="69646"/>
                    <a:pt x="70019" y="69911"/>
                  </a:cubicBezTo>
                  <a:cubicBezTo>
                    <a:pt x="66018" y="71927"/>
                    <a:pt x="62220" y="73752"/>
                    <a:pt x="58523" y="74865"/>
                  </a:cubicBezTo>
                  <a:cubicBezTo>
                    <a:pt x="56364" y="75514"/>
                    <a:pt x="54352" y="75885"/>
                    <a:pt x="52408" y="76023"/>
                  </a:cubicBezTo>
                  <a:cubicBezTo>
                    <a:pt x="51522" y="76075"/>
                    <a:pt x="50660" y="76099"/>
                    <a:pt x="49816" y="76099"/>
                  </a:cubicBezTo>
                  <a:cubicBezTo>
                    <a:pt x="44603" y="76099"/>
                    <a:pt x="40085" y="75176"/>
                    <a:pt x="34961" y="74104"/>
                  </a:cubicBezTo>
                  <a:cubicBezTo>
                    <a:pt x="29964" y="73071"/>
                    <a:pt x="24287" y="71872"/>
                    <a:pt x="16892" y="71401"/>
                  </a:cubicBezTo>
                  <a:cubicBezTo>
                    <a:pt x="10699" y="71013"/>
                    <a:pt x="5643" y="69266"/>
                    <a:pt x="2262" y="66302"/>
                  </a:cubicBezTo>
                  <a:cubicBezTo>
                    <a:pt x="2092" y="66155"/>
                    <a:pt x="1998" y="65674"/>
                    <a:pt x="1825" y="65674"/>
                  </a:cubicBezTo>
                  <a:cubicBezTo>
                    <a:pt x="1815" y="65674"/>
                    <a:pt x="1805" y="65675"/>
                    <a:pt x="1794" y="65679"/>
                  </a:cubicBezTo>
                  <a:cubicBezTo>
                    <a:pt x="1794" y="65679"/>
                    <a:pt x="1794" y="65679"/>
                    <a:pt x="1794" y="65679"/>
                  </a:cubicBezTo>
                  <a:cubicBezTo>
                    <a:pt x="1731" y="65679"/>
                    <a:pt x="284" y="63044"/>
                    <a:pt x="220" y="63044"/>
                  </a:cubicBezTo>
                  <a:cubicBezTo>
                    <a:pt x="219" y="63044"/>
                    <a:pt x="219" y="63044"/>
                    <a:pt x="219" y="63044"/>
                  </a:cubicBezTo>
                  <a:cubicBezTo>
                    <a:pt x="0" y="63189"/>
                    <a:pt x="1164" y="66660"/>
                    <a:pt x="1244" y="66922"/>
                  </a:cubicBezTo>
                  <a:cubicBezTo>
                    <a:pt x="13419" y="117517"/>
                    <a:pt x="20957" y="148713"/>
                    <a:pt x="23048" y="157143"/>
                  </a:cubicBezTo>
                  <a:cubicBezTo>
                    <a:pt x="25484" y="167144"/>
                    <a:pt x="51921" y="173797"/>
                    <a:pt x="64847" y="174983"/>
                  </a:cubicBezTo>
                  <a:cubicBezTo>
                    <a:pt x="69024" y="175359"/>
                    <a:pt x="72971" y="175550"/>
                    <a:pt x="76796" y="175550"/>
                  </a:cubicBezTo>
                  <a:cubicBezTo>
                    <a:pt x="83818" y="175550"/>
                    <a:pt x="90423" y="174905"/>
                    <a:pt x="97263" y="173574"/>
                  </a:cubicBezTo>
                  <a:cubicBezTo>
                    <a:pt x="97464" y="173540"/>
                    <a:pt x="97685" y="173497"/>
                    <a:pt x="97903" y="173434"/>
                  </a:cubicBezTo>
                  <a:cubicBezTo>
                    <a:pt x="100647" y="172896"/>
                    <a:pt x="103725" y="172074"/>
                    <a:pt x="107588" y="170911"/>
                  </a:cubicBezTo>
                  <a:cubicBezTo>
                    <a:pt x="109845" y="170232"/>
                    <a:pt x="112121" y="169519"/>
                    <a:pt x="114411" y="168778"/>
                  </a:cubicBezTo>
                  <a:cubicBezTo>
                    <a:pt x="116678" y="168041"/>
                    <a:pt x="118997" y="167316"/>
                    <a:pt x="121280" y="166630"/>
                  </a:cubicBezTo>
                  <a:cubicBezTo>
                    <a:pt x="126443" y="165074"/>
                    <a:pt x="130316" y="164117"/>
                    <a:pt x="133841" y="163554"/>
                  </a:cubicBezTo>
                  <a:cubicBezTo>
                    <a:pt x="141047" y="162352"/>
                    <a:pt x="148260" y="160651"/>
                    <a:pt x="155943" y="158336"/>
                  </a:cubicBezTo>
                  <a:cubicBezTo>
                    <a:pt x="171286" y="153716"/>
                    <a:pt x="185901" y="147378"/>
                    <a:pt x="199557" y="141248"/>
                  </a:cubicBezTo>
                  <a:cubicBezTo>
                    <a:pt x="204565" y="139006"/>
                    <a:pt x="209109" y="136616"/>
                    <a:pt x="213232" y="134224"/>
                  </a:cubicBezTo>
                  <a:cubicBezTo>
                    <a:pt x="225943" y="126783"/>
                    <a:pt x="234525" y="118932"/>
                    <a:pt x="239855" y="113059"/>
                  </a:cubicBezTo>
                  <a:cubicBezTo>
                    <a:pt x="240369" y="112511"/>
                    <a:pt x="240864" y="111973"/>
                    <a:pt x="241385" y="111447"/>
                  </a:cubicBezTo>
                  <a:cubicBezTo>
                    <a:pt x="244095" y="108616"/>
                    <a:pt x="246419" y="106161"/>
                    <a:pt x="246038" y="102899"/>
                  </a:cubicBezTo>
                  <a:cubicBezTo>
                    <a:pt x="245217" y="98172"/>
                    <a:pt x="243392" y="91415"/>
                    <a:pt x="241768" y="85411"/>
                  </a:cubicBezTo>
                  <a:cubicBezTo>
                    <a:pt x="240970" y="82507"/>
                    <a:pt x="240219" y="79749"/>
                    <a:pt x="239659" y="77458"/>
                  </a:cubicBezTo>
                  <a:cubicBezTo>
                    <a:pt x="238719" y="73733"/>
                    <a:pt x="238290" y="71350"/>
                    <a:pt x="237858" y="69043"/>
                  </a:cubicBezTo>
                  <a:cubicBezTo>
                    <a:pt x="237293" y="65940"/>
                    <a:pt x="236767" y="62983"/>
                    <a:pt x="235107" y="57040"/>
                  </a:cubicBezTo>
                  <a:cubicBezTo>
                    <a:pt x="232489" y="47767"/>
                    <a:pt x="231362" y="46196"/>
                    <a:pt x="230373" y="44817"/>
                  </a:cubicBezTo>
                  <a:cubicBezTo>
                    <a:pt x="229212" y="43229"/>
                    <a:pt x="228192" y="41833"/>
                    <a:pt x="225758" y="32014"/>
                  </a:cubicBezTo>
                  <a:cubicBezTo>
                    <a:pt x="223121" y="21522"/>
                    <a:pt x="220569" y="12525"/>
                    <a:pt x="217663" y="3656"/>
                  </a:cubicBezTo>
                  <a:cubicBezTo>
                    <a:pt x="217583" y="3392"/>
                    <a:pt x="217042" y="1"/>
                    <a:pt x="216781" y="1"/>
                  </a:cubicBezTo>
                  <a:cubicBezTo>
                    <a:pt x="216781" y="1"/>
                    <a:pt x="216781" y="1"/>
                    <a:pt x="216780" y="1"/>
                  </a:cubicBezTo>
                  <a:close/>
                </a:path>
              </a:pathLst>
            </a:custGeom>
            <a:solidFill>
              <a:schemeClr val="dk1"/>
            </a:solidFill>
            <a:ln w="18175" cap="flat" cmpd="sng">
              <a:solidFill>
                <a:schemeClr val="dk1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41"/>
            <p:cNvSpPr/>
            <p:nvPr/>
          </p:nvSpPr>
          <p:spPr>
            <a:xfrm>
              <a:off x="787400" y="2088450"/>
              <a:ext cx="222600" cy="195150"/>
            </a:xfrm>
            <a:custGeom>
              <a:avLst/>
              <a:gdLst/>
              <a:ahLst/>
              <a:cxnLst/>
              <a:rect l="l" t="t" r="r" b="b"/>
              <a:pathLst>
                <a:path w="8904" h="7806" extrusionOk="0">
                  <a:moveTo>
                    <a:pt x="8240" y="0"/>
                  </a:moveTo>
                  <a:cubicBezTo>
                    <a:pt x="8181" y="0"/>
                    <a:pt x="8121" y="9"/>
                    <a:pt x="8062" y="27"/>
                  </a:cubicBezTo>
                  <a:cubicBezTo>
                    <a:pt x="8011" y="44"/>
                    <a:pt x="7968" y="56"/>
                    <a:pt x="7924" y="95"/>
                  </a:cubicBezTo>
                  <a:cubicBezTo>
                    <a:pt x="4737" y="1947"/>
                    <a:pt x="2928" y="3328"/>
                    <a:pt x="2296" y="3832"/>
                  </a:cubicBezTo>
                  <a:cubicBezTo>
                    <a:pt x="1537" y="4455"/>
                    <a:pt x="820" y="5456"/>
                    <a:pt x="127" y="6896"/>
                  </a:cubicBezTo>
                  <a:cubicBezTo>
                    <a:pt x="1" y="7170"/>
                    <a:pt x="78" y="7512"/>
                    <a:pt x="311" y="7679"/>
                  </a:cubicBezTo>
                  <a:cubicBezTo>
                    <a:pt x="423" y="7767"/>
                    <a:pt x="544" y="7805"/>
                    <a:pt x="668" y="7805"/>
                  </a:cubicBezTo>
                  <a:cubicBezTo>
                    <a:pt x="732" y="7805"/>
                    <a:pt x="796" y="7795"/>
                    <a:pt x="861" y="7776"/>
                  </a:cubicBezTo>
                  <a:cubicBezTo>
                    <a:pt x="953" y="7744"/>
                    <a:pt x="1038" y="7703"/>
                    <a:pt x="1113" y="7647"/>
                  </a:cubicBezTo>
                  <a:cubicBezTo>
                    <a:pt x="2206" y="6588"/>
                    <a:pt x="3311" y="5730"/>
                    <a:pt x="4489" y="4773"/>
                  </a:cubicBezTo>
                  <a:cubicBezTo>
                    <a:pt x="5934" y="3658"/>
                    <a:pt x="7396" y="2509"/>
                    <a:pt x="8707" y="1040"/>
                  </a:cubicBezTo>
                  <a:cubicBezTo>
                    <a:pt x="8903" y="822"/>
                    <a:pt x="8903" y="483"/>
                    <a:pt x="8721" y="221"/>
                  </a:cubicBezTo>
                  <a:cubicBezTo>
                    <a:pt x="8597" y="80"/>
                    <a:pt x="8421" y="0"/>
                    <a:pt x="8240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41"/>
            <p:cNvSpPr/>
            <p:nvPr/>
          </p:nvSpPr>
          <p:spPr>
            <a:xfrm>
              <a:off x="1972275" y="1326250"/>
              <a:ext cx="1152425" cy="764100"/>
            </a:xfrm>
            <a:custGeom>
              <a:avLst/>
              <a:gdLst/>
              <a:ahLst/>
              <a:cxnLst/>
              <a:rect l="l" t="t" r="r" b="b"/>
              <a:pathLst>
                <a:path w="46097" h="30564" extrusionOk="0">
                  <a:moveTo>
                    <a:pt x="45752" y="0"/>
                  </a:moveTo>
                  <a:cubicBezTo>
                    <a:pt x="44860" y="0"/>
                    <a:pt x="41888" y="643"/>
                    <a:pt x="41634" y="680"/>
                  </a:cubicBezTo>
                  <a:cubicBezTo>
                    <a:pt x="39392" y="1003"/>
                    <a:pt x="37179" y="1495"/>
                    <a:pt x="35010" y="2147"/>
                  </a:cubicBezTo>
                  <a:cubicBezTo>
                    <a:pt x="18458" y="7130"/>
                    <a:pt x="7325" y="20354"/>
                    <a:pt x="2163" y="27793"/>
                  </a:cubicBezTo>
                  <a:cubicBezTo>
                    <a:pt x="1964" y="28077"/>
                    <a:pt x="1" y="30362"/>
                    <a:pt x="287" y="30559"/>
                  </a:cubicBezTo>
                  <a:cubicBezTo>
                    <a:pt x="291" y="30562"/>
                    <a:pt x="297" y="30563"/>
                    <a:pt x="305" y="30563"/>
                  </a:cubicBezTo>
                  <a:cubicBezTo>
                    <a:pt x="569" y="30563"/>
                    <a:pt x="2682" y="28802"/>
                    <a:pt x="2858" y="28750"/>
                  </a:cubicBezTo>
                  <a:lnTo>
                    <a:pt x="2895" y="28738"/>
                  </a:lnTo>
                  <a:cubicBezTo>
                    <a:pt x="3246" y="28607"/>
                    <a:pt x="3612" y="28484"/>
                    <a:pt x="3988" y="28372"/>
                  </a:cubicBezTo>
                  <a:cubicBezTo>
                    <a:pt x="5665" y="27868"/>
                    <a:pt x="7353" y="27614"/>
                    <a:pt x="9036" y="27614"/>
                  </a:cubicBezTo>
                  <a:cubicBezTo>
                    <a:pt x="10183" y="27614"/>
                    <a:pt x="11326" y="27732"/>
                    <a:pt x="12461" y="27968"/>
                  </a:cubicBezTo>
                  <a:cubicBezTo>
                    <a:pt x="12564" y="27989"/>
                    <a:pt x="13092" y="28763"/>
                    <a:pt x="13205" y="28763"/>
                  </a:cubicBezTo>
                  <a:cubicBezTo>
                    <a:pt x="13207" y="28763"/>
                    <a:pt x="13209" y="28763"/>
                    <a:pt x="13210" y="28763"/>
                  </a:cubicBezTo>
                  <a:cubicBezTo>
                    <a:pt x="13356" y="28716"/>
                    <a:pt x="13041" y="27817"/>
                    <a:pt x="13123" y="27686"/>
                  </a:cubicBezTo>
                  <a:cubicBezTo>
                    <a:pt x="15244" y="24247"/>
                    <a:pt x="23599" y="12220"/>
                    <a:pt x="42034" y="1846"/>
                  </a:cubicBezTo>
                  <a:cubicBezTo>
                    <a:pt x="42291" y="1698"/>
                    <a:pt x="46096" y="343"/>
                    <a:pt x="46002" y="57"/>
                  </a:cubicBezTo>
                  <a:cubicBezTo>
                    <a:pt x="45988" y="18"/>
                    <a:pt x="45898" y="0"/>
                    <a:pt x="45752" y="0"/>
                  </a:cubicBezTo>
                  <a:close/>
                </a:path>
              </a:pathLst>
            </a:custGeom>
            <a:solidFill>
              <a:schemeClr val="accent4"/>
            </a:solidFill>
            <a:ln w="18175" cap="flat" cmpd="sng">
              <a:solidFill>
                <a:schemeClr val="accent4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41"/>
            <p:cNvSpPr/>
            <p:nvPr/>
          </p:nvSpPr>
          <p:spPr>
            <a:xfrm>
              <a:off x="715000" y="253900"/>
              <a:ext cx="5437325" cy="2688725"/>
            </a:xfrm>
            <a:custGeom>
              <a:avLst/>
              <a:gdLst/>
              <a:ahLst/>
              <a:cxnLst/>
              <a:rect l="l" t="t" r="r" b="b"/>
              <a:pathLst>
                <a:path w="217493" h="107549" extrusionOk="0">
                  <a:moveTo>
                    <a:pt x="93165" y="28874"/>
                  </a:moveTo>
                  <a:cubicBezTo>
                    <a:pt x="95107" y="28874"/>
                    <a:pt x="97145" y="29258"/>
                    <a:pt x="99262" y="30030"/>
                  </a:cubicBezTo>
                  <a:cubicBezTo>
                    <a:pt x="99434" y="30081"/>
                    <a:pt x="99551" y="30205"/>
                    <a:pt x="99616" y="30343"/>
                  </a:cubicBezTo>
                  <a:cubicBezTo>
                    <a:pt x="99694" y="30503"/>
                    <a:pt x="99711" y="30653"/>
                    <a:pt x="99660" y="30828"/>
                  </a:cubicBezTo>
                  <a:cubicBezTo>
                    <a:pt x="99584" y="31004"/>
                    <a:pt x="99444" y="31155"/>
                    <a:pt x="99250" y="31211"/>
                  </a:cubicBezTo>
                  <a:cubicBezTo>
                    <a:pt x="99191" y="31229"/>
                    <a:pt x="99130" y="31238"/>
                    <a:pt x="99069" y="31238"/>
                  </a:cubicBezTo>
                  <a:cubicBezTo>
                    <a:pt x="98996" y="31238"/>
                    <a:pt x="98923" y="31225"/>
                    <a:pt x="98852" y="31198"/>
                  </a:cubicBezTo>
                  <a:cubicBezTo>
                    <a:pt x="96863" y="30487"/>
                    <a:pt x="94942" y="30125"/>
                    <a:pt x="93115" y="30125"/>
                  </a:cubicBezTo>
                  <a:cubicBezTo>
                    <a:pt x="91844" y="30125"/>
                    <a:pt x="90618" y="30300"/>
                    <a:pt x="89446" y="30653"/>
                  </a:cubicBezTo>
                  <a:cubicBezTo>
                    <a:pt x="84717" y="32078"/>
                    <a:pt x="82477" y="35947"/>
                    <a:pt x="82368" y="36111"/>
                  </a:cubicBezTo>
                  <a:cubicBezTo>
                    <a:pt x="82303" y="36235"/>
                    <a:pt x="82157" y="36359"/>
                    <a:pt x="82012" y="36402"/>
                  </a:cubicBezTo>
                  <a:cubicBezTo>
                    <a:pt x="81953" y="36420"/>
                    <a:pt x="81892" y="36429"/>
                    <a:pt x="81831" y="36429"/>
                  </a:cubicBezTo>
                  <a:cubicBezTo>
                    <a:pt x="81718" y="36429"/>
                    <a:pt x="81607" y="36398"/>
                    <a:pt x="81520" y="36337"/>
                  </a:cubicBezTo>
                  <a:cubicBezTo>
                    <a:pt x="81207" y="36174"/>
                    <a:pt x="81118" y="35784"/>
                    <a:pt x="81268" y="35501"/>
                  </a:cubicBezTo>
                  <a:cubicBezTo>
                    <a:pt x="81309" y="35462"/>
                    <a:pt x="83881" y="31048"/>
                    <a:pt x="89189" y="29451"/>
                  </a:cubicBezTo>
                  <a:cubicBezTo>
                    <a:pt x="90462" y="29067"/>
                    <a:pt x="91790" y="28874"/>
                    <a:pt x="93165" y="28874"/>
                  </a:cubicBezTo>
                  <a:close/>
                  <a:moveTo>
                    <a:pt x="195931" y="26887"/>
                  </a:moveTo>
                  <a:cubicBezTo>
                    <a:pt x="196065" y="26887"/>
                    <a:pt x="196207" y="26938"/>
                    <a:pt x="196321" y="27015"/>
                  </a:cubicBezTo>
                  <a:cubicBezTo>
                    <a:pt x="196454" y="27107"/>
                    <a:pt x="196551" y="27262"/>
                    <a:pt x="196568" y="27412"/>
                  </a:cubicBezTo>
                  <a:cubicBezTo>
                    <a:pt x="196612" y="27737"/>
                    <a:pt x="196415" y="28033"/>
                    <a:pt x="196054" y="28142"/>
                  </a:cubicBezTo>
                  <a:cubicBezTo>
                    <a:pt x="195705" y="28195"/>
                    <a:pt x="195361" y="28273"/>
                    <a:pt x="195024" y="28372"/>
                  </a:cubicBezTo>
                  <a:cubicBezTo>
                    <a:pt x="190821" y="29640"/>
                    <a:pt x="188950" y="34286"/>
                    <a:pt x="188327" y="36230"/>
                  </a:cubicBezTo>
                  <a:cubicBezTo>
                    <a:pt x="188230" y="36521"/>
                    <a:pt x="188383" y="36841"/>
                    <a:pt x="188662" y="36994"/>
                  </a:cubicBezTo>
                  <a:cubicBezTo>
                    <a:pt x="190768" y="37983"/>
                    <a:pt x="192772" y="39340"/>
                    <a:pt x="194629" y="40983"/>
                  </a:cubicBezTo>
                  <a:cubicBezTo>
                    <a:pt x="194743" y="41104"/>
                    <a:pt x="194816" y="41255"/>
                    <a:pt x="194838" y="41417"/>
                  </a:cubicBezTo>
                  <a:cubicBezTo>
                    <a:pt x="194842" y="41599"/>
                    <a:pt x="194782" y="41747"/>
                    <a:pt x="194665" y="41885"/>
                  </a:cubicBezTo>
                  <a:cubicBezTo>
                    <a:pt x="194610" y="41955"/>
                    <a:pt x="194496" y="42016"/>
                    <a:pt x="194399" y="42043"/>
                  </a:cubicBezTo>
                  <a:cubicBezTo>
                    <a:pt x="194332" y="42063"/>
                    <a:pt x="194264" y="42073"/>
                    <a:pt x="194197" y="42073"/>
                  </a:cubicBezTo>
                  <a:cubicBezTo>
                    <a:pt x="194049" y="42073"/>
                    <a:pt x="193907" y="42022"/>
                    <a:pt x="193783" y="41914"/>
                  </a:cubicBezTo>
                  <a:cubicBezTo>
                    <a:pt x="188139" y="36902"/>
                    <a:pt x="182655" y="36075"/>
                    <a:pt x="179647" y="36075"/>
                  </a:cubicBezTo>
                  <a:cubicBezTo>
                    <a:pt x="178255" y="36075"/>
                    <a:pt x="177393" y="36252"/>
                    <a:pt x="177292" y="36274"/>
                  </a:cubicBezTo>
                  <a:cubicBezTo>
                    <a:pt x="177243" y="36285"/>
                    <a:pt x="177195" y="36290"/>
                    <a:pt x="177148" y="36290"/>
                  </a:cubicBezTo>
                  <a:cubicBezTo>
                    <a:pt x="176861" y="36290"/>
                    <a:pt x="176611" y="36091"/>
                    <a:pt x="176552" y="35818"/>
                  </a:cubicBezTo>
                  <a:cubicBezTo>
                    <a:pt x="176482" y="35498"/>
                    <a:pt x="176642" y="35164"/>
                    <a:pt x="176955" y="35067"/>
                  </a:cubicBezTo>
                  <a:lnTo>
                    <a:pt x="176783" y="34490"/>
                  </a:lnTo>
                  <a:lnTo>
                    <a:pt x="177003" y="35050"/>
                  </a:lnTo>
                  <a:cubicBezTo>
                    <a:pt x="177088" y="35037"/>
                    <a:pt x="178071" y="34822"/>
                    <a:pt x="179668" y="34822"/>
                  </a:cubicBezTo>
                  <a:cubicBezTo>
                    <a:pt x="181346" y="34822"/>
                    <a:pt x="183702" y="35059"/>
                    <a:pt x="186408" y="36017"/>
                  </a:cubicBezTo>
                  <a:cubicBezTo>
                    <a:pt x="186476" y="36043"/>
                    <a:pt x="186548" y="36056"/>
                    <a:pt x="186621" y="36056"/>
                  </a:cubicBezTo>
                  <a:cubicBezTo>
                    <a:pt x="186683" y="36056"/>
                    <a:pt x="186745" y="36047"/>
                    <a:pt x="186805" y="36029"/>
                  </a:cubicBezTo>
                  <a:lnTo>
                    <a:pt x="186902" y="36002"/>
                  </a:lnTo>
                  <a:cubicBezTo>
                    <a:pt x="187038" y="35935"/>
                    <a:pt x="187152" y="35796"/>
                    <a:pt x="187207" y="35624"/>
                  </a:cubicBezTo>
                  <a:cubicBezTo>
                    <a:pt x="188058" y="33062"/>
                    <a:pt x="190128" y="28537"/>
                    <a:pt x="194641" y="27180"/>
                  </a:cubicBezTo>
                  <a:cubicBezTo>
                    <a:pt x="195046" y="27061"/>
                    <a:pt x="195451" y="26964"/>
                    <a:pt x="195863" y="26891"/>
                  </a:cubicBezTo>
                  <a:cubicBezTo>
                    <a:pt x="195885" y="26888"/>
                    <a:pt x="195908" y="26887"/>
                    <a:pt x="195931" y="26887"/>
                  </a:cubicBezTo>
                  <a:close/>
                  <a:moveTo>
                    <a:pt x="167151" y="25976"/>
                  </a:moveTo>
                  <a:cubicBezTo>
                    <a:pt x="167355" y="25976"/>
                    <a:pt x="167571" y="26088"/>
                    <a:pt x="167686" y="26264"/>
                  </a:cubicBezTo>
                  <a:cubicBezTo>
                    <a:pt x="167771" y="26394"/>
                    <a:pt x="167819" y="26564"/>
                    <a:pt x="167793" y="26729"/>
                  </a:cubicBezTo>
                  <a:cubicBezTo>
                    <a:pt x="167742" y="26901"/>
                    <a:pt x="167647" y="27034"/>
                    <a:pt x="167519" y="27124"/>
                  </a:cubicBezTo>
                  <a:cubicBezTo>
                    <a:pt x="164193" y="29383"/>
                    <a:pt x="163636" y="33009"/>
                    <a:pt x="163602" y="34982"/>
                  </a:cubicBezTo>
                  <a:cubicBezTo>
                    <a:pt x="163604" y="35164"/>
                    <a:pt x="162887" y="36344"/>
                    <a:pt x="163028" y="36460"/>
                  </a:cubicBezTo>
                  <a:cubicBezTo>
                    <a:pt x="163036" y="36467"/>
                    <a:pt x="163047" y="36470"/>
                    <a:pt x="163060" y="36470"/>
                  </a:cubicBezTo>
                  <a:cubicBezTo>
                    <a:pt x="163278" y="36470"/>
                    <a:pt x="164143" y="35637"/>
                    <a:pt x="164315" y="35605"/>
                  </a:cubicBezTo>
                  <a:cubicBezTo>
                    <a:pt x="165498" y="35455"/>
                    <a:pt x="166791" y="35390"/>
                    <a:pt x="168146" y="35390"/>
                  </a:cubicBezTo>
                  <a:cubicBezTo>
                    <a:pt x="168348" y="35390"/>
                    <a:pt x="168551" y="35391"/>
                    <a:pt x="168755" y="35394"/>
                  </a:cubicBezTo>
                  <a:cubicBezTo>
                    <a:pt x="169104" y="35421"/>
                    <a:pt x="169373" y="35704"/>
                    <a:pt x="169371" y="36044"/>
                  </a:cubicBezTo>
                  <a:cubicBezTo>
                    <a:pt x="169371" y="36305"/>
                    <a:pt x="169199" y="36516"/>
                    <a:pt x="168813" y="36633"/>
                  </a:cubicBezTo>
                  <a:lnTo>
                    <a:pt x="168716" y="36662"/>
                  </a:lnTo>
                  <a:cubicBezTo>
                    <a:pt x="168423" y="36653"/>
                    <a:pt x="168134" y="36649"/>
                    <a:pt x="167850" y="36649"/>
                  </a:cubicBezTo>
                  <a:cubicBezTo>
                    <a:pt x="166139" y="36649"/>
                    <a:pt x="164586" y="36803"/>
                    <a:pt x="163057" y="37083"/>
                  </a:cubicBezTo>
                  <a:cubicBezTo>
                    <a:pt x="162514" y="37195"/>
                    <a:pt x="162002" y="37323"/>
                    <a:pt x="161525" y="37469"/>
                  </a:cubicBezTo>
                  <a:cubicBezTo>
                    <a:pt x="155545" y="39267"/>
                    <a:pt x="154096" y="43843"/>
                    <a:pt x="152705" y="48269"/>
                  </a:cubicBezTo>
                  <a:cubicBezTo>
                    <a:pt x="151771" y="51168"/>
                    <a:pt x="150913" y="53890"/>
                    <a:pt x="148831" y="55669"/>
                  </a:cubicBezTo>
                  <a:cubicBezTo>
                    <a:pt x="147229" y="57041"/>
                    <a:pt x="145809" y="57889"/>
                    <a:pt x="144345" y="58328"/>
                  </a:cubicBezTo>
                  <a:cubicBezTo>
                    <a:pt x="143426" y="58604"/>
                    <a:pt x="142493" y="58714"/>
                    <a:pt x="141495" y="58714"/>
                  </a:cubicBezTo>
                  <a:cubicBezTo>
                    <a:pt x="139964" y="58714"/>
                    <a:pt x="138278" y="58456"/>
                    <a:pt x="136252" y="58146"/>
                  </a:cubicBezTo>
                  <a:cubicBezTo>
                    <a:pt x="133780" y="57766"/>
                    <a:pt x="130733" y="57296"/>
                    <a:pt x="126654" y="57056"/>
                  </a:cubicBezTo>
                  <a:cubicBezTo>
                    <a:pt x="126445" y="57044"/>
                    <a:pt x="126240" y="57038"/>
                    <a:pt x="126036" y="57038"/>
                  </a:cubicBezTo>
                  <a:cubicBezTo>
                    <a:pt x="125096" y="57038"/>
                    <a:pt x="124196" y="57167"/>
                    <a:pt x="123190" y="57470"/>
                  </a:cubicBezTo>
                  <a:cubicBezTo>
                    <a:pt x="123171" y="57469"/>
                    <a:pt x="123151" y="57469"/>
                    <a:pt x="123131" y="57469"/>
                  </a:cubicBezTo>
                  <a:cubicBezTo>
                    <a:pt x="123073" y="57469"/>
                    <a:pt x="123014" y="57473"/>
                    <a:pt x="122960" y="57489"/>
                  </a:cubicBezTo>
                  <a:cubicBezTo>
                    <a:pt x="119680" y="58505"/>
                    <a:pt x="117564" y="61052"/>
                    <a:pt x="115313" y="63745"/>
                  </a:cubicBezTo>
                  <a:cubicBezTo>
                    <a:pt x="113216" y="66264"/>
                    <a:pt x="111071" y="68872"/>
                    <a:pt x="107927" y="69819"/>
                  </a:cubicBezTo>
                  <a:cubicBezTo>
                    <a:pt x="107100" y="70069"/>
                    <a:pt x="106236" y="70194"/>
                    <a:pt x="105328" y="70194"/>
                  </a:cubicBezTo>
                  <a:cubicBezTo>
                    <a:pt x="103443" y="70194"/>
                    <a:pt x="101371" y="69653"/>
                    <a:pt x="99061" y="68564"/>
                  </a:cubicBezTo>
                  <a:cubicBezTo>
                    <a:pt x="95974" y="67092"/>
                    <a:pt x="92585" y="66358"/>
                    <a:pt x="88925" y="66358"/>
                  </a:cubicBezTo>
                  <a:cubicBezTo>
                    <a:pt x="85843" y="66358"/>
                    <a:pt x="82569" y="66878"/>
                    <a:pt x="79123" y="67917"/>
                  </a:cubicBezTo>
                  <a:cubicBezTo>
                    <a:pt x="74779" y="69225"/>
                    <a:pt x="71219" y="71058"/>
                    <a:pt x="68957" y="72340"/>
                  </a:cubicBezTo>
                  <a:cubicBezTo>
                    <a:pt x="68788" y="72471"/>
                    <a:pt x="67411" y="72357"/>
                    <a:pt x="67394" y="72568"/>
                  </a:cubicBezTo>
                  <a:cubicBezTo>
                    <a:pt x="67413" y="72798"/>
                    <a:pt x="68776" y="73310"/>
                    <a:pt x="68965" y="73411"/>
                  </a:cubicBezTo>
                  <a:cubicBezTo>
                    <a:pt x="70225" y="74211"/>
                    <a:pt x="71257" y="74946"/>
                    <a:pt x="72249" y="75799"/>
                  </a:cubicBezTo>
                  <a:cubicBezTo>
                    <a:pt x="72358" y="75898"/>
                    <a:pt x="72431" y="76058"/>
                    <a:pt x="72457" y="76230"/>
                  </a:cubicBezTo>
                  <a:cubicBezTo>
                    <a:pt x="72477" y="76395"/>
                    <a:pt x="72418" y="76555"/>
                    <a:pt x="72302" y="76671"/>
                  </a:cubicBezTo>
                  <a:cubicBezTo>
                    <a:pt x="72229" y="76771"/>
                    <a:pt x="72116" y="76831"/>
                    <a:pt x="72021" y="76860"/>
                  </a:cubicBezTo>
                  <a:cubicBezTo>
                    <a:pt x="71952" y="76881"/>
                    <a:pt x="71882" y="76892"/>
                    <a:pt x="71815" y="76892"/>
                  </a:cubicBezTo>
                  <a:cubicBezTo>
                    <a:pt x="71671" y="76892"/>
                    <a:pt x="71537" y="76845"/>
                    <a:pt x="71437" y="76749"/>
                  </a:cubicBezTo>
                  <a:cubicBezTo>
                    <a:pt x="66945" y="72896"/>
                    <a:pt x="62696" y="71715"/>
                    <a:pt x="59183" y="71715"/>
                  </a:cubicBezTo>
                  <a:cubicBezTo>
                    <a:pt x="57447" y="71715"/>
                    <a:pt x="55890" y="72004"/>
                    <a:pt x="54572" y="72401"/>
                  </a:cubicBezTo>
                  <a:cubicBezTo>
                    <a:pt x="53014" y="72871"/>
                    <a:pt x="51467" y="73571"/>
                    <a:pt x="49887" y="74575"/>
                  </a:cubicBezTo>
                  <a:cubicBezTo>
                    <a:pt x="48173" y="75666"/>
                    <a:pt x="47160" y="76652"/>
                    <a:pt x="47039" y="76768"/>
                  </a:cubicBezTo>
                  <a:cubicBezTo>
                    <a:pt x="46973" y="76856"/>
                    <a:pt x="46884" y="76919"/>
                    <a:pt x="46777" y="76950"/>
                  </a:cubicBezTo>
                  <a:cubicBezTo>
                    <a:pt x="46722" y="76966"/>
                    <a:pt x="46666" y="76974"/>
                    <a:pt x="46610" y="76974"/>
                  </a:cubicBezTo>
                  <a:cubicBezTo>
                    <a:pt x="46447" y="76974"/>
                    <a:pt x="46284" y="76906"/>
                    <a:pt x="46147" y="76771"/>
                  </a:cubicBezTo>
                  <a:cubicBezTo>
                    <a:pt x="45917" y="76526"/>
                    <a:pt x="45904" y="76138"/>
                    <a:pt x="46149" y="75908"/>
                  </a:cubicBezTo>
                  <a:cubicBezTo>
                    <a:pt x="46166" y="75876"/>
                    <a:pt x="47162" y="74921"/>
                    <a:pt x="48910" y="73768"/>
                  </a:cubicBezTo>
                  <a:cubicBezTo>
                    <a:pt x="48985" y="73714"/>
                    <a:pt x="49053" y="73646"/>
                    <a:pt x="49114" y="73574"/>
                  </a:cubicBezTo>
                  <a:cubicBezTo>
                    <a:pt x="50473" y="71225"/>
                    <a:pt x="63111" y="50400"/>
                    <a:pt x="84959" y="43819"/>
                  </a:cubicBezTo>
                  <a:cubicBezTo>
                    <a:pt x="89087" y="42576"/>
                    <a:pt x="93346" y="41921"/>
                    <a:pt x="97517" y="41870"/>
                  </a:cubicBezTo>
                  <a:cubicBezTo>
                    <a:pt x="97619" y="41866"/>
                    <a:pt x="97723" y="41861"/>
                    <a:pt x="97820" y="41832"/>
                  </a:cubicBezTo>
                  <a:lnTo>
                    <a:pt x="97917" y="41805"/>
                  </a:lnTo>
                  <a:cubicBezTo>
                    <a:pt x="103397" y="39132"/>
                    <a:pt x="109302" y="36829"/>
                    <a:pt x="115451" y="34977"/>
                  </a:cubicBezTo>
                  <a:cubicBezTo>
                    <a:pt x="129065" y="30876"/>
                    <a:pt x="144287" y="28802"/>
                    <a:pt x="160742" y="28802"/>
                  </a:cubicBezTo>
                  <a:cubicBezTo>
                    <a:pt x="161755" y="28802"/>
                    <a:pt x="162773" y="28810"/>
                    <a:pt x="163796" y="28825"/>
                  </a:cubicBezTo>
                  <a:cubicBezTo>
                    <a:pt x="163804" y="28827"/>
                    <a:pt x="163812" y="28827"/>
                    <a:pt x="163821" y="28827"/>
                  </a:cubicBezTo>
                  <a:cubicBezTo>
                    <a:pt x="163870" y="28827"/>
                    <a:pt x="163929" y="28811"/>
                    <a:pt x="163970" y="28796"/>
                  </a:cubicBezTo>
                  <a:cubicBezTo>
                    <a:pt x="164113" y="28755"/>
                    <a:pt x="164220" y="28670"/>
                    <a:pt x="164319" y="28561"/>
                  </a:cubicBezTo>
                  <a:cubicBezTo>
                    <a:pt x="164998" y="27597"/>
                    <a:pt x="165846" y="26765"/>
                    <a:pt x="167005" y="25997"/>
                  </a:cubicBezTo>
                  <a:cubicBezTo>
                    <a:pt x="167052" y="25983"/>
                    <a:pt x="167101" y="25976"/>
                    <a:pt x="167151" y="25976"/>
                  </a:cubicBezTo>
                  <a:close/>
                  <a:moveTo>
                    <a:pt x="32178" y="86553"/>
                  </a:moveTo>
                  <a:cubicBezTo>
                    <a:pt x="32448" y="86553"/>
                    <a:pt x="32698" y="86729"/>
                    <a:pt x="32780" y="86999"/>
                  </a:cubicBezTo>
                  <a:cubicBezTo>
                    <a:pt x="32877" y="87336"/>
                    <a:pt x="32690" y="87683"/>
                    <a:pt x="32360" y="87785"/>
                  </a:cubicBezTo>
                  <a:cubicBezTo>
                    <a:pt x="29980" y="88500"/>
                    <a:pt x="27828" y="90640"/>
                    <a:pt x="26412" y="92298"/>
                  </a:cubicBezTo>
                  <a:cubicBezTo>
                    <a:pt x="26296" y="92438"/>
                    <a:pt x="25399" y="92942"/>
                    <a:pt x="25423" y="93117"/>
                  </a:cubicBezTo>
                  <a:cubicBezTo>
                    <a:pt x="25434" y="93196"/>
                    <a:pt x="25649" y="93210"/>
                    <a:pt x="25893" y="93210"/>
                  </a:cubicBezTo>
                  <a:cubicBezTo>
                    <a:pt x="26020" y="93210"/>
                    <a:pt x="26154" y="93206"/>
                    <a:pt x="26272" y="93206"/>
                  </a:cubicBezTo>
                  <a:cubicBezTo>
                    <a:pt x="26421" y="93206"/>
                    <a:pt x="26544" y="93212"/>
                    <a:pt x="26592" y="93238"/>
                  </a:cubicBezTo>
                  <a:cubicBezTo>
                    <a:pt x="27585" y="93815"/>
                    <a:pt x="28511" y="94503"/>
                    <a:pt x="29355" y="95286"/>
                  </a:cubicBezTo>
                  <a:cubicBezTo>
                    <a:pt x="29609" y="95521"/>
                    <a:pt x="29646" y="95904"/>
                    <a:pt x="29408" y="96159"/>
                  </a:cubicBezTo>
                  <a:cubicBezTo>
                    <a:pt x="29333" y="96258"/>
                    <a:pt x="29246" y="96311"/>
                    <a:pt x="29127" y="96348"/>
                  </a:cubicBezTo>
                  <a:cubicBezTo>
                    <a:pt x="29060" y="96368"/>
                    <a:pt x="28993" y="96379"/>
                    <a:pt x="28928" y="96379"/>
                  </a:cubicBezTo>
                  <a:cubicBezTo>
                    <a:pt x="28781" y="96379"/>
                    <a:pt x="28643" y="96326"/>
                    <a:pt x="28536" y="96212"/>
                  </a:cubicBezTo>
                  <a:cubicBezTo>
                    <a:pt x="25486" y="93466"/>
                    <a:pt x="22521" y="92716"/>
                    <a:pt x="20191" y="92716"/>
                  </a:cubicBezTo>
                  <a:cubicBezTo>
                    <a:pt x="18925" y="92716"/>
                    <a:pt x="17847" y="92938"/>
                    <a:pt x="17044" y="93180"/>
                  </a:cubicBezTo>
                  <a:cubicBezTo>
                    <a:pt x="16036" y="93483"/>
                    <a:pt x="15360" y="93844"/>
                    <a:pt x="15045" y="94016"/>
                  </a:cubicBezTo>
                  <a:cubicBezTo>
                    <a:pt x="14982" y="94035"/>
                    <a:pt x="14918" y="94044"/>
                    <a:pt x="14856" y="94044"/>
                  </a:cubicBezTo>
                  <a:cubicBezTo>
                    <a:pt x="14635" y="94044"/>
                    <a:pt x="14432" y="93928"/>
                    <a:pt x="14330" y="93735"/>
                  </a:cubicBezTo>
                  <a:cubicBezTo>
                    <a:pt x="14138" y="93451"/>
                    <a:pt x="14230" y="93056"/>
                    <a:pt x="14545" y="92882"/>
                  </a:cubicBezTo>
                  <a:cubicBezTo>
                    <a:pt x="14545" y="92882"/>
                    <a:pt x="15302" y="92443"/>
                    <a:pt x="16574" y="92063"/>
                  </a:cubicBezTo>
                  <a:cubicBezTo>
                    <a:pt x="17545" y="91770"/>
                    <a:pt x="18799" y="91513"/>
                    <a:pt x="20246" y="91513"/>
                  </a:cubicBezTo>
                  <a:cubicBezTo>
                    <a:pt x="21483" y="91513"/>
                    <a:pt x="22861" y="91701"/>
                    <a:pt x="24321" y="92215"/>
                  </a:cubicBezTo>
                  <a:cubicBezTo>
                    <a:pt x="24445" y="92257"/>
                    <a:pt x="24635" y="92738"/>
                    <a:pt x="24766" y="92738"/>
                  </a:cubicBezTo>
                  <a:cubicBezTo>
                    <a:pt x="24770" y="92738"/>
                    <a:pt x="24774" y="92737"/>
                    <a:pt x="24779" y="92736"/>
                  </a:cubicBezTo>
                  <a:cubicBezTo>
                    <a:pt x="24897" y="92700"/>
                    <a:pt x="24946" y="92106"/>
                    <a:pt x="25019" y="92007"/>
                  </a:cubicBezTo>
                  <a:cubicBezTo>
                    <a:pt x="26063" y="90698"/>
                    <a:pt x="28829" y="87535"/>
                    <a:pt x="31999" y="86580"/>
                  </a:cubicBezTo>
                  <a:cubicBezTo>
                    <a:pt x="32059" y="86562"/>
                    <a:pt x="32119" y="86553"/>
                    <a:pt x="32178" y="86553"/>
                  </a:cubicBezTo>
                  <a:close/>
                  <a:moveTo>
                    <a:pt x="157213" y="1"/>
                  </a:moveTo>
                  <a:cubicBezTo>
                    <a:pt x="156779" y="1"/>
                    <a:pt x="156378" y="51"/>
                    <a:pt x="156018" y="159"/>
                  </a:cubicBezTo>
                  <a:cubicBezTo>
                    <a:pt x="155809" y="225"/>
                    <a:pt x="155606" y="312"/>
                    <a:pt x="155417" y="421"/>
                  </a:cubicBezTo>
                  <a:cubicBezTo>
                    <a:pt x="154115" y="1153"/>
                    <a:pt x="152993" y="1674"/>
                    <a:pt x="151837" y="2021"/>
                  </a:cubicBezTo>
                  <a:cubicBezTo>
                    <a:pt x="150589" y="2396"/>
                    <a:pt x="149401" y="2544"/>
                    <a:pt x="148017" y="2726"/>
                  </a:cubicBezTo>
                  <a:cubicBezTo>
                    <a:pt x="146774" y="2867"/>
                    <a:pt x="145288" y="3051"/>
                    <a:pt x="143349" y="3477"/>
                  </a:cubicBezTo>
                  <a:cubicBezTo>
                    <a:pt x="143331" y="3474"/>
                    <a:pt x="143317" y="3473"/>
                    <a:pt x="143304" y="3473"/>
                  </a:cubicBezTo>
                  <a:cubicBezTo>
                    <a:pt x="143275" y="3473"/>
                    <a:pt x="143254" y="3479"/>
                    <a:pt x="143220" y="3489"/>
                  </a:cubicBezTo>
                  <a:cubicBezTo>
                    <a:pt x="142336" y="3676"/>
                    <a:pt x="141337" y="3926"/>
                    <a:pt x="140195" y="4217"/>
                  </a:cubicBezTo>
                  <a:lnTo>
                    <a:pt x="140169" y="4221"/>
                  </a:lnTo>
                  <a:cubicBezTo>
                    <a:pt x="139907" y="4301"/>
                    <a:pt x="132587" y="4469"/>
                    <a:pt x="136196" y="4823"/>
                  </a:cubicBezTo>
                  <a:cubicBezTo>
                    <a:pt x="136465" y="4849"/>
                    <a:pt x="139875" y="5332"/>
                    <a:pt x="140137" y="5414"/>
                  </a:cubicBezTo>
                  <a:cubicBezTo>
                    <a:pt x="140748" y="5622"/>
                    <a:pt x="141172" y="5811"/>
                    <a:pt x="141431" y="5969"/>
                  </a:cubicBezTo>
                  <a:cubicBezTo>
                    <a:pt x="141562" y="6059"/>
                    <a:pt x="141662" y="6214"/>
                    <a:pt x="141703" y="6359"/>
                  </a:cubicBezTo>
                  <a:cubicBezTo>
                    <a:pt x="141730" y="6534"/>
                    <a:pt x="141701" y="6701"/>
                    <a:pt x="141608" y="6832"/>
                  </a:cubicBezTo>
                  <a:cubicBezTo>
                    <a:pt x="141499" y="6994"/>
                    <a:pt x="141373" y="7086"/>
                    <a:pt x="141276" y="7115"/>
                  </a:cubicBezTo>
                  <a:cubicBezTo>
                    <a:pt x="141219" y="7133"/>
                    <a:pt x="141163" y="7140"/>
                    <a:pt x="141109" y="7140"/>
                  </a:cubicBezTo>
                  <a:cubicBezTo>
                    <a:pt x="140981" y="7140"/>
                    <a:pt x="140863" y="7098"/>
                    <a:pt x="140755" y="7038"/>
                  </a:cubicBezTo>
                  <a:cubicBezTo>
                    <a:pt x="139228" y="6056"/>
                    <a:pt x="133416" y="5189"/>
                    <a:pt x="132759" y="5099"/>
                  </a:cubicBezTo>
                  <a:lnTo>
                    <a:pt x="132454" y="5036"/>
                  </a:lnTo>
                  <a:lnTo>
                    <a:pt x="132357" y="5666"/>
                  </a:lnTo>
                  <a:lnTo>
                    <a:pt x="132153" y="4992"/>
                  </a:lnTo>
                  <a:cubicBezTo>
                    <a:pt x="131702" y="4920"/>
                    <a:pt x="131272" y="4849"/>
                    <a:pt x="130774" y="4849"/>
                  </a:cubicBezTo>
                  <a:cubicBezTo>
                    <a:pt x="130267" y="4849"/>
                    <a:pt x="129691" y="4923"/>
                    <a:pt x="128951" y="5145"/>
                  </a:cubicBezTo>
                  <a:cubicBezTo>
                    <a:pt x="127991" y="5431"/>
                    <a:pt x="126794" y="5976"/>
                    <a:pt x="125158" y="6810"/>
                  </a:cubicBezTo>
                  <a:cubicBezTo>
                    <a:pt x="123934" y="7440"/>
                    <a:pt x="122722" y="7937"/>
                    <a:pt x="121450" y="8320"/>
                  </a:cubicBezTo>
                  <a:cubicBezTo>
                    <a:pt x="119120" y="9018"/>
                    <a:pt x="116956" y="9229"/>
                    <a:pt x="115024" y="9416"/>
                  </a:cubicBezTo>
                  <a:cubicBezTo>
                    <a:pt x="113344" y="9580"/>
                    <a:pt x="111922" y="9721"/>
                    <a:pt x="110576" y="10126"/>
                  </a:cubicBezTo>
                  <a:cubicBezTo>
                    <a:pt x="108919" y="10625"/>
                    <a:pt x="107610" y="11490"/>
                    <a:pt x="106424" y="12867"/>
                  </a:cubicBezTo>
                  <a:cubicBezTo>
                    <a:pt x="106328" y="12976"/>
                    <a:pt x="106252" y="13076"/>
                    <a:pt x="106146" y="13160"/>
                  </a:cubicBezTo>
                  <a:lnTo>
                    <a:pt x="105966" y="13345"/>
                  </a:lnTo>
                  <a:cubicBezTo>
                    <a:pt x="105789" y="13531"/>
                    <a:pt x="102956" y="14588"/>
                    <a:pt x="103053" y="14821"/>
                  </a:cubicBezTo>
                  <a:cubicBezTo>
                    <a:pt x="103068" y="14857"/>
                    <a:pt x="103153" y="14872"/>
                    <a:pt x="103286" y="14872"/>
                  </a:cubicBezTo>
                  <a:cubicBezTo>
                    <a:pt x="104011" y="14872"/>
                    <a:pt x="106175" y="14420"/>
                    <a:pt x="106398" y="14418"/>
                  </a:cubicBezTo>
                  <a:cubicBezTo>
                    <a:pt x="106904" y="14424"/>
                    <a:pt x="107389" y="14427"/>
                    <a:pt x="107854" y="14427"/>
                  </a:cubicBezTo>
                  <a:cubicBezTo>
                    <a:pt x="110240" y="14427"/>
                    <a:pt x="112088" y="14349"/>
                    <a:pt x="113403" y="14193"/>
                  </a:cubicBezTo>
                  <a:cubicBezTo>
                    <a:pt x="113428" y="14190"/>
                    <a:pt x="113453" y="14188"/>
                    <a:pt x="113478" y="14188"/>
                  </a:cubicBezTo>
                  <a:cubicBezTo>
                    <a:pt x="113776" y="14188"/>
                    <a:pt x="114042" y="14421"/>
                    <a:pt x="114093" y="14746"/>
                  </a:cubicBezTo>
                  <a:cubicBezTo>
                    <a:pt x="114132" y="15049"/>
                    <a:pt x="113950" y="15313"/>
                    <a:pt x="113565" y="15427"/>
                  </a:cubicBezTo>
                  <a:lnTo>
                    <a:pt x="113541" y="15434"/>
                  </a:lnTo>
                  <a:cubicBezTo>
                    <a:pt x="111994" y="15610"/>
                    <a:pt x="109824" y="15668"/>
                    <a:pt x="107636" y="15668"/>
                  </a:cubicBezTo>
                  <a:cubicBezTo>
                    <a:pt x="104094" y="15668"/>
                    <a:pt x="100504" y="15516"/>
                    <a:pt x="99439" y="15463"/>
                  </a:cubicBezTo>
                  <a:cubicBezTo>
                    <a:pt x="98828" y="15439"/>
                    <a:pt x="98193" y="15417"/>
                    <a:pt x="97585" y="15393"/>
                  </a:cubicBezTo>
                  <a:cubicBezTo>
                    <a:pt x="96676" y="15336"/>
                    <a:pt x="95757" y="15283"/>
                    <a:pt x="94821" y="15283"/>
                  </a:cubicBezTo>
                  <a:cubicBezTo>
                    <a:pt x="93309" y="15283"/>
                    <a:pt x="91752" y="15422"/>
                    <a:pt x="90122" y="15911"/>
                  </a:cubicBezTo>
                  <a:cubicBezTo>
                    <a:pt x="88513" y="16396"/>
                    <a:pt x="86969" y="17174"/>
                    <a:pt x="85473" y="18306"/>
                  </a:cubicBezTo>
                  <a:cubicBezTo>
                    <a:pt x="82053" y="20854"/>
                    <a:pt x="79494" y="21835"/>
                    <a:pt x="77475" y="22444"/>
                  </a:cubicBezTo>
                  <a:cubicBezTo>
                    <a:pt x="76803" y="22647"/>
                    <a:pt x="76173" y="22810"/>
                    <a:pt x="75538" y="22974"/>
                  </a:cubicBezTo>
                  <a:cubicBezTo>
                    <a:pt x="74932" y="23132"/>
                    <a:pt x="74355" y="23304"/>
                    <a:pt x="73778" y="23476"/>
                  </a:cubicBezTo>
                  <a:cubicBezTo>
                    <a:pt x="71161" y="24264"/>
                    <a:pt x="68691" y="25456"/>
                    <a:pt x="65203" y="28651"/>
                  </a:cubicBezTo>
                  <a:cubicBezTo>
                    <a:pt x="62086" y="31528"/>
                    <a:pt x="59584" y="32517"/>
                    <a:pt x="57951" y="33009"/>
                  </a:cubicBezTo>
                  <a:cubicBezTo>
                    <a:pt x="56991" y="33300"/>
                    <a:pt x="56097" y="33462"/>
                    <a:pt x="55260" y="33637"/>
                  </a:cubicBezTo>
                  <a:cubicBezTo>
                    <a:pt x="54494" y="33787"/>
                    <a:pt x="53801" y="33918"/>
                    <a:pt x="53127" y="34122"/>
                  </a:cubicBezTo>
                  <a:cubicBezTo>
                    <a:pt x="51111" y="34727"/>
                    <a:pt x="49356" y="35859"/>
                    <a:pt x="47356" y="39393"/>
                  </a:cubicBezTo>
                  <a:cubicBezTo>
                    <a:pt x="47024" y="39939"/>
                    <a:pt x="46700" y="40428"/>
                    <a:pt x="46387" y="40862"/>
                  </a:cubicBezTo>
                  <a:cubicBezTo>
                    <a:pt x="46220" y="41095"/>
                    <a:pt x="42969" y="43140"/>
                    <a:pt x="43139" y="43351"/>
                  </a:cubicBezTo>
                  <a:cubicBezTo>
                    <a:pt x="43148" y="43365"/>
                    <a:pt x="43170" y="43371"/>
                    <a:pt x="43203" y="43371"/>
                  </a:cubicBezTo>
                  <a:cubicBezTo>
                    <a:pt x="43708" y="43371"/>
                    <a:pt x="46825" y="41911"/>
                    <a:pt x="47073" y="41834"/>
                  </a:cubicBezTo>
                  <a:cubicBezTo>
                    <a:pt x="49152" y="41182"/>
                    <a:pt x="50885" y="40501"/>
                    <a:pt x="52313" y="39759"/>
                  </a:cubicBezTo>
                  <a:cubicBezTo>
                    <a:pt x="52374" y="39741"/>
                    <a:pt x="52435" y="39732"/>
                    <a:pt x="52494" y="39732"/>
                  </a:cubicBezTo>
                  <a:cubicBezTo>
                    <a:pt x="52713" y="39732"/>
                    <a:pt x="52909" y="39855"/>
                    <a:pt x="53035" y="40065"/>
                  </a:cubicBezTo>
                  <a:cubicBezTo>
                    <a:pt x="53110" y="40225"/>
                    <a:pt x="53127" y="40377"/>
                    <a:pt x="53077" y="40549"/>
                  </a:cubicBezTo>
                  <a:cubicBezTo>
                    <a:pt x="53016" y="40697"/>
                    <a:pt x="52926" y="40831"/>
                    <a:pt x="52764" y="40903"/>
                  </a:cubicBezTo>
                  <a:cubicBezTo>
                    <a:pt x="51259" y="41725"/>
                    <a:pt x="49244" y="42515"/>
                    <a:pt x="46772" y="43259"/>
                  </a:cubicBezTo>
                  <a:cubicBezTo>
                    <a:pt x="42809" y="44452"/>
                    <a:pt x="38982" y="45133"/>
                    <a:pt x="38536" y="45215"/>
                  </a:cubicBezTo>
                  <a:cubicBezTo>
                    <a:pt x="37780" y="45392"/>
                    <a:pt x="37038" y="45538"/>
                    <a:pt x="36340" y="45746"/>
                  </a:cubicBezTo>
                  <a:cubicBezTo>
                    <a:pt x="33771" y="46522"/>
                    <a:pt x="31078" y="48012"/>
                    <a:pt x="28812" y="53621"/>
                  </a:cubicBezTo>
                  <a:cubicBezTo>
                    <a:pt x="28441" y="54569"/>
                    <a:pt x="28046" y="55422"/>
                    <a:pt x="27532" y="56413"/>
                  </a:cubicBezTo>
                  <a:cubicBezTo>
                    <a:pt x="27520" y="56416"/>
                    <a:pt x="27513" y="56433"/>
                    <a:pt x="27515" y="56445"/>
                  </a:cubicBezTo>
                  <a:cubicBezTo>
                    <a:pt x="27440" y="56622"/>
                    <a:pt x="27338" y="56811"/>
                    <a:pt x="27236" y="56997"/>
                  </a:cubicBezTo>
                  <a:cubicBezTo>
                    <a:pt x="27202" y="57063"/>
                    <a:pt x="24352" y="64989"/>
                    <a:pt x="23152" y="67524"/>
                  </a:cubicBezTo>
                  <a:cubicBezTo>
                    <a:pt x="23067" y="67682"/>
                    <a:pt x="22924" y="67800"/>
                    <a:pt x="22755" y="67854"/>
                  </a:cubicBezTo>
                  <a:cubicBezTo>
                    <a:pt x="22696" y="67872"/>
                    <a:pt x="22636" y="67881"/>
                    <a:pt x="22576" y="67881"/>
                  </a:cubicBezTo>
                  <a:cubicBezTo>
                    <a:pt x="22479" y="67881"/>
                    <a:pt x="22383" y="67857"/>
                    <a:pt x="22294" y="67808"/>
                  </a:cubicBezTo>
                  <a:cubicBezTo>
                    <a:pt x="22146" y="67747"/>
                    <a:pt x="22054" y="67621"/>
                    <a:pt x="21979" y="67456"/>
                  </a:cubicBezTo>
                  <a:cubicBezTo>
                    <a:pt x="21928" y="67291"/>
                    <a:pt x="21933" y="67129"/>
                    <a:pt x="22015" y="66976"/>
                  </a:cubicBezTo>
                  <a:cubicBezTo>
                    <a:pt x="22379" y="66184"/>
                    <a:pt x="23237" y="65018"/>
                    <a:pt x="24037" y="62892"/>
                  </a:cubicBezTo>
                  <a:cubicBezTo>
                    <a:pt x="24137" y="62671"/>
                    <a:pt x="26325" y="59109"/>
                    <a:pt x="25627" y="59109"/>
                  </a:cubicBezTo>
                  <a:cubicBezTo>
                    <a:pt x="25561" y="59109"/>
                    <a:pt x="25470" y="59141"/>
                    <a:pt x="25348" y="59210"/>
                  </a:cubicBezTo>
                  <a:cubicBezTo>
                    <a:pt x="25747" y="58607"/>
                    <a:pt x="25886" y="58369"/>
                    <a:pt x="25855" y="58369"/>
                  </a:cubicBezTo>
                  <a:cubicBezTo>
                    <a:pt x="25735" y="58369"/>
                    <a:pt x="23180" y="61780"/>
                    <a:pt x="23026" y="61826"/>
                  </a:cubicBezTo>
                  <a:cubicBezTo>
                    <a:pt x="22978" y="61840"/>
                    <a:pt x="22929" y="61855"/>
                    <a:pt x="22890" y="61891"/>
                  </a:cubicBezTo>
                  <a:cubicBezTo>
                    <a:pt x="22285" y="62230"/>
                    <a:pt x="21700" y="62458"/>
                    <a:pt x="21140" y="62681"/>
                  </a:cubicBezTo>
                  <a:cubicBezTo>
                    <a:pt x="19085" y="63510"/>
                    <a:pt x="17754" y="64225"/>
                    <a:pt x="16353" y="68523"/>
                  </a:cubicBezTo>
                  <a:cubicBezTo>
                    <a:pt x="14490" y="74165"/>
                    <a:pt x="11276" y="76703"/>
                    <a:pt x="8180" y="79127"/>
                  </a:cubicBezTo>
                  <a:cubicBezTo>
                    <a:pt x="5706" y="81078"/>
                    <a:pt x="2904" y="83257"/>
                    <a:pt x="591" y="87489"/>
                  </a:cubicBezTo>
                  <a:cubicBezTo>
                    <a:pt x="0" y="90574"/>
                    <a:pt x="553" y="93447"/>
                    <a:pt x="2174" y="95786"/>
                  </a:cubicBezTo>
                  <a:cubicBezTo>
                    <a:pt x="5000" y="99896"/>
                    <a:pt x="10658" y="102412"/>
                    <a:pt x="18128" y="102885"/>
                  </a:cubicBezTo>
                  <a:cubicBezTo>
                    <a:pt x="25627" y="103348"/>
                    <a:pt x="31330" y="104538"/>
                    <a:pt x="36384" y="105583"/>
                  </a:cubicBezTo>
                  <a:cubicBezTo>
                    <a:pt x="41423" y="106630"/>
                    <a:pt x="45860" y="107548"/>
                    <a:pt x="50942" y="107548"/>
                  </a:cubicBezTo>
                  <a:cubicBezTo>
                    <a:pt x="51776" y="107548"/>
                    <a:pt x="52627" y="107524"/>
                    <a:pt x="53501" y="107471"/>
                  </a:cubicBezTo>
                  <a:cubicBezTo>
                    <a:pt x="55328" y="107364"/>
                    <a:pt x="57236" y="107000"/>
                    <a:pt x="59301" y="106380"/>
                  </a:cubicBezTo>
                  <a:cubicBezTo>
                    <a:pt x="60682" y="105965"/>
                    <a:pt x="62035" y="105471"/>
                    <a:pt x="63356" y="104897"/>
                  </a:cubicBezTo>
                  <a:lnTo>
                    <a:pt x="63453" y="104868"/>
                  </a:lnTo>
                  <a:cubicBezTo>
                    <a:pt x="66296" y="103699"/>
                    <a:pt x="69205" y="102221"/>
                    <a:pt x="72229" y="100706"/>
                  </a:cubicBezTo>
                  <a:cubicBezTo>
                    <a:pt x="77521" y="98013"/>
                    <a:pt x="83500" y="95007"/>
                    <a:pt x="90442" y="92916"/>
                  </a:cubicBezTo>
                  <a:cubicBezTo>
                    <a:pt x="91256" y="92671"/>
                    <a:pt x="92100" y="92416"/>
                    <a:pt x="92953" y="92213"/>
                  </a:cubicBezTo>
                  <a:cubicBezTo>
                    <a:pt x="95799" y="91486"/>
                    <a:pt x="98634" y="90817"/>
                    <a:pt x="101485" y="90114"/>
                  </a:cubicBezTo>
                  <a:lnTo>
                    <a:pt x="101780" y="90051"/>
                  </a:lnTo>
                  <a:cubicBezTo>
                    <a:pt x="107428" y="88718"/>
                    <a:pt x="113289" y="87317"/>
                    <a:pt x="119317" y="85501"/>
                  </a:cubicBezTo>
                  <a:cubicBezTo>
                    <a:pt x="129448" y="82452"/>
                    <a:pt x="138154" y="78756"/>
                    <a:pt x="146744" y="73889"/>
                  </a:cubicBezTo>
                  <a:cubicBezTo>
                    <a:pt x="160473" y="66087"/>
                    <a:pt x="170881" y="62301"/>
                    <a:pt x="181376" y="58798"/>
                  </a:cubicBezTo>
                  <a:cubicBezTo>
                    <a:pt x="182711" y="58372"/>
                    <a:pt x="184042" y="57916"/>
                    <a:pt x="185380" y="57487"/>
                  </a:cubicBezTo>
                  <a:cubicBezTo>
                    <a:pt x="189098" y="56263"/>
                    <a:pt x="192908" y="55010"/>
                    <a:pt x="197004" y="53565"/>
                  </a:cubicBezTo>
                  <a:cubicBezTo>
                    <a:pt x="206775" y="50099"/>
                    <a:pt x="212270" y="43732"/>
                    <a:pt x="215135" y="38993"/>
                  </a:cubicBezTo>
                  <a:cubicBezTo>
                    <a:pt x="217011" y="35915"/>
                    <a:pt x="217493" y="32468"/>
                    <a:pt x="216451" y="29274"/>
                  </a:cubicBezTo>
                  <a:cubicBezTo>
                    <a:pt x="215774" y="27282"/>
                    <a:pt x="214533" y="25510"/>
                    <a:pt x="212776" y="24102"/>
                  </a:cubicBezTo>
                  <a:cubicBezTo>
                    <a:pt x="211654" y="23338"/>
                    <a:pt x="210563" y="23277"/>
                    <a:pt x="209264" y="23222"/>
                  </a:cubicBezTo>
                  <a:cubicBezTo>
                    <a:pt x="206719" y="23125"/>
                    <a:pt x="203827" y="23001"/>
                    <a:pt x="200366" y="16973"/>
                  </a:cubicBezTo>
                  <a:lnTo>
                    <a:pt x="199959" y="16229"/>
                  </a:lnTo>
                  <a:cubicBezTo>
                    <a:pt x="197702" y="11996"/>
                    <a:pt x="189784" y="6656"/>
                    <a:pt x="183460" y="6656"/>
                  </a:cubicBezTo>
                  <a:cubicBezTo>
                    <a:pt x="182538" y="6656"/>
                    <a:pt x="181650" y="6769"/>
                    <a:pt x="180818" y="7016"/>
                  </a:cubicBezTo>
                  <a:lnTo>
                    <a:pt x="181000" y="7617"/>
                  </a:lnTo>
                  <a:lnTo>
                    <a:pt x="180421" y="7084"/>
                  </a:lnTo>
                  <a:lnTo>
                    <a:pt x="180397" y="7089"/>
                  </a:lnTo>
                  <a:cubicBezTo>
                    <a:pt x="180157" y="7162"/>
                    <a:pt x="179975" y="7346"/>
                    <a:pt x="179946" y="7591"/>
                  </a:cubicBezTo>
                  <a:cubicBezTo>
                    <a:pt x="179914" y="7838"/>
                    <a:pt x="180018" y="8095"/>
                    <a:pt x="180237" y="8209"/>
                  </a:cubicBezTo>
                  <a:cubicBezTo>
                    <a:pt x="183225" y="10138"/>
                    <a:pt x="185593" y="12254"/>
                    <a:pt x="187261" y="14501"/>
                  </a:cubicBezTo>
                  <a:cubicBezTo>
                    <a:pt x="187476" y="14775"/>
                    <a:pt x="187411" y="15163"/>
                    <a:pt x="186955" y="15480"/>
                  </a:cubicBezTo>
                  <a:cubicBezTo>
                    <a:pt x="186894" y="15498"/>
                    <a:pt x="186833" y="15507"/>
                    <a:pt x="186773" y="15507"/>
                  </a:cubicBezTo>
                  <a:cubicBezTo>
                    <a:pt x="186573" y="15507"/>
                    <a:pt x="186385" y="15410"/>
                    <a:pt x="186255" y="15247"/>
                  </a:cubicBezTo>
                  <a:cubicBezTo>
                    <a:pt x="181727" y="9176"/>
                    <a:pt x="173244" y="6049"/>
                    <a:pt x="173115" y="5984"/>
                  </a:cubicBezTo>
                  <a:cubicBezTo>
                    <a:pt x="171113" y="5249"/>
                    <a:pt x="169017" y="4284"/>
                    <a:pt x="167039" y="3363"/>
                  </a:cubicBezTo>
                  <a:cubicBezTo>
                    <a:pt x="163453" y="1711"/>
                    <a:pt x="159756" y="1"/>
                    <a:pt x="15721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41"/>
            <p:cNvSpPr/>
            <p:nvPr/>
          </p:nvSpPr>
          <p:spPr>
            <a:xfrm>
              <a:off x="5816600" y="731475"/>
              <a:ext cx="97225" cy="65700"/>
            </a:xfrm>
            <a:custGeom>
              <a:avLst/>
              <a:gdLst/>
              <a:ahLst/>
              <a:cxnLst/>
              <a:rect l="l" t="t" r="r" b="b"/>
              <a:pathLst>
                <a:path w="3889" h="2628" extrusionOk="0">
                  <a:moveTo>
                    <a:pt x="697" y="0"/>
                  </a:moveTo>
                  <a:cubicBezTo>
                    <a:pt x="630" y="0"/>
                    <a:pt x="563" y="12"/>
                    <a:pt x="503" y="30"/>
                  </a:cubicBezTo>
                  <a:cubicBezTo>
                    <a:pt x="386" y="66"/>
                    <a:pt x="255" y="156"/>
                    <a:pt x="163" y="289"/>
                  </a:cubicBezTo>
                  <a:cubicBezTo>
                    <a:pt x="1" y="524"/>
                    <a:pt x="28" y="880"/>
                    <a:pt x="277" y="1096"/>
                  </a:cubicBezTo>
                  <a:cubicBezTo>
                    <a:pt x="1114" y="1865"/>
                    <a:pt x="1984" y="2335"/>
                    <a:pt x="3033" y="2597"/>
                  </a:cubicBezTo>
                  <a:cubicBezTo>
                    <a:pt x="3087" y="2617"/>
                    <a:pt x="3145" y="2628"/>
                    <a:pt x="3203" y="2628"/>
                  </a:cubicBezTo>
                  <a:cubicBezTo>
                    <a:pt x="3253" y="2628"/>
                    <a:pt x="3303" y="2620"/>
                    <a:pt x="3351" y="2604"/>
                  </a:cubicBezTo>
                  <a:cubicBezTo>
                    <a:pt x="3545" y="2548"/>
                    <a:pt x="3685" y="2403"/>
                    <a:pt x="3760" y="2221"/>
                  </a:cubicBezTo>
                  <a:cubicBezTo>
                    <a:pt x="3889" y="1947"/>
                    <a:pt x="3763" y="1617"/>
                    <a:pt x="3501" y="1460"/>
                  </a:cubicBezTo>
                  <a:cubicBezTo>
                    <a:pt x="2704" y="990"/>
                    <a:pt x="1877" y="505"/>
                    <a:pt x="961" y="76"/>
                  </a:cubicBezTo>
                  <a:cubicBezTo>
                    <a:pt x="885" y="22"/>
                    <a:pt x="791" y="0"/>
                    <a:pt x="697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41"/>
            <p:cNvSpPr/>
            <p:nvPr/>
          </p:nvSpPr>
          <p:spPr>
            <a:xfrm>
              <a:off x="2307675" y="997850"/>
              <a:ext cx="2508525" cy="1059725"/>
            </a:xfrm>
            <a:custGeom>
              <a:avLst/>
              <a:gdLst/>
              <a:ahLst/>
              <a:cxnLst/>
              <a:rect l="l" t="t" r="r" b="b"/>
              <a:pathLst>
                <a:path w="100341" h="42389" extrusionOk="0">
                  <a:moveTo>
                    <a:pt x="100084" y="0"/>
                  </a:moveTo>
                  <a:cubicBezTo>
                    <a:pt x="99756" y="0"/>
                    <a:pt x="98934" y="321"/>
                    <a:pt x="98780" y="323"/>
                  </a:cubicBezTo>
                  <a:cubicBezTo>
                    <a:pt x="98246" y="319"/>
                    <a:pt x="97713" y="317"/>
                    <a:pt x="97181" y="317"/>
                  </a:cubicBezTo>
                  <a:cubicBezTo>
                    <a:pt x="80782" y="317"/>
                    <a:pt x="65610" y="2380"/>
                    <a:pt x="52052" y="6463"/>
                  </a:cubicBezTo>
                  <a:cubicBezTo>
                    <a:pt x="19015" y="16412"/>
                    <a:pt x="4732" y="35328"/>
                    <a:pt x="1144" y="40883"/>
                  </a:cubicBezTo>
                  <a:cubicBezTo>
                    <a:pt x="1035" y="41048"/>
                    <a:pt x="0" y="41232"/>
                    <a:pt x="59" y="41423"/>
                  </a:cubicBezTo>
                  <a:cubicBezTo>
                    <a:pt x="134" y="41583"/>
                    <a:pt x="1270" y="41734"/>
                    <a:pt x="1450" y="41811"/>
                  </a:cubicBezTo>
                  <a:cubicBezTo>
                    <a:pt x="1888" y="41964"/>
                    <a:pt x="2303" y="42129"/>
                    <a:pt x="2759" y="42332"/>
                  </a:cubicBezTo>
                  <a:cubicBezTo>
                    <a:pt x="2830" y="42370"/>
                    <a:pt x="2913" y="42389"/>
                    <a:pt x="2998" y="42389"/>
                  </a:cubicBezTo>
                  <a:cubicBezTo>
                    <a:pt x="3061" y="42389"/>
                    <a:pt x="3125" y="42379"/>
                    <a:pt x="3185" y="42359"/>
                  </a:cubicBezTo>
                  <a:cubicBezTo>
                    <a:pt x="3234" y="42345"/>
                    <a:pt x="3272" y="42308"/>
                    <a:pt x="3345" y="42284"/>
                  </a:cubicBezTo>
                  <a:cubicBezTo>
                    <a:pt x="4940" y="41225"/>
                    <a:pt x="9315" y="38626"/>
                    <a:pt x="15028" y="36906"/>
                  </a:cubicBezTo>
                  <a:cubicBezTo>
                    <a:pt x="18295" y="35921"/>
                    <a:pt x="21458" y="35388"/>
                    <a:pt x="24481" y="35342"/>
                  </a:cubicBezTo>
                  <a:cubicBezTo>
                    <a:pt x="24553" y="35320"/>
                    <a:pt x="24609" y="35330"/>
                    <a:pt x="24658" y="35315"/>
                  </a:cubicBezTo>
                  <a:cubicBezTo>
                    <a:pt x="24843" y="35492"/>
                    <a:pt x="24953" y="35559"/>
                    <a:pt x="25016" y="35559"/>
                  </a:cubicBezTo>
                  <a:cubicBezTo>
                    <a:pt x="25186" y="35559"/>
                    <a:pt x="25009" y="35063"/>
                    <a:pt x="25067" y="34930"/>
                  </a:cubicBezTo>
                  <a:cubicBezTo>
                    <a:pt x="26027" y="32468"/>
                    <a:pt x="29096" y="26488"/>
                    <a:pt x="36442" y="24275"/>
                  </a:cubicBezTo>
                  <a:cubicBezTo>
                    <a:pt x="38301" y="23715"/>
                    <a:pt x="40315" y="23429"/>
                    <a:pt x="42470" y="23429"/>
                  </a:cubicBezTo>
                  <a:cubicBezTo>
                    <a:pt x="43516" y="23429"/>
                    <a:pt x="44595" y="23497"/>
                    <a:pt x="45706" y="23633"/>
                  </a:cubicBezTo>
                  <a:cubicBezTo>
                    <a:pt x="45729" y="23640"/>
                    <a:pt x="45754" y="23643"/>
                    <a:pt x="45778" y="23643"/>
                  </a:cubicBezTo>
                  <a:cubicBezTo>
                    <a:pt x="45842" y="23643"/>
                    <a:pt x="45908" y="23623"/>
                    <a:pt x="45961" y="23609"/>
                  </a:cubicBezTo>
                  <a:cubicBezTo>
                    <a:pt x="46033" y="23587"/>
                    <a:pt x="46106" y="23565"/>
                    <a:pt x="46169" y="23519"/>
                  </a:cubicBezTo>
                  <a:cubicBezTo>
                    <a:pt x="48389" y="21856"/>
                    <a:pt x="50934" y="20567"/>
                    <a:pt x="53743" y="19721"/>
                  </a:cubicBezTo>
                  <a:cubicBezTo>
                    <a:pt x="56553" y="18875"/>
                    <a:pt x="59643" y="18441"/>
                    <a:pt x="62966" y="18436"/>
                  </a:cubicBezTo>
                  <a:cubicBezTo>
                    <a:pt x="62972" y="18436"/>
                    <a:pt x="62977" y="18436"/>
                    <a:pt x="62982" y="18436"/>
                  </a:cubicBezTo>
                  <a:cubicBezTo>
                    <a:pt x="63051" y="18436"/>
                    <a:pt x="63097" y="18422"/>
                    <a:pt x="63165" y="18402"/>
                  </a:cubicBezTo>
                  <a:cubicBezTo>
                    <a:pt x="63266" y="18373"/>
                    <a:pt x="63356" y="18317"/>
                    <a:pt x="63431" y="18245"/>
                  </a:cubicBezTo>
                  <a:cubicBezTo>
                    <a:pt x="64798" y="16786"/>
                    <a:pt x="66345" y="15561"/>
                    <a:pt x="68044" y="14604"/>
                  </a:cubicBezTo>
                  <a:cubicBezTo>
                    <a:pt x="69309" y="13877"/>
                    <a:pt x="70654" y="13295"/>
                    <a:pt x="72053" y="12873"/>
                  </a:cubicBezTo>
                  <a:cubicBezTo>
                    <a:pt x="74128" y="12249"/>
                    <a:pt x="76378" y="11936"/>
                    <a:pt x="78791" y="11936"/>
                  </a:cubicBezTo>
                  <a:cubicBezTo>
                    <a:pt x="81903" y="11936"/>
                    <a:pt x="85288" y="12457"/>
                    <a:pt x="88922" y="13501"/>
                  </a:cubicBezTo>
                  <a:cubicBezTo>
                    <a:pt x="89036" y="13541"/>
                    <a:pt x="89421" y="13977"/>
                    <a:pt x="89532" y="13977"/>
                  </a:cubicBezTo>
                  <a:cubicBezTo>
                    <a:pt x="89535" y="13977"/>
                    <a:pt x="89538" y="13977"/>
                    <a:pt x="89541" y="13976"/>
                  </a:cubicBezTo>
                  <a:cubicBezTo>
                    <a:pt x="89710" y="13925"/>
                    <a:pt x="89579" y="13332"/>
                    <a:pt x="89637" y="13181"/>
                  </a:cubicBezTo>
                  <a:cubicBezTo>
                    <a:pt x="91349" y="9735"/>
                    <a:pt x="93828" y="7626"/>
                    <a:pt x="97503" y="6521"/>
                  </a:cubicBezTo>
                  <a:cubicBezTo>
                    <a:pt x="97692" y="6463"/>
                    <a:pt x="98157" y="6346"/>
                    <a:pt x="98181" y="6341"/>
                  </a:cubicBezTo>
                  <a:cubicBezTo>
                    <a:pt x="99066" y="6266"/>
                    <a:pt x="98625" y="6000"/>
                    <a:pt x="98620" y="5711"/>
                  </a:cubicBezTo>
                  <a:cubicBezTo>
                    <a:pt x="98606" y="4618"/>
                    <a:pt x="98702" y="2936"/>
                    <a:pt x="99347" y="1169"/>
                  </a:cubicBezTo>
                  <a:cubicBezTo>
                    <a:pt x="99422" y="965"/>
                    <a:pt x="100341" y="212"/>
                    <a:pt x="100210" y="42"/>
                  </a:cubicBezTo>
                  <a:cubicBezTo>
                    <a:pt x="100193" y="13"/>
                    <a:pt x="100148" y="0"/>
                    <a:pt x="10008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41"/>
            <p:cNvSpPr/>
            <p:nvPr/>
          </p:nvSpPr>
          <p:spPr>
            <a:xfrm>
              <a:off x="3249200" y="1479900"/>
              <a:ext cx="632875" cy="497450"/>
            </a:xfrm>
            <a:custGeom>
              <a:avLst/>
              <a:gdLst/>
              <a:ahLst/>
              <a:cxnLst/>
              <a:rect l="l" t="t" r="r" b="b"/>
              <a:pathLst>
                <a:path w="25315" h="19898" extrusionOk="0">
                  <a:moveTo>
                    <a:pt x="24988" y="0"/>
                  </a:moveTo>
                  <a:cubicBezTo>
                    <a:pt x="24720" y="0"/>
                    <a:pt x="23336" y="512"/>
                    <a:pt x="23208" y="521"/>
                  </a:cubicBezTo>
                  <a:cubicBezTo>
                    <a:pt x="20782" y="671"/>
                    <a:pt x="18482" y="1066"/>
                    <a:pt x="16376" y="1702"/>
                  </a:cubicBezTo>
                  <a:cubicBezTo>
                    <a:pt x="4441" y="5296"/>
                    <a:pt x="791" y="16089"/>
                    <a:pt x="76" y="19163"/>
                  </a:cubicBezTo>
                  <a:cubicBezTo>
                    <a:pt x="0" y="19487"/>
                    <a:pt x="580" y="19323"/>
                    <a:pt x="897" y="19417"/>
                  </a:cubicBezTo>
                  <a:cubicBezTo>
                    <a:pt x="1985" y="19738"/>
                    <a:pt x="2997" y="19898"/>
                    <a:pt x="3953" y="19898"/>
                  </a:cubicBezTo>
                  <a:cubicBezTo>
                    <a:pt x="4738" y="19898"/>
                    <a:pt x="5485" y="19790"/>
                    <a:pt x="6203" y="19575"/>
                  </a:cubicBezTo>
                  <a:cubicBezTo>
                    <a:pt x="8956" y="18743"/>
                    <a:pt x="10910" y="16397"/>
                    <a:pt x="12982" y="13913"/>
                  </a:cubicBezTo>
                  <a:cubicBezTo>
                    <a:pt x="14994" y="11491"/>
                    <a:pt x="17275" y="8752"/>
                    <a:pt x="20642" y="7485"/>
                  </a:cubicBezTo>
                  <a:cubicBezTo>
                    <a:pt x="20823" y="7419"/>
                    <a:pt x="21027" y="7485"/>
                    <a:pt x="21085" y="7301"/>
                  </a:cubicBezTo>
                  <a:cubicBezTo>
                    <a:pt x="21352" y="6440"/>
                    <a:pt x="22091" y="3965"/>
                    <a:pt x="23766" y="1496"/>
                  </a:cubicBezTo>
                  <a:cubicBezTo>
                    <a:pt x="23960" y="1207"/>
                    <a:pt x="25315" y="201"/>
                    <a:pt x="25026" y="7"/>
                  </a:cubicBezTo>
                  <a:cubicBezTo>
                    <a:pt x="25019" y="2"/>
                    <a:pt x="25006" y="0"/>
                    <a:pt x="24988" y="0"/>
                  </a:cubicBezTo>
                  <a:close/>
                </a:path>
              </a:pathLst>
            </a:custGeom>
            <a:solidFill>
              <a:srgbClr val="F4942E"/>
            </a:solidFill>
            <a:ln w="1817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41"/>
            <p:cNvSpPr/>
            <p:nvPr/>
          </p:nvSpPr>
          <p:spPr>
            <a:xfrm>
              <a:off x="787350" y="2088500"/>
              <a:ext cx="222575" cy="195100"/>
            </a:xfrm>
            <a:custGeom>
              <a:avLst/>
              <a:gdLst/>
              <a:ahLst/>
              <a:cxnLst/>
              <a:rect l="l" t="t" r="r" b="b"/>
              <a:pathLst>
                <a:path w="8903" h="7804" extrusionOk="0">
                  <a:moveTo>
                    <a:pt x="8241" y="0"/>
                  </a:moveTo>
                  <a:cubicBezTo>
                    <a:pt x="8180" y="0"/>
                    <a:pt x="8119" y="9"/>
                    <a:pt x="8059" y="27"/>
                  </a:cubicBezTo>
                  <a:cubicBezTo>
                    <a:pt x="8011" y="42"/>
                    <a:pt x="7967" y="54"/>
                    <a:pt x="7924" y="93"/>
                  </a:cubicBezTo>
                  <a:cubicBezTo>
                    <a:pt x="4736" y="1945"/>
                    <a:pt x="2928" y="3326"/>
                    <a:pt x="2295" y="3833"/>
                  </a:cubicBezTo>
                  <a:cubicBezTo>
                    <a:pt x="1537" y="4453"/>
                    <a:pt x="819" y="5457"/>
                    <a:pt x="126" y="6894"/>
                  </a:cubicBezTo>
                  <a:cubicBezTo>
                    <a:pt x="0" y="7168"/>
                    <a:pt x="78" y="7510"/>
                    <a:pt x="310" y="7677"/>
                  </a:cubicBezTo>
                  <a:cubicBezTo>
                    <a:pt x="423" y="7764"/>
                    <a:pt x="543" y="7804"/>
                    <a:pt x="665" y="7804"/>
                  </a:cubicBezTo>
                  <a:cubicBezTo>
                    <a:pt x="730" y="7804"/>
                    <a:pt x="795" y="7792"/>
                    <a:pt x="861" y="7771"/>
                  </a:cubicBezTo>
                  <a:cubicBezTo>
                    <a:pt x="953" y="7740"/>
                    <a:pt x="1037" y="7699"/>
                    <a:pt x="1113" y="7643"/>
                  </a:cubicBezTo>
                  <a:cubicBezTo>
                    <a:pt x="2206" y="6584"/>
                    <a:pt x="3309" y="5726"/>
                    <a:pt x="4489" y="4768"/>
                  </a:cubicBezTo>
                  <a:cubicBezTo>
                    <a:pt x="5934" y="3653"/>
                    <a:pt x="7393" y="2505"/>
                    <a:pt x="8706" y="1036"/>
                  </a:cubicBezTo>
                  <a:cubicBezTo>
                    <a:pt x="8903" y="820"/>
                    <a:pt x="8903" y="481"/>
                    <a:pt x="8721" y="221"/>
                  </a:cubicBezTo>
                  <a:cubicBezTo>
                    <a:pt x="8597" y="79"/>
                    <a:pt x="8422" y="0"/>
                    <a:pt x="8241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41"/>
            <p:cNvSpPr/>
            <p:nvPr/>
          </p:nvSpPr>
          <p:spPr>
            <a:xfrm>
              <a:off x="5816675" y="731475"/>
              <a:ext cx="97025" cy="65700"/>
            </a:xfrm>
            <a:custGeom>
              <a:avLst/>
              <a:gdLst/>
              <a:ahLst/>
              <a:cxnLst/>
              <a:rect l="l" t="t" r="r" b="b"/>
              <a:pathLst>
                <a:path w="3881" h="2628" extrusionOk="0">
                  <a:moveTo>
                    <a:pt x="701" y="0"/>
                  </a:moveTo>
                  <a:cubicBezTo>
                    <a:pt x="633" y="0"/>
                    <a:pt x="566" y="11"/>
                    <a:pt x="505" y="30"/>
                  </a:cubicBezTo>
                  <a:cubicBezTo>
                    <a:pt x="386" y="66"/>
                    <a:pt x="255" y="156"/>
                    <a:pt x="165" y="289"/>
                  </a:cubicBezTo>
                  <a:cubicBezTo>
                    <a:pt x="0" y="524"/>
                    <a:pt x="27" y="880"/>
                    <a:pt x="277" y="1096"/>
                  </a:cubicBezTo>
                  <a:cubicBezTo>
                    <a:pt x="1113" y="1865"/>
                    <a:pt x="1988" y="2335"/>
                    <a:pt x="3028" y="2597"/>
                  </a:cubicBezTo>
                  <a:cubicBezTo>
                    <a:pt x="3082" y="2617"/>
                    <a:pt x="3140" y="2628"/>
                    <a:pt x="3197" y="2628"/>
                  </a:cubicBezTo>
                  <a:cubicBezTo>
                    <a:pt x="3248" y="2628"/>
                    <a:pt x="3298" y="2620"/>
                    <a:pt x="3345" y="2604"/>
                  </a:cubicBezTo>
                  <a:cubicBezTo>
                    <a:pt x="3539" y="2548"/>
                    <a:pt x="3680" y="2403"/>
                    <a:pt x="3755" y="2221"/>
                  </a:cubicBezTo>
                  <a:cubicBezTo>
                    <a:pt x="3881" y="1947"/>
                    <a:pt x="3757" y="1617"/>
                    <a:pt x="3500" y="1460"/>
                  </a:cubicBezTo>
                  <a:cubicBezTo>
                    <a:pt x="2703" y="990"/>
                    <a:pt x="1876" y="505"/>
                    <a:pt x="960" y="73"/>
                  </a:cubicBezTo>
                  <a:cubicBezTo>
                    <a:pt x="886" y="21"/>
                    <a:pt x="793" y="0"/>
                    <a:pt x="701" y="0"/>
                  </a:cubicBezTo>
                  <a:close/>
                </a:path>
              </a:pathLst>
            </a:custGeom>
            <a:solidFill>
              <a:srgbClr val="0E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41"/>
            <p:cNvSpPr/>
            <p:nvPr/>
          </p:nvSpPr>
          <p:spPr>
            <a:xfrm>
              <a:off x="4295500" y="253900"/>
              <a:ext cx="1856825" cy="1470200"/>
            </a:xfrm>
            <a:custGeom>
              <a:avLst/>
              <a:gdLst/>
              <a:ahLst/>
              <a:cxnLst/>
              <a:rect l="l" t="t" r="r" b="b"/>
              <a:pathLst>
                <a:path w="74273" h="58808" extrusionOk="0">
                  <a:moveTo>
                    <a:pt x="13993" y="1"/>
                  </a:moveTo>
                  <a:cubicBezTo>
                    <a:pt x="13559" y="1"/>
                    <a:pt x="13158" y="51"/>
                    <a:pt x="12798" y="159"/>
                  </a:cubicBezTo>
                  <a:cubicBezTo>
                    <a:pt x="12589" y="225"/>
                    <a:pt x="12386" y="312"/>
                    <a:pt x="12197" y="421"/>
                  </a:cubicBezTo>
                  <a:cubicBezTo>
                    <a:pt x="10895" y="1150"/>
                    <a:pt x="9768" y="1674"/>
                    <a:pt x="8617" y="2021"/>
                  </a:cubicBezTo>
                  <a:cubicBezTo>
                    <a:pt x="7369" y="2396"/>
                    <a:pt x="6186" y="2544"/>
                    <a:pt x="4797" y="2726"/>
                  </a:cubicBezTo>
                  <a:cubicBezTo>
                    <a:pt x="3534" y="2871"/>
                    <a:pt x="2022" y="3065"/>
                    <a:pt x="0" y="3489"/>
                  </a:cubicBezTo>
                  <a:cubicBezTo>
                    <a:pt x="0" y="3489"/>
                    <a:pt x="904" y="3457"/>
                    <a:pt x="2318" y="3457"/>
                  </a:cubicBezTo>
                  <a:cubicBezTo>
                    <a:pt x="5808" y="3457"/>
                    <a:pt x="12406" y="3656"/>
                    <a:pt x="16177" y="5036"/>
                  </a:cubicBezTo>
                  <a:cubicBezTo>
                    <a:pt x="21475" y="6975"/>
                    <a:pt x="17512" y="18852"/>
                    <a:pt x="26706" y="18890"/>
                  </a:cubicBezTo>
                  <a:cubicBezTo>
                    <a:pt x="35902" y="18895"/>
                    <a:pt x="42354" y="25803"/>
                    <a:pt x="37152" y="28707"/>
                  </a:cubicBezTo>
                  <a:cubicBezTo>
                    <a:pt x="31958" y="31632"/>
                    <a:pt x="26837" y="36526"/>
                    <a:pt x="30901" y="39859"/>
                  </a:cubicBezTo>
                  <a:cubicBezTo>
                    <a:pt x="34661" y="42944"/>
                    <a:pt x="45660" y="52858"/>
                    <a:pt x="38156" y="58808"/>
                  </a:cubicBezTo>
                  <a:cubicBezTo>
                    <a:pt x="39494" y="58377"/>
                    <a:pt x="40824" y="57926"/>
                    <a:pt x="42160" y="57494"/>
                  </a:cubicBezTo>
                  <a:cubicBezTo>
                    <a:pt x="45878" y="56270"/>
                    <a:pt x="49688" y="55017"/>
                    <a:pt x="53784" y="53575"/>
                  </a:cubicBezTo>
                  <a:cubicBezTo>
                    <a:pt x="63557" y="50109"/>
                    <a:pt x="69050" y="43739"/>
                    <a:pt x="71915" y="39001"/>
                  </a:cubicBezTo>
                  <a:cubicBezTo>
                    <a:pt x="73791" y="35922"/>
                    <a:pt x="74273" y="32478"/>
                    <a:pt x="73231" y="29281"/>
                  </a:cubicBezTo>
                  <a:cubicBezTo>
                    <a:pt x="72550" y="27286"/>
                    <a:pt x="71309" y="25512"/>
                    <a:pt x="69549" y="24104"/>
                  </a:cubicBezTo>
                  <a:cubicBezTo>
                    <a:pt x="68432" y="23343"/>
                    <a:pt x="67338" y="23280"/>
                    <a:pt x="66037" y="23227"/>
                  </a:cubicBezTo>
                  <a:cubicBezTo>
                    <a:pt x="63497" y="23125"/>
                    <a:pt x="60605" y="23001"/>
                    <a:pt x="57139" y="16976"/>
                  </a:cubicBezTo>
                  <a:lnTo>
                    <a:pt x="56734" y="16234"/>
                  </a:lnTo>
                  <a:cubicBezTo>
                    <a:pt x="54475" y="11999"/>
                    <a:pt x="46559" y="6658"/>
                    <a:pt x="40234" y="6658"/>
                  </a:cubicBezTo>
                  <a:cubicBezTo>
                    <a:pt x="39312" y="6658"/>
                    <a:pt x="38423" y="6771"/>
                    <a:pt x="37591" y="7019"/>
                  </a:cubicBezTo>
                  <a:lnTo>
                    <a:pt x="37773" y="7620"/>
                  </a:lnTo>
                  <a:lnTo>
                    <a:pt x="37194" y="7086"/>
                  </a:lnTo>
                  <a:lnTo>
                    <a:pt x="37169" y="7091"/>
                  </a:lnTo>
                  <a:cubicBezTo>
                    <a:pt x="36932" y="7164"/>
                    <a:pt x="36750" y="7351"/>
                    <a:pt x="36718" y="7595"/>
                  </a:cubicBezTo>
                  <a:cubicBezTo>
                    <a:pt x="36689" y="7840"/>
                    <a:pt x="36791" y="8095"/>
                    <a:pt x="37009" y="8213"/>
                  </a:cubicBezTo>
                  <a:cubicBezTo>
                    <a:pt x="40000" y="10140"/>
                    <a:pt x="42363" y="12259"/>
                    <a:pt x="44036" y="14503"/>
                  </a:cubicBezTo>
                  <a:cubicBezTo>
                    <a:pt x="44252" y="14780"/>
                    <a:pt x="44184" y="15163"/>
                    <a:pt x="43731" y="15485"/>
                  </a:cubicBezTo>
                  <a:cubicBezTo>
                    <a:pt x="43669" y="15504"/>
                    <a:pt x="43608" y="15513"/>
                    <a:pt x="43547" y="15513"/>
                  </a:cubicBezTo>
                  <a:cubicBezTo>
                    <a:pt x="43348" y="15513"/>
                    <a:pt x="43160" y="15414"/>
                    <a:pt x="43030" y="15252"/>
                  </a:cubicBezTo>
                  <a:cubicBezTo>
                    <a:pt x="38502" y="9176"/>
                    <a:pt x="30019" y="6049"/>
                    <a:pt x="29895" y="5984"/>
                  </a:cubicBezTo>
                  <a:cubicBezTo>
                    <a:pt x="27896" y="5249"/>
                    <a:pt x="25797" y="4284"/>
                    <a:pt x="23819" y="3363"/>
                  </a:cubicBezTo>
                  <a:cubicBezTo>
                    <a:pt x="20237" y="1711"/>
                    <a:pt x="16537" y="1"/>
                    <a:pt x="1399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41"/>
            <p:cNvSpPr/>
            <p:nvPr/>
          </p:nvSpPr>
          <p:spPr>
            <a:xfrm>
              <a:off x="652525" y="672325"/>
              <a:ext cx="5536525" cy="2301750"/>
            </a:xfrm>
            <a:custGeom>
              <a:avLst/>
              <a:gdLst/>
              <a:ahLst/>
              <a:cxnLst/>
              <a:rect l="l" t="t" r="r" b="b"/>
              <a:pathLst>
                <a:path w="221461" h="92070" fill="none" extrusionOk="0">
                  <a:moveTo>
                    <a:pt x="203452" y="1"/>
                  </a:moveTo>
                  <a:cubicBezTo>
                    <a:pt x="208561" y="1792"/>
                    <a:pt x="213210" y="4919"/>
                    <a:pt x="215668" y="6877"/>
                  </a:cubicBezTo>
                  <a:cubicBezTo>
                    <a:pt x="220518" y="10743"/>
                    <a:pt x="221461" y="17174"/>
                    <a:pt x="218176" y="22588"/>
                  </a:cubicBezTo>
                  <a:cubicBezTo>
                    <a:pt x="215198" y="27497"/>
                    <a:pt x="209618" y="33915"/>
                    <a:pt x="199702" y="37422"/>
                  </a:cubicBezTo>
                  <a:cubicBezTo>
                    <a:pt x="182181" y="43625"/>
                    <a:pt x="169676" y="46259"/>
                    <a:pt x="149544" y="57695"/>
                  </a:cubicBezTo>
                  <a:cubicBezTo>
                    <a:pt x="129412" y="69128"/>
                    <a:pt x="112305" y="71804"/>
                    <a:pt x="95607" y="76082"/>
                  </a:cubicBezTo>
                  <a:cubicBezTo>
                    <a:pt x="78912" y="80360"/>
                    <a:pt x="67709" y="90646"/>
                    <a:pt x="56034" y="91359"/>
                  </a:cubicBezTo>
                  <a:cubicBezTo>
                    <a:pt x="44353" y="92069"/>
                    <a:pt x="36660" y="87772"/>
                    <a:pt x="20588" y="86759"/>
                  </a:cubicBezTo>
                  <a:cubicBezTo>
                    <a:pt x="6811" y="85893"/>
                    <a:pt x="0" y="78212"/>
                    <a:pt x="2795" y="69142"/>
                  </a:cubicBezTo>
                  <a:cubicBezTo>
                    <a:pt x="3692" y="66234"/>
                    <a:pt x="5054" y="61798"/>
                    <a:pt x="7303" y="59993"/>
                  </a:cubicBezTo>
                  <a:cubicBezTo>
                    <a:pt x="9143" y="58519"/>
                    <a:pt x="12505" y="56279"/>
                    <a:pt x="17391" y="537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41"/>
            <p:cNvSpPr/>
            <p:nvPr/>
          </p:nvSpPr>
          <p:spPr>
            <a:xfrm>
              <a:off x="710325" y="981000"/>
              <a:ext cx="6212175" cy="4506975"/>
            </a:xfrm>
            <a:custGeom>
              <a:avLst/>
              <a:gdLst/>
              <a:ahLst/>
              <a:cxnLst/>
              <a:rect l="l" t="t" r="r" b="b"/>
              <a:pathLst>
                <a:path w="248487" h="180279" fill="none" extrusionOk="0">
                  <a:moveTo>
                    <a:pt x="217222" y="1"/>
                  </a:moveTo>
                  <a:cubicBezTo>
                    <a:pt x="221405" y="12001"/>
                    <a:pt x="224646" y="23272"/>
                    <a:pt x="227702" y="35480"/>
                  </a:cubicBezTo>
                  <a:cubicBezTo>
                    <a:pt x="232489" y="54607"/>
                    <a:pt x="231714" y="41399"/>
                    <a:pt x="237044" y="60499"/>
                  </a:cubicBezTo>
                  <a:cubicBezTo>
                    <a:pt x="239943" y="70892"/>
                    <a:pt x="239463" y="72288"/>
                    <a:pt x="241603" y="80932"/>
                  </a:cubicBezTo>
                  <a:cubicBezTo>
                    <a:pt x="243350" y="87992"/>
                    <a:pt x="246766" y="99338"/>
                    <a:pt x="247999" y="106500"/>
                  </a:cubicBezTo>
                  <a:lnTo>
                    <a:pt x="247999" y="106500"/>
                  </a:lnTo>
                  <a:cubicBezTo>
                    <a:pt x="248486" y="110667"/>
                    <a:pt x="244763" y="113692"/>
                    <a:pt x="241668" y="117105"/>
                  </a:cubicBezTo>
                  <a:cubicBezTo>
                    <a:pt x="234610" y="124887"/>
                    <a:pt x="221985" y="136122"/>
                    <a:pt x="201147" y="145456"/>
                  </a:cubicBezTo>
                  <a:cubicBezTo>
                    <a:pt x="179507" y="155149"/>
                    <a:pt x="158541" y="163971"/>
                    <a:pt x="135285" y="167786"/>
                  </a:cubicBezTo>
                  <a:cubicBezTo>
                    <a:pt x="123564" y="169711"/>
                    <a:pt x="110393" y="175545"/>
                    <a:pt x="98734" y="177814"/>
                  </a:cubicBezTo>
                  <a:cubicBezTo>
                    <a:pt x="87648" y="179971"/>
                    <a:pt x="77635" y="180279"/>
                    <a:pt x="66127" y="179227"/>
                  </a:cubicBezTo>
                  <a:cubicBezTo>
                    <a:pt x="54657" y="178175"/>
                    <a:pt x="26408" y="171650"/>
                    <a:pt x="23776" y="160917"/>
                  </a:cubicBezTo>
                  <a:cubicBezTo>
                    <a:pt x="20043" y="145705"/>
                    <a:pt x="0" y="62482"/>
                    <a:pt x="0" y="62482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41"/>
            <p:cNvSpPr/>
            <p:nvPr/>
          </p:nvSpPr>
          <p:spPr>
            <a:xfrm>
              <a:off x="713100" y="176550"/>
              <a:ext cx="5331200" cy="2261125"/>
            </a:xfrm>
            <a:custGeom>
              <a:avLst/>
              <a:gdLst/>
              <a:ahLst/>
              <a:cxnLst/>
              <a:rect l="l" t="t" r="r" b="b"/>
              <a:pathLst>
                <a:path w="213248" h="90445" fill="none" extrusionOk="0">
                  <a:moveTo>
                    <a:pt x="213247" y="26708"/>
                  </a:moveTo>
                  <a:cubicBezTo>
                    <a:pt x="209473" y="24032"/>
                    <a:pt x="205804" y="28798"/>
                    <a:pt x="200578" y="19020"/>
                  </a:cubicBezTo>
                  <a:cubicBezTo>
                    <a:pt x="197844" y="13906"/>
                    <a:pt x="187494" y="7505"/>
                    <a:pt x="180720" y="9514"/>
                  </a:cubicBezTo>
                  <a:cubicBezTo>
                    <a:pt x="173945" y="11523"/>
                    <a:pt x="160367" y="0"/>
                    <a:pt x="155195" y="2960"/>
                  </a:cubicBezTo>
                  <a:cubicBezTo>
                    <a:pt x="150020" y="5924"/>
                    <a:pt x="148871" y="4332"/>
                    <a:pt x="139624" y="6826"/>
                  </a:cubicBezTo>
                  <a:cubicBezTo>
                    <a:pt x="130377" y="9320"/>
                    <a:pt x="133235" y="5042"/>
                    <a:pt x="124950" y="9349"/>
                  </a:cubicBezTo>
                  <a:cubicBezTo>
                    <a:pt x="116668" y="13659"/>
                    <a:pt x="110778" y="9979"/>
                    <a:pt x="106033" y="15564"/>
                  </a:cubicBezTo>
                  <a:cubicBezTo>
                    <a:pt x="101287" y="21148"/>
                    <a:pt x="94083" y="14262"/>
                    <a:pt x="85164" y="20915"/>
                  </a:cubicBezTo>
                  <a:cubicBezTo>
                    <a:pt x="76247" y="27569"/>
                    <a:pt x="73440" y="23376"/>
                    <a:pt x="64847" y="31306"/>
                  </a:cubicBezTo>
                  <a:cubicBezTo>
                    <a:pt x="56255" y="39239"/>
                    <a:pt x="52164" y="32921"/>
                    <a:pt x="46877" y="42189"/>
                  </a:cubicBezTo>
                  <a:cubicBezTo>
                    <a:pt x="41591" y="51458"/>
                    <a:pt x="33597" y="43411"/>
                    <a:pt x="28306" y="56499"/>
                  </a:cubicBezTo>
                  <a:cubicBezTo>
                    <a:pt x="23013" y="69588"/>
                    <a:pt x="19156" y="61301"/>
                    <a:pt x="15824" y="71430"/>
                  </a:cubicBezTo>
                  <a:cubicBezTo>
                    <a:pt x="12491" y="81559"/>
                    <a:pt x="5059" y="81009"/>
                    <a:pt x="1" y="9044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41"/>
            <p:cNvSpPr/>
            <p:nvPr/>
          </p:nvSpPr>
          <p:spPr>
            <a:xfrm>
              <a:off x="1879750" y="1868475"/>
              <a:ext cx="630950" cy="293850"/>
            </a:xfrm>
            <a:custGeom>
              <a:avLst/>
              <a:gdLst/>
              <a:ahLst/>
              <a:cxnLst/>
              <a:rect l="l" t="t" r="r" b="b"/>
              <a:pathLst>
                <a:path w="25238" h="11754" fill="none" extrusionOk="0">
                  <a:moveTo>
                    <a:pt x="0" y="11754"/>
                  </a:moveTo>
                  <a:cubicBezTo>
                    <a:pt x="0" y="11754"/>
                    <a:pt x="11615" y="1"/>
                    <a:pt x="25237" y="1168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41"/>
            <p:cNvSpPr/>
            <p:nvPr/>
          </p:nvSpPr>
          <p:spPr>
            <a:xfrm>
              <a:off x="2386150" y="1144075"/>
              <a:ext cx="2547375" cy="987900"/>
            </a:xfrm>
            <a:custGeom>
              <a:avLst/>
              <a:gdLst/>
              <a:ahLst/>
              <a:cxnLst/>
              <a:rect l="l" t="t" r="r" b="b"/>
              <a:pathLst>
                <a:path w="101895" h="39516" fill="none" extrusionOk="0">
                  <a:moveTo>
                    <a:pt x="0" y="37320"/>
                  </a:moveTo>
                  <a:cubicBezTo>
                    <a:pt x="0" y="37320"/>
                    <a:pt x="17389" y="25244"/>
                    <a:pt x="32484" y="32380"/>
                  </a:cubicBezTo>
                  <a:cubicBezTo>
                    <a:pt x="47577" y="39516"/>
                    <a:pt x="46780" y="20094"/>
                    <a:pt x="59841" y="20838"/>
                  </a:cubicBezTo>
                  <a:cubicBezTo>
                    <a:pt x="72903" y="21579"/>
                    <a:pt x="75550" y="24779"/>
                    <a:pt x="81568" y="19597"/>
                  </a:cubicBezTo>
                  <a:cubicBezTo>
                    <a:pt x="87584" y="14417"/>
                    <a:pt x="83035" y="0"/>
                    <a:pt x="101894" y="42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41"/>
            <p:cNvSpPr/>
            <p:nvPr/>
          </p:nvSpPr>
          <p:spPr>
            <a:xfrm>
              <a:off x="4767225" y="919250"/>
              <a:ext cx="126900" cy="246225"/>
            </a:xfrm>
            <a:custGeom>
              <a:avLst/>
              <a:gdLst/>
              <a:ahLst/>
              <a:cxnLst/>
              <a:rect l="l" t="t" r="r" b="b"/>
              <a:pathLst>
                <a:path w="5076" h="9849" fill="none" extrusionOk="0">
                  <a:moveTo>
                    <a:pt x="934" y="9849"/>
                  </a:moveTo>
                  <a:cubicBezTo>
                    <a:pt x="934" y="9849"/>
                    <a:pt x="1" y="3423"/>
                    <a:pt x="5076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41"/>
            <p:cNvSpPr/>
            <p:nvPr/>
          </p:nvSpPr>
          <p:spPr>
            <a:xfrm>
              <a:off x="2302400" y="953675"/>
              <a:ext cx="2524225" cy="1091650"/>
            </a:xfrm>
            <a:custGeom>
              <a:avLst/>
              <a:gdLst/>
              <a:ahLst/>
              <a:cxnLst/>
              <a:rect l="l" t="t" r="r" b="b"/>
              <a:pathLst>
                <a:path w="100969" h="43666" fill="none" extrusionOk="0">
                  <a:moveTo>
                    <a:pt x="0" y="43666"/>
                  </a:moveTo>
                  <a:cubicBezTo>
                    <a:pt x="0" y="43666"/>
                    <a:pt x="23099" y="1"/>
                    <a:pt x="100969" y="146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41"/>
            <p:cNvSpPr/>
            <p:nvPr/>
          </p:nvSpPr>
          <p:spPr>
            <a:xfrm>
              <a:off x="1953200" y="1316150"/>
              <a:ext cx="1202475" cy="789700"/>
            </a:xfrm>
            <a:custGeom>
              <a:avLst/>
              <a:gdLst/>
              <a:ahLst/>
              <a:cxnLst/>
              <a:rect l="l" t="t" r="r" b="b"/>
              <a:pathLst>
                <a:path w="48099" h="31588" fill="none" extrusionOk="0">
                  <a:moveTo>
                    <a:pt x="0" y="31588"/>
                  </a:moveTo>
                  <a:cubicBezTo>
                    <a:pt x="0" y="31588"/>
                    <a:pt x="17255" y="423"/>
                    <a:pt x="48098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41"/>
            <p:cNvSpPr/>
            <p:nvPr/>
          </p:nvSpPr>
          <p:spPr>
            <a:xfrm>
              <a:off x="3785525" y="1157350"/>
              <a:ext cx="766550" cy="518700"/>
            </a:xfrm>
            <a:custGeom>
              <a:avLst/>
              <a:gdLst/>
              <a:ahLst/>
              <a:cxnLst/>
              <a:rect l="l" t="t" r="r" b="b"/>
              <a:pathLst>
                <a:path w="30662" h="20748" fill="none" extrusionOk="0">
                  <a:moveTo>
                    <a:pt x="1" y="20748"/>
                  </a:moveTo>
                  <a:cubicBezTo>
                    <a:pt x="1" y="20748"/>
                    <a:pt x="4972" y="0"/>
                    <a:pt x="30662" y="800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41"/>
            <p:cNvSpPr/>
            <p:nvPr/>
          </p:nvSpPr>
          <p:spPr>
            <a:xfrm>
              <a:off x="3240050" y="1468125"/>
              <a:ext cx="656500" cy="503025"/>
            </a:xfrm>
            <a:custGeom>
              <a:avLst/>
              <a:gdLst/>
              <a:ahLst/>
              <a:cxnLst/>
              <a:rect l="l" t="t" r="r" b="b"/>
              <a:pathLst>
                <a:path w="26260" h="20121" fill="none" extrusionOk="0">
                  <a:moveTo>
                    <a:pt x="0" y="20121"/>
                  </a:moveTo>
                  <a:cubicBezTo>
                    <a:pt x="0" y="20121"/>
                    <a:pt x="2904" y="1"/>
                    <a:pt x="26260" y="24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41"/>
            <p:cNvSpPr/>
            <p:nvPr/>
          </p:nvSpPr>
          <p:spPr>
            <a:xfrm>
              <a:off x="2941500" y="1546125"/>
              <a:ext cx="518650" cy="351100"/>
            </a:xfrm>
            <a:custGeom>
              <a:avLst/>
              <a:gdLst/>
              <a:ahLst/>
              <a:cxnLst/>
              <a:rect l="l" t="t" r="r" b="b"/>
              <a:pathLst>
                <a:path w="20746" h="14044" fill="none" extrusionOk="0">
                  <a:moveTo>
                    <a:pt x="0" y="14044"/>
                  </a:moveTo>
                  <a:cubicBezTo>
                    <a:pt x="0" y="14044"/>
                    <a:pt x="3864" y="0"/>
                    <a:pt x="20746" y="23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41"/>
            <p:cNvSpPr/>
            <p:nvPr/>
          </p:nvSpPr>
          <p:spPr>
            <a:xfrm>
              <a:off x="1674400" y="1263250"/>
              <a:ext cx="352425" cy="106150"/>
            </a:xfrm>
            <a:custGeom>
              <a:avLst/>
              <a:gdLst/>
              <a:ahLst/>
              <a:cxnLst/>
              <a:rect l="l" t="t" r="r" b="b"/>
              <a:pathLst>
                <a:path w="14097" h="4246" fill="none" extrusionOk="0">
                  <a:moveTo>
                    <a:pt x="0" y="4245"/>
                  </a:moveTo>
                  <a:cubicBezTo>
                    <a:pt x="0" y="4245"/>
                    <a:pt x="9102" y="2660"/>
                    <a:pt x="14097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41"/>
            <p:cNvSpPr/>
            <p:nvPr/>
          </p:nvSpPr>
          <p:spPr>
            <a:xfrm>
              <a:off x="1279300" y="1673800"/>
              <a:ext cx="101775" cy="261800"/>
            </a:xfrm>
            <a:custGeom>
              <a:avLst/>
              <a:gdLst/>
              <a:ahLst/>
              <a:cxnLst/>
              <a:rect l="l" t="t" r="r" b="b"/>
              <a:pathLst>
                <a:path w="4071" h="10472" fill="none" extrusionOk="0">
                  <a:moveTo>
                    <a:pt x="4071" y="0"/>
                  </a:moveTo>
                  <a:cubicBezTo>
                    <a:pt x="4071" y="0"/>
                    <a:pt x="1186" y="7999"/>
                    <a:pt x="1" y="1047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41"/>
            <p:cNvSpPr/>
            <p:nvPr/>
          </p:nvSpPr>
          <p:spPr>
            <a:xfrm>
              <a:off x="3202350" y="624475"/>
              <a:ext cx="349175" cy="12550"/>
            </a:xfrm>
            <a:custGeom>
              <a:avLst/>
              <a:gdLst/>
              <a:ahLst/>
              <a:cxnLst/>
              <a:rect l="l" t="t" r="r" b="b"/>
              <a:pathLst>
                <a:path w="13967" h="502" fill="none" extrusionOk="0">
                  <a:moveTo>
                    <a:pt x="1" y="34"/>
                  </a:moveTo>
                  <a:cubicBezTo>
                    <a:pt x="1" y="34"/>
                    <a:pt x="9560" y="502"/>
                    <a:pt x="13967" y="0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41"/>
            <p:cNvSpPr/>
            <p:nvPr/>
          </p:nvSpPr>
          <p:spPr>
            <a:xfrm>
              <a:off x="5049225" y="389475"/>
              <a:ext cx="334775" cy="236400"/>
            </a:xfrm>
            <a:custGeom>
              <a:avLst/>
              <a:gdLst/>
              <a:ahLst/>
              <a:cxnLst/>
              <a:rect l="l" t="t" r="r" b="b"/>
              <a:pathLst>
                <a:path w="13391" h="9456" fill="none" extrusionOk="0">
                  <a:moveTo>
                    <a:pt x="1" y="1"/>
                  </a:moveTo>
                  <a:cubicBezTo>
                    <a:pt x="1" y="1"/>
                    <a:pt x="8748" y="3215"/>
                    <a:pt x="13390" y="945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41"/>
            <p:cNvSpPr/>
            <p:nvPr/>
          </p:nvSpPr>
          <p:spPr>
            <a:xfrm>
              <a:off x="4024825" y="363850"/>
              <a:ext cx="217250" cy="52625"/>
            </a:xfrm>
            <a:custGeom>
              <a:avLst/>
              <a:gdLst/>
              <a:ahLst/>
              <a:cxnLst/>
              <a:rect l="l" t="t" r="r" b="b"/>
              <a:pathLst>
                <a:path w="8690" h="2105" fill="none" extrusionOk="0">
                  <a:moveTo>
                    <a:pt x="0" y="0"/>
                  </a:moveTo>
                  <a:cubicBezTo>
                    <a:pt x="0" y="0"/>
                    <a:pt x="6872" y="953"/>
                    <a:pt x="8689" y="210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41"/>
            <p:cNvSpPr/>
            <p:nvPr/>
          </p:nvSpPr>
          <p:spPr>
            <a:xfrm>
              <a:off x="1086375" y="2484675"/>
              <a:ext cx="352275" cy="163075"/>
            </a:xfrm>
            <a:custGeom>
              <a:avLst/>
              <a:gdLst/>
              <a:ahLst/>
              <a:cxnLst/>
              <a:rect l="l" t="t" r="r" b="b"/>
              <a:pathLst>
                <a:path w="14091" h="6523" fill="none" extrusionOk="0">
                  <a:moveTo>
                    <a:pt x="1" y="4194"/>
                  </a:moveTo>
                  <a:cubicBezTo>
                    <a:pt x="1" y="4194"/>
                    <a:pt x="6882" y="1"/>
                    <a:pt x="14090" y="652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41"/>
            <p:cNvSpPr/>
            <p:nvPr/>
          </p:nvSpPr>
          <p:spPr>
            <a:xfrm>
              <a:off x="1339175" y="2433650"/>
              <a:ext cx="180425" cy="148250"/>
            </a:xfrm>
            <a:custGeom>
              <a:avLst/>
              <a:gdLst/>
              <a:ahLst/>
              <a:cxnLst/>
              <a:rect l="l" t="t" r="r" b="b"/>
              <a:pathLst>
                <a:path w="7217" h="5930" fill="none" extrusionOk="0">
                  <a:moveTo>
                    <a:pt x="1" y="5929"/>
                  </a:moveTo>
                  <a:cubicBezTo>
                    <a:pt x="1" y="5929"/>
                    <a:pt x="3316" y="1176"/>
                    <a:pt x="721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41"/>
            <p:cNvSpPr/>
            <p:nvPr/>
          </p:nvSpPr>
          <p:spPr>
            <a:xfrm>
              <a:off x="5143775" y="1097600"/>
              <a:ext cx="426550" cy="192775"/>
            </a:xfrm>
            <a:custGeom>
              <a:avLst/>
              <a:gdLst/>
              <a:ahLst/>
              <a:cxnLst/>
              <a:rect l="l" t="t" r="r" b="b"/>
              <a:pathLst>
                <a:path w="17062" h="7711" fill="none" extrusionOk="0">
                  <a:moveTo>
                    <a:pt x="0" y="1927"/>
                  </a:moveTo>
                  <a:cubicBezTo>
                    <a:pt x="0" y="1927"/>
                    <a:pt x="8389" y="0"/>
                    <a:pt x="17061" y="771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41"/>
            <p:cNvSpPr/>
            <p:nvPr/>
          </p:nvSpPr>
          <p:spPr>
            <a:xfrm>
              <a:off x="5401050" y="941925"/>
              <a:ext cx="212650" cy="239850"/>
            </a:xfrm>
            <a:custGeom>
              <a:avLst/>
              <a:gdLst/>
              <a:ahLst/>
              <a:cxnLst/>
              <a:rect l="l" t="t" r="r" b="b"/>
              <a:pathLst>
                <a:path w="8506" h="9594" fill="none" extrusionOk="0">
                  <a:moveTo>
                    <a:pt x="1" y="9594"/>
                  </a:moveTo>
                  <a:cubicBezTo>
                    <a:pt x="1" y="9594"/>
                    <a:pt x="1787" y="1057"/>
                    <a:pt x="8506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41"/>
            <p:cNvSpPr/>
            <p:nvPr/>
          </p:nvSpPr>
          <p:spPr>
            <a:xfrm>
              <a:off x="2760625" y="912100"/>
              <a:ext cx="430850" cy="236900"/>
            </a:xfrm>
            <a:custGeom>
              <a:avLst/>
              <a:gdLst/>
              <a:ahLst/>
              <a:cxnLst/>
              <a:rect l="l" t="t" r="r" b="b"/>
              <a:pathLst>
                <a:path w="17234" h="9476" fill="none" extrusionOk="0">
                  <a:moveTo>
                    <a:pt x="0" y="9476"/>
                  </a:moveTo>
                  <a:cubicBezTo>
                    <a:pt x="0" y="9476"/>
                    <a:pt x="5345" y="1"/>
                    <a:pt x="17234" y="428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41"/>
            <p:cNvSpPr/>
            <p:nvPr/>
          </p:nvSpPr>
          <p:spPr>
            <a:xfrm>
              <a:off x="5950950" y="1740625"/>
              <a:ext cx="78975" cy="50500"/>
            </a:xfrm>
            <a:custGeom>
              <a:avLst/>
              <a:gdLst/>
              <a:ahLst/>
              <a:cxnLst/>
              <a:rect l="l" t="t" r="r" b="b"/>
              <a:pathLst>
                <a:path w="3159" h="2020" fill="none" extrusionOk="0">
                  <a:moveTo>
                    <a:pt x="1" y="1"/>
                  </a:moveTo>
                  <a:cubicBezTo>
                    <a:pt x="1053" y="674"/>
                    <a:pt x="2104" y="1346"/>
                    <a:pt x="3159" y="202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41"/>
            <p:cNvSpPr/>
            <p:nvPr/>
          </p:nvSpPr>
          <p:spPr>
            <a:xfrm>
              <a:off x="1941200" y="2501225"/>
              <a:ext cx="281475" cy="204900"/>
            </a:xfrm>
            <a:custGeom>
              <a:avLst/>
              <a:gdLst/>
              <a:ahLst/>
              <a:cxnLst/>
              <a:rect l="l" t="t" r="r" b="b"/>
              <a:pathLst>
                <a:path w="11259" h="8196" fill="none" extrusionOk="0">
                  <a:moveTo>
                    <a:pt x="97" y="8195"/>
                  </a:moveTo>
                  <a:cubicBezTo>
                    <a:pt x="0" y="5570"/>
                    <a:pt x="1462" y="2984"/>
                    <a:pt x="3689" y="1590"/>
                  </a:cubicBezTo>
                  <a:cubicBezTo>
                    <a:pt x="5917" y="199"/>
                    <a:pt x="8806" y="0"/>
                    <a:pt x="11259" y="93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41"/>
            <p:cNvSpPr/>
            <p:nvPr/>
          </p:nvSpPr>
          <p:spPr>
            <a:xfrm>
              <a:off x="1603250" y="1675125"/>
              <a:ext cx="255000" cy="128250"/>
            </a:xfrm>
            <a:custGeom>
              <a:avLst/>
              <a:gdLst/>
              <a:ahLst/>
              <a:cxnLst/>
              <a:rect l="l" t="t" r="r" b="b"/>
              <a:pathLst>
                <a:path w="10200" h="5130" fill="none" extrusionOk="0">
                  <a:moveTo>
                    <a:pt x="175" y="5129"/>
                  </a:moveTo>
                  <a:cubicBezTo>
                    <a:pt x="1" y="4245"/>
                    <a:pt x="410" y="3343"/>
                    <a:pt x="965" y="2628"/>
                  </a:cubicBezTo>
                  <a:cubicBezTo>
                    <a:pt x="2024" y="1258"/>
                    <a:pt x="3658" y="352"/>
                    <a:pt x="5379" y="177"/>
                  </a:cubicBezTo>
                  <a:cubicBezTo>
                    <a:pt x="7100" y="1"/>
                    <a:pt x="8884" y="558"/>
                    <a:pt x="10200" y="168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41"/>
            <p:cNvSpPr/>
            <p:nvPr/>
          </p:nvSpPr>
          <p:spPr>
            <a:xfrm>
              <a:off x="1880900" y="1538725"/>
              <a:ext cx="76200" cy="24575"/>
            </a:xfrm>
            <a:custGeom>
              <a:avLst/>
              <a:gdLst/>
              <a:ahLst/>
              <a:cxnLst/>
              <a:rect l="l" t="t" r="r" b="b"/>
              <a:pathLst>
                <a:path w="3048" h="983" fill="none" extrusionOk="0">
                  <a:moveTo>
                    <a:pt x="0" y="982"/>
                  </a:moveTo>
                  <a:cubicBezTo>
                    <a:pt x="764" y="182"/>
                    <a:pt x="2092" y="1"/>
                    <a:pt x="3047" y="5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41"/>
            <p:cNvSpPr/>
            <p:nvPr/>
          </p:nvSpPr>
          <p:spPr>
            <a:xfrm>
              <a:off x="1334400" y="2170250"/>
              <a:ext cx="206150" cy="62075"/>
            </a:xfrm>
            <a:custGeom>
              <a:avLst/>
              <a:gdLst/>
              <a:ahLst/>
              <a:cxnLst/>
              <a:rect l="l" t="t" r="r" b="b"/>
              <a:pathLst>
                <a:path w="8246" h="2483" fill="none" extrusionOk="0">
                  <a:moveTo>
                    <a:pt x="0" y="2482"/>
                  </a:moveTo>
                  <a:cubicBezTo>
                    <a:pt x="899" y="1205"/>
                    <a:pt x="2366" y="340"/>
                    <a:pt x="3919" y="170"/>
                  </a:cubicBezTo>
                  <a:cubicBezTo>
                    <a:pt x="5476" y="0"/>
                    <a:pt x="7092" y="529"/>
                    <a:pt x="8246" y="1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41"/>
            <p:cNvSpPr/>
            <p:nvPr/>
          </p:nvSpPr>
          <p:spPr>
            <a:xfrm>
              <a:off x="2810925" y="2212350"/>
              <a:ext cx="293775" cy="147150"/>
            </a:xfrm>
            <a:custGeom>
              <a:avLst/>
              <a:gdLst/>
              <a:ahLst/>
              <a:cxnLst/>
              <a:rect l="l" t="t" r="r" b="b"/>
              <a:pathLst>
                <a:path w="11751" h="5886" fill="none" extrusionOk="0">
                  <a:moveTo>
                    <a:pt x="381" y="5886"/>
                  </a:moveTo>
                  <a:cubicBezTo>
                    <a:pt x="0" y="4834"/>
                    <a:pt x="594" y="3678"/>
                    <a:pt x="1343" y="2847"/>
                  </a:cubicBezTo>
                  <a:cubicBezTo>
                    <a:pt x="2618" y="1431"/>
                    <a:pt x="4409" y="493"/>
                    <a:pt x="6297" y="246"/>
                  </a:cubicBezTo>
                  <a:cubicBezTo>
                    <a:pt x="8185" y="1"/>
                    <a:pt x="10156" y="452"/>
                    <a:pt x="11751" y="14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41"/>
            <p:cNvSpPr/>
            <p:nvPr/>
          </p:nvSpPr>
          <p:spPr>
            <a:xfrm>
              <a:off x="3245075" y="2255675"/>
              <a:ext cx="65650" cy="15075"/>
            </a:xfrm>
            <a:custGeom>
              <a:avLst/>
              <a:gdLst/>
              <a:ahLst/>
              <a:cxnLst/>
              <a:rect l="l" t="t" r="r" b="b"/>
              <a:pathLst>
                <a:path w="2626" h="603" fill="none" extrusionOk="0">
                  <a:moveTo>
                    <a:pt x="1" y="532"/>
                  </a:moveTo>
                  <a:cubicBezTo>
                    <a:pt x="771" y="1"/>
                    <a:pt x="1886" y="30"/>
                    <a:pt x="2626" y="6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41"/>
            <p:cNvSpPr/>
            <p:nvPr/>
          </p:nvSpPr>
          <p:spPr>
            <a:xfrm>
              <a:off x="4814125" y="1458850"/>
              <a:ext cx="287850" cy="198425"/>
            </a:xfrm>
            <a:custGeom>
              <a:avLst/>
              <a:gdLst/>
              <a:ahLst/>
              <a:cxnLst/>
              <a:rect l="l" t="t" r="r" b="b"/>
              <a:pathLst>
                <a:path w="11514" h="7937" fill="none" extrusionOk="0">
                  <a:moveTo>
                    <a:pt x="638" y="7937"/>
                  </a:moveTo>
                  <a:cubicBezTo>
                    <a:pt x="1" y="6310"/>
                    <a:pt x="597" y="4383"/>
                    <a:pt x="1782" y="3096"/>
                  </a:cubicBezTo>
                  <a:cubicBezTo>
                    <a:pt x="2967" y="1812"/>
                    <a:pt x="4642" y="1077"/>
                    <a:pt x="6334" y="636"/>
                  </a:cubicBezTo>
                  <a:cubicBezTo>
                    <a:pt x="8023" y="192"/>
                    <a:pt x="9812" y="1"/>
                    <a:pt x="11514" y="38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41"/>
            <p:cNvSpPr/>
            <p:nvPr/>
          </p:nvSpPr>
          <p:spPr>
            <a:xfrm>
              <a:off x="5833650" y="1069850"/>
              <a:ext cx="101400" cy="54725"/>
            </a:xfrm>
            <a:custGeom>
              <a:avLst/>
              <a:gdLst/>
              <a:ahLst/>
              <a:cxnLst/>
              <a:rect l="l" t="t" r="r" b="b"/>
              <a:pathLst>
                <a:path w="4056" h="2189" fill="none" extrusionOk="0">
                  <a:moveTo>
                    <a:pt x="0" y="2189"/>
                  </a:moveTo>
                  <a:cubicBezTo>
                    <a:pt x="851" y="836"/>
                    <a:pt x="2460" y="0"/>
                    <a:pt x="4055" y="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41"/>
            <p:cNvSpPr/>
            <p:nvPr/>
          </p:nvSpPr>
          <p:spPr>
            <a:xfrm>
              <a:off x="4407300" y="615550"/>
              <a:ext cx="361900" cy="139475"/>
            </a:xfrm>
            <a:custGeom>
              <a:avLst/>
              <a:gdLst/>
              <a:ahLst/>
              <a:cxnLst/>
              <a:rect l="l" t="t" r="r" b="b"/>
              <a:pathLst>
                <a:path w="14476" h="5579" fill="none" extrusionOk="0">
                  <a:moveTo>
                    <a:pt x="0" y="5578"/>
                  </a:moveTo>
                  <a:cubicBezTo>
                    <a:pt x="807" y="2776"/>
                    <a:pt x="3524" y="740"/>
                    <a:pt x="6418" y="369"/>
                  </a:cubicBezTo>
                  <a:cubicBezTo>
                    <a:pt x="9312" y="1"/>
                    <a:pt x="12274" y="1140"/>
                    <a:pt x="14475" y="305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41"/>
            <p:cNvSpPr/>
            <p:nvPr/>
          </p:nvSpPr>
          <p:spPr>
            <a:xfrm>
              <a:off x="3736750" y="735850"/>
              <a:ext cx="140850" cy="134525"/>
            </a:xfrm>
            <a:custGeom>
              <a:avLst/>
              <a:gdLst/>
              <a:ahLst/>
              <a:cxnLst/>
              <a:rect l="l" t="t" r="r" b="b"/>
              <a:pathLst>
                <a:path w="5634" h="5381" fill="none" extrusionOk="0">
                  <a:moveTo>
                    <a:pt x="277" y="5381"/>
                  </a:moveTo>
                  <a:cubicBezTo>
                    <a:pt x="0" y="3978"/>
                    <a:pt x="638" y="2487"/>
                    <a:pt x="1704" y="1532"/>
                  </a:cubicBezTo>
                  <a:cubicBezTo>
                    <a:pt x="2771" y="579"/>
                    <a:pt x="4206" y="112"/>
                    <a:pt x="563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41"/>
            <p:cNvSpPr/>
            <p:nvPr/>
          </p:nvSpPr>
          <p:spPr>
            <a:xfrm>
              <a:off x="2370625" y="1173875"/>
              <a:ext cx="115525" cy="34700"/>
            </a:xfrm>
            <a:custGeom>
              <a:avLst/>
              <a:gdLst/>
              <a:ahLst/>
              <a:cxnLst/>
              <a:rect l="l" t="t" r="r" b="b"/>
              <a:pathLst>
                <a:path w="4621" h="1388" fill="none" extrusionOk="0">
                  <a:moveTo>
                    <a:pt x="1" y="1387"/>
                  </a:moveTo>
                  <a:cubicBezTo>
                    <a:pt x="1319" y="432"/>
                    <a:pt x="3006" y="1"/>
                    <a:pt x="4620" y="20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1" name="Google Shape;8901;p41"/>
          <p:cNvGrpSpPr/>
          <p:nvPr/>
        </p:nvGrpSpPr>
        <p:grpSpPr>
          <a:xfrm>
            <a:off x="5080013" y="3536787"/>
            <a:ext cx="2458566" cy="4349632"/>
            <a:chOff x="2368525" y="156475"/>
            <a:chExt cx="3087875" cy="5463675"/>
          </a:xfrm>
        </p:grpSpPr>
        <p:sp>
          <p:nvSpPr>
            <p:cNvPr id="8902" name="Google Shape;8902;p41"/>
            <p:cNvSpPr/>
            <p:nvPr/>
          </p:nvSpPr>
          <p:spPr>
            <a:xfrm>
              <a:off x="3024100" y="2991550"/>
              <a:ext cx="2041450" cy="2009825"/>
            </a:xfrm>
            <a:custGeom>
              <a:avLst/>
              <a:gdLst/>
              <a:ahLst/>
              <a:cxnLst/>
              <a:rect l="l" t="t" r="r" b="b"/>
              <a:pathLst>
                <a:path w="81658" h="80393" extrusionOk="0">
                  <a:moveTo>
                    <a:pt x="72995" y="46753"/>
                  </a:moveTo>
                  <a:lnTo>
                    <a:pt x="73046" y="46880"/>
                  </a:lnTo>
                  <a:cubicBezTo>
                    <a:pt x="73162" y="47242"/>
                    <a:pt x="73275" y="47596"/>
                    <a:pt x="73392" y="47958"/>
                  </a:cubicBezTo>
                  <a:cubicBezTo>
                    <a:pt x="73271" y="47600"/>
                    <a:pt x="73156" y="47238"/>
                    <a:pt x="73040" y="46884"/>
                  </a:cubicBezTo>
                  <a:lnTo>
                    <a:pt x="72995" y="46753"/>
                  </a:lnTo>
                  <a:close/>
                  <a:moveTo>
                    <a:pt x="32461" y="63315"/>
                  </a:moveTo>
                  <a:lnTo>
                    <a:pt x="32880" y="64016"/>
                  </a:lnTo>
                  <a:lnTo>
                    <a:pt x="32457" y="63317"/>
                  </a:lnTo>
                  <a:lnTo>
                    <a:pt x="32461" y="63315"/>
                  </a:lnTo>
                  <a:close/>
                  <a:moveTo>
                    <a:pt x="61197" y="1"/>
                  </a:moveTo>
                  <a:cubicBezTo>
                    <a:pt x="61180" y="1"/>
                    <a:pt x="61163" y="4"/>
                    <a:pt x="61147" y="12"/>
                  </a:cubicBezTo>
                  <a:lnTo>
                    <a:pt x="61130" y="16"/>
                  </a:lnTo>
                  <a:cubicBezTo>
                    <a:pt x="60333" y="406"/>
                    <a:pt x="57996" y="1540"/>
                    <a:pt x="54156" y="3209"/>
                  </a:cubicBezTo>
                  <a:cubicBezTo>
                    <a:pt x="49072" y="5419"/>
                    <a:pt x="41363" y="8570"/>
                    <a:pt x="31113" y="12201"/>
                  </a:cubicBezTo>
                  <a:cubicBezTo>
                    <a:pt x="20683" y="15898"/>
                    <a:pt x="12612" y="18325"/>
                    <a:pt x="7274" y="19800"/>
                  </a:cubicBezTo>
                  <a:cubicBezTo>
                    <a:pt x="3401" y="20870"/>
                    <a:pt x="968" y="21439"/>
                    <a:pt x="117" y="21631"/>
                  </a:cubicBezTo>
                  <a:lnTo>
                    <a:pt x="101" y="21637"/>
                  </a:lnTo>
                  <a:cubicBezTo>
                    <a:pt x="68" y="21649"/>
                    <a:pt x="39" y="21672"/>
                    <a:pt x="21" y="21701"/>
                  </a:cubicBezTo>
                  <a:cubicBezTo>
                    <a:pt x="5" y="21739"/>
                    <a:pt x="1" y="21784"/>
                    <a:pt x="17" y="21823"/>
                  </a:cubicBezTo>
                  <a:cubicBezTo>
                    <a:pt x="919" y="24168"/>
                    <a:pt x="1907" y="26558"/>
                    <a:pt x="2945" y="28921"/>
                  </a:cubicBezTo>
                  <a:cubicBezTo>
                    <a:pt x="12139" y="49842"/>
                    <a:pt x="18367" y="70081"/>
                    <a:pt x="21264" y="80288"/>
                  </a:cubicBezTo>
                  <a:cubicBezTo>
                    <a:pt x="21281" y="80350"/>
                    <a:pt x="21336" y="80393"/>
                    <a:pt x="21400" y="80393"/>
                  </a:cubicBezTo>
                  <a:cubicBezTo>
                    <a:pt x="21406" y="80393"/>
                    <a:pt x="21412" y="80393"/>
                    <a:pt x="21417" y="80392"/>
                  </a:cubicBezTo>
                  <a:cubicBezTo>
                    <a:pt x="22299" y="80269"/>
                    <a:pt x="24940" y="79864"/>
                    <a:pt x="29220" y="78868"/>
                  </a:cubicBezTo>
                  <a:cubicBezTo>
                    <a:pt x="34499" y="77644"/>
                    <a:pt x="42269" y="75537"/>
                    <a:pt x="52292" y="71983"/>
                  </a:cubicBezTo>
                  <a:cubicBezTo>
                    <a:pt x="62149" y="68493"/>
                    <a:pt x="69435" y="65291"/>
                    <a:pt x="74304" y="62926"/>
                  </a:cubicBezTo>
                  <a:cubicBezTo>
                    <a:pt x="78408" y="60943"/>
                    <a:pt x="80798" y="59548"/>
                    <a:pt x="81575" y="59078"/>
                  </a:cubicBezTo>
                  <a:cubicBezTo>
                    <a:pt x="81633" y="59039"/>
                    <a:pt x="81657" y="58965"/>
                    <a:pt x="81628" y="58900"/>
                  </a:cubicBezTo>
                  <a:cubicBezTo>
                    <a:pt x="77455" y="49147"/>
                    <a:pt x="69551" y="29500"/>
                    <a:pt x="63524" y="7455"/>
                  </a:cubicBezTo>
                  <a:cubicBezTo>
                    <a:pt x="62841" y="4973"/>
                    <a:pt x="62104" y="2493"/>
                    <a:pt x="61331" y="104"/>
                  </a:cubicBezTo>
                  <a:cubicBezTo>
                    <a:pt x="61317" y="63"/>
                    <a:pt x="61286" y="28"/>
                    <a:pt x="61249" y="12"/>
                  </a:cubicBezTo>
                  <a:cubicBezTo>
                    <a:pt x="61232" y="4"/>
                    <a:pt x="61214" y="1"/>
                    <a:pt x="61197" y="1"/>
                  </a:cubicBezTo>
                  <a:close/>
                </a:path>
              </a:pathLst>
            </a:custGeom>
            <a:solidFill>
              <a:srgbClr val="F49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41"/>
            <p:cNvSpPr/>
            <p:nvPr/>
          </p:nvSpPr>
          <p:spPr>
            <a:xfrm>
              <a:off x="3778275" y="4915475"/>
              <a:ext cx="1369625" cy="556350"/>
            </a:xfrm>
            <a:custGeom>
              <a:avLst/>
              <a:gdLst/>
              <a:ahLst/>
              <a:cxnLst/>
              <a:rect l="l" t="t" r="r" b="b"/>
              <a:pathLst>
                <a:path w="54785" h="22254" extrusionOk="0">
                  <a:moveTo>
                    <a:pt x="54559" y="1"/>
                  </a:moveTo>
                  <a:cubicBezTo>
                    <a:pt x="54540" y="1"/>
                    <a:pt x="54522" y="4"/>
                    <a:pt x="54504" y="10"/>
                  </a:cubicBezTo>
                  <a:cubicBezTo>
                    <a:pt x="54477" y="20"/>
                    <a:pt x="54453" y="37"/>
                    <a:pt x="54436" y="59"/>
                  </a:cubicBezTo>
                  <a:cubicBezTo>
                    <a:pt x="52212" y="3063"/>
                    <a:pt x="48468" y="5974"/>
                    <a:pt x="43259" y="8771"/>
                  </a:cubicBezTo>
                  <a:cubicBezTo>
                    <a:pt x="39360" y="10870"/>
                    <a:pt x="34656" y="12895"/>
                    <a:pt x="29149" y="14847"/>
                  </a:cubicBezTo>
                  <a:cubicBezTo>
                    <a:pt x="23506" y="16844"/>
                    <a:pt x="18481" y="18248"/>
                    <a:pt x="14072" y="19062"/>
                  </a:cubicBezTo>
                  <a:cubicBezTo>
                    <a:pt x="11025" y="19628"/>
                    <a:pt x="8276" y="19912"/>
                    <a:pt x="5833" y="19912"/>
                  </a:cubicBezTo>
                  <a:cubicBezTo>
                    <a:pt x="3724" y="19912"/>
                    <a:pt x="1841" y="19700"/>
                    <a:pt x="191" y="19277"/>
                  </a:cubicBezTo>
                  <a:cubicBezTo>
                    <a:pt x="179" y="19274"/>
                    <a:pt x="167" y="19272"/>
                    <a:pt x="155" y="19272"/>
                  </a:cubicBezTo>
                  <a:cubicBezTo>
                    <a:pt x="110" y="19272"/>
                    <a:pt x="68" y="19293"/>
                    <a:pt x="39" y="19330"/>
                  </a:cubicBezTo>
                  <a:cubicBezTo>
                    <a:pt x="1" y="19379"/>
                    <a:pt x="1" y="19448"/>
                    <a:pt x="37" y="19496"/>
                  </a:cubicBezTo>
                  <a:cubicBezTo>
                    <a:pt x="653" y="20392"/>
                    <a:pt x="2032" y="21930"/>
                    <a:pt x="4403" y="22147"/>
                  </a:cubicBezTo>
                  <a:cubicBezTo>
                    <a:pt x="5067" y="22210"/>
                    <a:pt x="5808" y="22253"/>
                    <a:pt x="6658" y="22253"/>
                  </a:cubicBezTo>
                  <a:cubicBezTo>
                    <a:pt x="8813" y="22253"/>
                    <a:pt x="11674" y="21976"/>
                    <a:pt x="15783" y="21038"/>
                  </a:cubicBezTo>
                  <a:lnTo>
                    <a:pt x="15789" y="21036"/>
                  </a:lnTo>
                  <a:cubicBezTo>
                    <a:pt x="19392" y="20216"/>
                    <a:pt x="23954" y="18890"/>
                    <a:pt x="29840" y="16805"/>
                  </a:cubicBezTo>
                  <a:cubicBezTo>
                    <a:pt x="35554" y="14780"/>
                    <a:pt x="39849" y="12985"/>
                    <a:pt x="43126" y="11388"/>
                  </a:cubicBezTo>
                  <a:cubicBezTo>
                    <a:pt x="48605" y="8728"/>
                    <a:pt x="51255" y="6623"/>
                    <a:pt x="52969" y="4943"/>
                  </a:cubicBezTo>
                  <a:cubicBezTo>
                    <a:pt x="54678" y="3277"/>
                    <a:pt x="54784" y="1215"/>
                    <a:pt x="54692" y="135"/>
                  </a:cubicBezTo>
                  <a:cubicBezTo>
                    <a:pt x="54686" y="76"/>
                    <a:pt x="54645" y="24"/>
                    <a:pt x="54594" y="4"/>
                  </a:cubicBezTo>
                  <a:cubicBezTo>
                    <a:pt x="54582" y="2"/>
                    <a:pt x="54571" y="1"/>
                    <a:pt x="54559" y="1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41"/>
            <p:cNvSpPr/>
            <p:nvPr/>
          </p:nvSpPr>
          <p:spPr>
            <a:xfrm>
              <a:off x="3559300" y="4475225"/>
              <a:ext cx="1648475" cy="931175"/>
            </a:xfrm>
            <a:custGeom>
              <a:avLst/>
              <a:gdLst/>
              <a:ahLst/>
              <a:cxnLst/>
              <a:rect l="l" t="t" r="r" b="b"/>
              <a:pathLst>
                <a:path w="65939" h="37247" extrusionOk="0">
                  <a:moveTo>
                    <a:pt x="7031" y="26604"/>
                  </a:moveTo>
                  <a:cubicBezTo>
                    <a:pt x="7037" y="26682"/>
                    <a:pt x="7039" y="26759"/>
                    <a:pt x="7047" y="26835"/>
                  </a:cubicBezTo>
                  <a:cubicBezTo>
                    <a:pt x="7035" y="26759"/>
                    <a:pt x="7029" y="26682"/>
                    <a:pt x="7027" y="26606"/>
                  </a:cubicBezTo>
                  <a:lnTo>
                    <a:pt x="7031" y="26604"/>
                  </a:lnTo>
                  <a:close/>
                  <a:moveTo>
                    <a:pt x="60316" y="0"/>
                  </a:moveTo>
                  <a:cubicBezTo>
                    <a:pt x="60300" y="0"/>
                    <a:pt x="60284" y="3"/>
                    <a:pt x="60270" y="9"/>
                  </a:cubicBezTo>
                  <a:lnTo>
                    <a:pt x="60243" y="19"/>
                  </a:lnTo>
                  <a:cubicBezTo>
                    <a:pt x="59459" y="490"/>
                    <a:pt x="57068" y="1873"/>
                    <a:pt x="53007" y="3843"/>
                  </a:cubicBezTo>
                  <a:lnTo>
                    <a:pt x="53009" y="3847"/>
                  </a:lnTo>
                  <a:cubicBezTo>
                    <a:pt x="48121" y="6212"/>
                    <a:pt x="40819" y="9424"/>
                    <a:pt x="30982" y="12910"/>
                  </a:cubicBezTo>
                  <a:cubicBezTo>
                    <a:pt x="20970" y="16458"/>
                    <a:pt x="13177" y="18571"/>
                    <a:pt x="7886" y="19797"/>
                  </a:cubicBezTo>
                  <a:cubicBezTo>
                    <a:pt x="3653" y="20779"/>
                    <a:pt x="1016" y="21190"/>
                    <a:pt x="132" y="21317"/>
                  </a:cubicBezTo>
                  <a:lnTo>
                    <a:pt x="105" y="21327"/>
                  </a:lnTo>
                  <a:cubicBezTo>
                    <a:pt x="79" y="21338"/>
                    <a:pt x="52" y="21358"/>
                    <a:pt x="34" y="21383"/>
                  </a:cubicBezTo>
                  <a:cubicBezTo>
                    <a:pt x="9" y="21415"/>
                    <a:pt x="1" y="21460"/>
                    <a:pt x="13" y="21501"/>
                  </a:cubicBezTo>
                  <a:cubicBezTo>
                    <a:pt x="1190" y="25677"/>
                    <a:pt x="1803" y="28136"/>
                    <a:pt x="1814" y="28214"/>
                  </a:cubicBezTo>
                  <a:cubicBezTo>
                    <a:pt x="1810" y="28253"/>
                    <a:pt x="1484" y="32038"/>
                    <a:pt x="4821" y="34657"/>
                  </a:cubicBezTo>
                  <a:cubicBezTo>
                    <a:pt x="6619" y="36066"/>
                    <a:pt x="9610" y="37246"/>
                    <a:pt x="14578" y="37246"/>
                  </a:cubicBezTo>
                  <a:cubicBezTo>
                    <a:pt x="16433" y="37246"/>
                    <a:pt x="18565" y="37081"/>
                    <a:pt x="21013" y="36703"/>
                  </a:cubicBezTo>
                  <a:cubicBezTo>
                    <a:pt x="21015" y="36701"/>
                    <a:pt x="21016" y="36701"/>
                    <a:pt x="21017" y="36701"/>
                  </a:cubicBezTo>
                  <a:cubicBezTo>
                    <a:pt x="21018" y="36701"/>
                    <a:pt x="21019" y="36701"/>
                    <a:pt x="21019" y="36701"/>
                  </a:cubicBezTo>
                  <a:cubicBezTo>
                    <a:pt x="21021" y="36701"/>
                    <a:pt x="21022" y="36700"/>
                    <a:pt x="21023" y="36696"/>
                  </a:cubicBezTo>
                  <a:cubicBezTo>
                    <a:pt x="25489" y="36009"/>
                    <a:pt x="30997" y="34605"/>
                    <a:pt x="37816" y="32191"/>
                  </a:cubicBezTo>
                  <a:cubicBezTo>
                    <a:pt x="44250" y="29912"/>
                    <a:pt x="49213" y="27666"/>
                    <a:pt x="53031" y="25511"/>
                  </a:cubicBezTo>
                  <a:cubicBezTo>
                    <a:pt x="53032" y="25512"/>
                    <a:pt x="53033" y="25512"/>
                    <a:pt x="53034" y="25512"/>
                  </a:cubicBezTo>
                  <a:cubicBezTo>
                    <a:pt x="53040" y="25512"/>
                    <a:pt x="53042" y="25506"/>
                    <a:pt x="53047" y="25501"/>
                  </a:cubicBezTo>
                  <a:cubicBezTo>
                    <a:pt x="61432" y="20765"/>
                    <a:pt x="64284" y="16481"/>
                    <a:pt x="65002" y="13338"/>
                  </a:cubicBezTo>
                  <a:cubicBezTo>
                    <a:pt x="65939" y="9197"/>
                    <a:pt x="63302" y="6462"/>
                    <a:pt x="63248" y="6394"/>
                  </a:cubicBezTo>
                  <a:cubicBezTo>
                    <a:pt x="63238" y="6370"/>
                    <a:pt x="62164" y="4072"/>
                    <a:pt x="60448" y="84"/>
                  </a:cubicBezTo>
                  <a:cubicBezTo>
                    <a:pt x="60431" y="48"/>
                    <a:pt x="60398" y="17"/>
                    <a:pt x="60358" y="7"/>
                  </a:cubicBezTo>
                  <a:cubicBezTo>
                    <a:pt x="60344" y="2"/>
                    <a:pt x="60330" y="0"/>
                    <a:pt x="60316" y="0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41"/>
            <p:cNvSpPr/>
            <p:nvPr/>
          </p:nvSpPr>
          <p:spPr>
            <a:xfrm>
              <a:off x="2492575" y="410175"/>
              <a:ext cx="718400" cy="386975"/>
            </a:xfrm>
            <a:custGeom>
              <a:avLst/>
              <a:gdLst/>
              <a:ahLst/>
              <a:cxnLst/>
              <a:rect l="l" t="t" r="r" b="b"/>
              <a:pathLst>
                <a:path w="28736" h="15479" extrusionOk="0">
                  <a:moveTo>
                    <a:pt x="26153" y="1"/>
                  </a:moveTo>
                  <a:cubicBezTo>
                    <a:pt x="26136" y="1"/>
                    <a:pt x="26118" y="3"/>
                    <a:pt x="26100" y="7"/>
                  </a:cubicBezTo>
                  <a:cubicBezTo>
                    <a:pt x="26090" y="13"/>
                    <a:pt x="26082" y="19"/>
                    <a:pt x="26076" y="23"/>
                  </a:cubicBezTo>
                  <a:cubicBezTo>
                    <a:pt x="25341" y="489"/>
                    <a:pt x="24066" y="1158"/>
                    <a:pt x="21877" y="2106"/>
                  </a:cubicBezTo>
                  <a:cubicBezTo>
                    <a:pt x="19893" y="2959"/>
                    <a:pt x="17155" y="4035"/>
                    <a:pt x="13374" y="5373"/>
                  </a:cubicBezTo>
                  <a:cubicBezTo>
                    <a:pt x="9424" y="6775"/>
                    <a:pt x="6539" y="7681"/>
                    <a:pt x="4434" y="8268"/>
                  </a:cubicBezTo>
                  <a:cubicBezTo>
                    <a:pt x="2298" y="8853"/>
                    <a:pt x="966" y="9113"/>
                    <a:pt x="137" y="9211"/>
                  </a:cubicBezTo>
                  <a:cubicBezTo>
                    <a:pt x="129" y="9215"/>
                    <a:pt x="119" y="9215"/>
                    <a:pt x="109" y="9217"/>
                  </a:cubicBezTo>
                  <a:cubicBezTo>
                    <a:pt x="37" y="9242"/>
                    <a:pt x="0" y="9318"/>
                    <a:pt x="17" y="9389"/>
                  </a:cubicBezTo>
                  <a:lnTo>
                    <a:pt x="1089" y="14013"/>
                  </a:lnTo>
                  <a:cubicBezTo>
                    <a:pt x="1408" y="14914"/>
                    <a:pt x="2251" y="15478"/>
                    <a:pt x="3178" y="15478"/>
                  </a:cubicBezTo>
                  <a:cubicBezTo>
                    <a:pt x="3369" y="15478"/>
                    <a:pt x="3564" y="15454"/>
                    <a:pt x="3759" y="15404"/>
                  </a:cubicBezTo>
                  <a:cubicBezTo>
                    <a:pt x="4536" y="15206"/>
                    <a:pt x="5473" y="14954"/>
                    <a:pt x="6568" y="14639"/>
                  </a:cubicBezTo>
                  <a:cubicBezTo>
                    <a:pt x="8912" y="13974"/>
                    <a:pt x="11953" y="13025"/>
                    <a:pt x="15623" y="11724"/>
                  </a:cubicBezTo>
                  <a:cubicBezTo>
                    <a:pt x="19138" y="10478"/>
                    <a:pt x="21996" y="9342"/>
                    <a:pt x="24204" y="8409"/>
                  </a:cubicBezTo>
                  <a:cubicBezTo>
                    <a:pt x="25378" y="7910"/>
                    <a:pt x="26362" y="7478"/>
                    <a:pt x="27158" y="7112"/>
                  </a:cubicBezTo>
                  <a:cubicBezTo>
                    <a:pt x="28224" y="6623"/>
                    <a:pt x="28735" y="5422"/>
                    <a:pt x="28334" y="4305"/>
                  </a:cubicBezTo>
                  <a:lnTo>
                    <a:pt x="26280" y="84"/>
                  </a:lnTo>
                  <a:cubicBezTo>
                    <a:pt x="26260" y="48"/>
                    <a:pt x="26229" y="21"/>
                    <a:pt x="26190" y="5"/>
                  </a:cubicBezTo>
                  <a:cubicBezTo>
                    <a:pt x="26178" y="2"/>
                    <a:pt x="26166" y="1"/>
                    <a:pt x="26153" y="1"/>
                  </a:cubicBezTo>
                  <a:close/>
                </a:path>
              </a:pathLst>
            </a:custGeom>
            <a:solidFill>
              <a:srgbClr val="F49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41"/>
            <p:cNvSpPr/>
            <p:nvPr/>
          </p:nvSpPr>
          <p:spPr>
            <a:xfrm>
              <a:off x="2580500" y="591750"/>
              <a:ext cx="1972850" cy="2934150"/>
            </a:xfrm>
            <a:custGeom>
              <a:avLst/>
              <a:gdLst/>
              <a:ahLst/>
              <a:cxnLst/>
              <a:rect l="l" t="t" r="r" b="b"/>
              <a:pathLst>
                <a:path w="78914" h="117366" extrusionOk="0">
                  <a:moveTo>
                    <a:pt x="9436" y="40164"/>
                  </a:moveTo>
                  <a:cubicBezTo>
                    <a:pt x="9630" y="40796"/>
                    <a:pt x="9810" y="41424"/>
                    <a:pt x="9974" y="42061"/>
                  </a:cubicBezTo>
                  <a:cubicBezTo>
                    <a:pt x="9804" y="41431"/>
                    <a:pt x="9622" y="40798"/>
                    <a:pt x="9432" y="40166"/>
                  </a:cubicBezTo>
                  <a:lnTo>
                    <a:pt x="9436" y="40164"/>
                  </a:lnTo>
                  <a:close/>
                  <a:moveTo>
                    <a:pt x="57930" y="63631"/>
                  </a:moveTo>
                  <a:lnTo>
                    <a:pt x="57975" y="63762"/>
                  </a:lnTo>
                  <a:lnTo>
                    <a:pt x="58812" y="65176"/>
                  </a:lnTo>
                  <a:lnTo>
                    <a:pt x="57971" y="63764"/>
                  </a:lnTo>
                  <a:lnTo>
                    <a:pt x="57930" y="63631"/>
                  </a:lnTo>
                  <a:close/>
                  <a:moveTo>
                    <a:pt x="62605" y="68838"/>
                  </a:moveTo>
                  <a:lnTo>
                    <a:pt x="62648" y="68963"/>
                  </a:lnTo>
                  <a:cubicBezTo>
                    <a:pt x="62814" y="69184"/>
                    <a:pt x="62973" y="69406"/>
                    <a:pt x="63133" y="69630"/>
                  </a:cubicBezTo>
                  <a:lnTo>
                    <a:pt x="63133" y="69630"/>
                  </a:lnTo>
                  <a:cubicBezTo>
                    <a:pt x="62972" y="69405"/>
                    <a:pt x="62809" y="69185"/>
                    <a:pt x="62642" y="68963"/>
                  </a:cubicBezTo>
                  <a:lnTo>
                    <a:pt x="62605" y="68838"/>
                  </a:lnTo>
                  <a:close/>
                  <a:moveTo>
                    <a:pt x="65312" y="72997"/>
                  </a:moveTo>
                  <a:cubicBezTo>
                    <a:pt x="65789" y="73807"/>
                    <a:pt x="66233" y="74630"/>
                    <a:pt x="66660" y="75458"/>
                  </a:cubicBezTo>
                  <a:cubicBezTo>
                    <a:pt x="66231" y="74628"/>
                    <a:pt x="65783" y="73809"/>
                    <a:pt x="65312" y="72997"/>
                  </a:cubicBezTo>
                  <a:close/>
                  <a:moveTo>
                    <a:pt x="16382" y="100069"/>
                  </a:moveTo>
                  <a:cubicBezTo>
                    <a:pt x="16402" y="100173"/>
                    <a:pt x="16429" y="100280"/>
                    <a:pt x="16451" y="100382"/>
                  </a:cubicBezTo>
                  <a:cubicBezTo>
                    <a:pt x="16423" y="100282"/>
                    <a:pt x="16402" y="100173"/>
                    <a:pt x="16378" y="100071"/>
                  </a:cubicBezTo>
                  <a:lnTo>
                    <a:pt x="16382" y="100069"/>
                  </a:lnTo>
                  <a:close/>
                  <a:moveTo>
                    <a:pt x="24002" y="0"/>
                  </a:moveTo>
                  <a:cubicBezTo>
                    <a:pt x="23985" y="0"/>
                    <a:pt x="23968" y="3"/>
                    <a:pt x="23952" y="9"/>
                  </a:cubicBezTo>
                  <a:lnTo>
                    <a:pt x="23931" y="15"/>
                  </a:lnTo>
                  <a:lnTo>
                    <a:pt x="23856" y="62"/>
                  </a:lnTo>
                  <a:cubicBezTo>
                    <a:pt x="23825" y="80"/>
                    <a:pt x="23796" y="101"/>
                    <a:pt x="23764" y="113"/>
                  </a:cubicBezTo>
                  <a:cubicBezTo>
                    <a:pt x="22837" y="537"/>
                    <a:pt x="21652" y="1062"/>
                    <a:pt x="20216" y="1660"/>
                  </a:cubicBezTo>
                  <a:cubicBezTo>
                    <a:pt x="18096" y="2546"/>
                    <a:pt x="15418" y="3591"/>
                    <a:pt x="12200" y="4729"/>
                  </a:cubicBezTo>
                  <a:cubicBezTo>
                    <a:pt x="8849" y="5915"/>
                    <a:pt x="6015" y="6811"/>
                    <a:pt x="3765" y="7468"/>
                  </a:cubicBezTo>
                  <a:cubicBezTo>
                    <a:pt x="2390" y="7869"/>
                    <a:pt x="1238" y="8182"/>
                    <a:pt x="309" y="8417"/>
                  </a:cubicBezTo>
                  <a:cubicBezTo>
                    <a:pt x="276" y="8430"/>
                    <a:pt x="240" y="8430"/>
                    <a:pt x="207" y="8434"/>
                  </a:cubicBezTo>
                  <a:lnTo>
                    <a:pt x="119" y="8448"/>
                  </a:lnTo>
                  <a:lnTo>
                    <a:pt x="98" y="8454"/>
                  </a:lnTo>
                  <a:cubicBezTo>
                    <a:pt x="72" y="8469"/>
                    <a:pt x="45" y="8485"/>
                    <a:pt x="27" y="8512"/>
                  </a:cubicBezTo>
                  <a:cubicBezTo>
                    <a:pt x="6" y="8544"/>
                    <a:pt x="0" y="8583"/>
                    <a:pt x="13" y="8622"/>
                  </a:cubicBezTo>
                  <a:cubicBezTo>
                    <a:pt x="727" y="11611"/>
                    <a:pt x="7055" y="38374"/>
                    <a:pt x="8174" y="57213"/>
                  </a:cubicBezTo>
                  <a:cubicBezTo>
                    <a:pt x="8378" y="60656"/>
                    <a:pt x="8487" y="64061"/>
                    <a:pt x="8599" y="67350"/>
                  </a:cubicBezTo>
                  <a:cubicBezTo>
                    <a:pt x="9078" y="81617"/>
                    <a:pt x="9575" y="96376"/>
                    <a:pt x="17554" y="117271"/>
                  </a:cubicBezTo>
                  <a:cubicBezTo>
                    <a:pt x="17575" y="117328"/>
                    <a:pt x="17632" y="117366"/>
                    <a:pt x="17692" y="117366"/>
                  </a:cubicBezTo>
                  <a:cubicBezTo>
                    <a:pt x="17701" y="117366"/>
                    <a:pt x="17711" y="117365"/>
                    <a:pt x="17720" y="117363"/>
                  </a:cubicBezTo>
                  <a:cubicBezTo>
                    <a:pt x="18563" y="117173"/>
                    <a:pt x="20993" y="116606"/>
                    <a:pt x="24893" y="115526"/>
                  </a:cubicBezTo>
                  <a:cubicBezTo>
                    <a:pt x="30214" y="114061"/>
                    <a:pt x="38271" y="111639"/>
                    <a:pt x="48759" y="107923"/>
                  </a:cubicBezTo>
                  <a:cubicBezTo>
                    <a:pt x="59062" y="104273"/>
                    <a:pt x="66759" y="101125"/>
                    <a:pt x="71824" y="98923"/>
                  </a:cubicBezTo>
                  <a:cubicBezTo>
                    <a:pt x="75689" y="97243"/>
                    <a:pt x="78023" y="96106"/>
                    <a:pt x="78815" y="95717"/>
                  </a:cubicBezTo>
                  <a:cubicBezTo>
                    <a:pt x="78883" y="95682"/>
                    <a:pt x="78913" y="95607"/>
                    <a:pt x="78887" y="95539"/>
                  </a:cubicBezTo>
                  <a:cubicBezTo>
                    <a:pt x="71939" y="74286"/>
                    <a:pt x="63031" y="62504"/>
                    <a:pt x="54422" y="51116"/>
                  </a:cubicBezTo>
                  <a:cubicBezTo>
                    <a:pt x="52439" y="48489"/>
                    <a:pt x="50381" y="45776"/>
                    <a:pt x="48370" y="42969"/>
                  </a:cubicBezTo>
                  <a:cubicBezTo>
                    <a:pt x="37381" y="27631"/>
                    <a:pt x="25451" y="2853"/>
                    <a:pt x="24124" y="80"/>
                  </a:cubicBezTo>
                  <a:cubicBezTo>
                    <a:pt x="24107" y="44"/>
                    <a:pt x="24081" y="15"/>
                    <a:pt x="24042" y="5"/>
                  </a:cubicBezTo>
                  <a:cubicBezTo>
                    <a:pt x="24028" y="2"/>
                    <a:pt x="24015" y="0"/>
                    <a:pt x="24002" y="0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41"/>
            <p:cNvSpPr/>
            <p:nvPr/>
          </p:nvSpPr>
          <p:spPr>
            <a:xfrm>
              <a:off x="2426500" y="241850"/>
              <a:ext cx="738275" cy="393250"/>
            </a:xfrm>
            <a:custGeom>
              <a:avLst/>
              <a:gdLst/>
              <a:ahLst/>
              <a:cxnLst/>
              <a:rect l="l" t="t" r="r" b="b"/>
              <a:pathLst>
                <a:path w="29531" h="15730" extrusionOk="0">
                  <a:moveTo>
                    <a:pt x="23623" y="1"/>
                  </a:moveTo>
                  <a:cubicBezTo>
                    <a:pt x="22500" y="1"/>
                    <a:pt x="21283" y="147"/>
                    <a:pt x="20079" y="371"/>
                  </a:cubicBezTo>
                  <a:cubicBezTo>
                    <a:pt x="17589" y="825"/>
                    <a:pt x="15166" y="1613"/>
                    <a:pt x="13755" y="2112"/>
                  </a:cubicBezTo>
                  <a:cubicBezTo>
                    <a:pt x="13067" y="2355"/>
                    <a:pt x="12646" y="2521"/>
                    <a:pt x="12619" y="2531"/>
                  </a:cubicBezTo>
                  <a:cubicBezTo>
                    <a:pt x="12597" y="2539"/>
                    <a:pt x="12169" y="2672"/>
                    <a:pt x="11490" y="2912"/>
                  </a:cubicBezTo>
                  <a:cubicBezTo>
                    <a:pt x="9990" y="3442"/>
                    <a:pt x="7412" y="4442"/>
                    <a:pt x="5086" y="5758"/>
                  </a:cubicBezTo>
                  <a:lnTo>
                    <a:pt x="5080" y="5762"/>
                  </a:lnTo>
                  <a:cubicBezTo>
                    <a:pt x="2985" y="6942"/>
                    <a:pt x="1107" y="8380"/>
                    <a:pt x="399" y="9964"/>
                  </a:cubicBezTo>
                  <a:cubicBezTo>
                    <a:pt x="4" y="10840"/>
                    <a:pt x="0" y="11674"/>
                    <a:pt x="387" y="12505"/>
                  </a:cubicBezTo>
                  <a:lnTo>
                    <a:pt x="1477" y="15603"/>
                  </a:lnTo>
                  <a:cubicBezTo>
                    <a:pt x="1494" y="15652"/>
                    <a:pt x="1534" y="15686"/>
                    <a:pt x="1584" y="15699"/>
                  </a:cubicBezTo>
                  <a:cubicBezTo>
                    <a:pt x="1661" y="15715"/>
                    <a:pt x="1782" y="15729"/>
                    <a:pt x="1968" y="15729"/>
                  </a:cubicBezTo>
                  <a:cubicBezTo>
                    <a:pt x="2469" y="15729"/>
                    <a:pt x="3442" y="15625"/>
                    <a:pt x="5315" y="15171"/>
                  </a:cubicBezTo>
                  <a:cubicBezTo>
                    <a:pt x="7461" y="14649"/>
                    <a:pt x="10786" y="13659"/>
                    <a:pt x="15923" y="11840"/>
                  </a:cubicBezTo>
                  <a:cubicBezTo>
                    <a:pt x="20842" y="10097"/>
                    <a:pt x="23986" y="8808"/>
                    <a:pt x="25997" y="7869"/>
                  </a:cubicBezTo>
                  <a:cubicBezTo>
                    <a:pt x="28606" y="6660"/>
                    <a:pt x="29306" y="6046"/>
                    <a:pt x="29492" y="5815"/>
                  </a:cubicBezTo>
                  <a:cubicBezTo>
                    <a:pt x="29523" y="5774"/>
                    <a:pt x="29531" y="5721"/>
                    <a:pt x="29516" y="5672"/>
                  </a:cubicBezTo>
                  <a:lnTo>
                    <a:pt x="28426" y="2613"/>
                  </a:lnTo>
                  <a:cubicBezTo>
                    <a:pt x="28191" y="1698"/>
                    <a:pt x="27663" y="1040"/>
                    <a:pt x="26808" y="608"/>
                  </a:cubicBezTo>
                  <a:cubicBezTo>
                    <a:pt x="25950" y="173"/>
                    <a:pt x="24843" y="1"/>
                    <a:pt x="23623" y="1"/>
                  </a:cubicBezTo>
                  <a:close/>
                </a:path>
              </a:pathLst>
            </a:custGeom>
            <a:solidFill>
              <a:srgbClr val="F49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41"/>
            <p:cNvSpPr/>
            <p:nvPr/>
          </p:nvSpPr>
          <p:spPr>
            <a:xfrm>
              <a:off x="2368525" y="301700"/>
              <a:ext cx="457300" cy="360875"/>
            </a:xfrm>
            <a:custGeom>
              <a:avLst/>
              <a:gdLst/>
              <a:ahLst/>
              <a:cxnLst/>
              <a:rect l="l" t="t" r="r" b="b"/>
              <a:pathLst>
                <a:path w="18292" h="14435" fill="none" extrusionOk="0">
                  <a:moveTo>
                    <a:pt x="14895" y="0"/>
                  </a:moveTo>
                  <a:cubicBezTo>
                    <a:pt x="14895" y="0"/>
                    <a:pt x="1" y="4589"/>
                    <a:pt x="2581" y="10183"/>
                  </a:cubicBezTo>
                  <a:lnTo>
                    <a:pt x="3708" y="13380"/>
                  </a:lnTo>
                  <a:cubicBezTo>
                    <a:pt x="3708" y="13380"/>
                    <a:pt x="4602" y="14434"/>
                    <a:pt x="18291" y="9585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41"/>
            <p:cNvSpPr/>
            <p:nvPr/>
          </p:nvSpPr>
          <p:spPr>
            <a:xfrm>
              <a:off x="2487700" y="638000"/>
              <a:ext cx="396750" cy="168450"/>
            </a:xfrm>
            <a:custGeom>
              <a:avLst/>
              <a:gdLst/>
              <a:ahLst/>
              <a:cxnLst/>
              <a:rect l="l" t="t" r="r" b="b"/>
              <a:pathLst>
                <a:path w="15870" h="6738" fill="none" extrusionOk="0">
                  <a:moveTo>
                    <a:pt x="1" y="0"/>
                  </a:moveTo>
                  <a:lnTo>
                    <a:pt x="1141" y="4914"/>
                  </a:lnTo>
                  <a:cubicBezTo>
                    <a:pt x="1556" y="6081"/>
                    <a:pt x="2792" y="6737"/>
                    <a:pt x="3991" y="6430"/>
                  </a:cubicBezTo>
                  <a:cubicBezTo>
                    <a:pt x="6290" y="5839"/>
                    <a:pt x="10374" y="4693"/>
                    <a:pt x="15869" y="2748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41"/>
            <p:cNvSpPr/>
            <p:nvPr/>
          </p:nvSpPr>
          <p:spPr>
            <a:xfrm>
              <a:off x="2575425" y="800550"/>
              <a:ext cx="1930350" cy="4819600"/>
            </a:xfrm>
            <a:custGeom>
              <a:avLst/>
              <a:gdLst/>
              <a:ahLst/>
              <a:cxnLst/>
              <a:rect l="l" t="t" r="r" b="b"/>
              <a:pathLst>
                <a:path w="77214" h="192784" fill="none" extrusionOk="0">
                  <a:moveTo>
                    <a:pt x="1" y="0"/>
                  </a:moveTo>
                  <a:cubicBezTo>
                    <a:pt x="1" y="0"/>
                    <a:pt x="7039" y="28749"/>
                    <a:pt x="8229" y="48867"/>
                  </a:cubicBezTo>
                  <a:cubicBezTo>
                    <a:pt x="9422" y="68987"/>
                    <a:pt x="7487" y="86395"/>
                    <a:pt x="20761" y="116618"/>
                  </a:cubicBezTo>
                  <a:cubicBezTo>
                    <a:pt x="34037" y="146842"/>
                    <a:pt x="41021" y="175183"/>
                    <a:pt x="41021" y="175183"/>
                  </a:cubicBezTo>
                  <a:cubicBezTo>
                    <a:pt x="41021" y="175183"/>
                    <a:pt x="39184" y="192784"/>
                    <a:pt x="77214" y="179311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41"/>
            <p:cNvSpPr/>
            <p:nvPr/>
          </p:nvSpPr>
          <p:spPr>
            <a:xfrm>
              <a:off x="3554000" y="4794600"/>
              <a:ext cx="778650" cy="211100"/>
            </a:xfrm>
            <a:custGeom>
              <a:avLst/>
              <a:gdLst/>
              <a:ahLst/>
              <a:cxnLst/>
              <a:rect l="l" t="t" r="r" b="b"/>
              <a:pathLst>
                <a:path w="31146" h="8444" fill="none" extrusionOk="0">
                  <a:moveTo>
                    <a:pt x="0" y="8444"/>
                  </a:moveTo>
                  <a:cubicBezTo>
                    <a:pt x="0" y="8444"/>
                    <a:pt x="11015" y="7132"/>
                    <a:pt x="31145" y="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41"/>
            <p:cNvSpPr/>
            <p:nvPr/>
          </p:nvSpPr>
          <p:spPr>
            <a:xfrm>
              <a:off x="3018075" y="3293250"/>
              <a:ext cx="782625" cy="237450"/>
            </a:xfrm>
            <a:custGeom>
              <a:avLst/>
              <a:gdLst/>
              <a:ahLst/>
              <a:cxnLst/>
              <a:rect l="l" t="t" r="r" b="b"/>
              <a:pathLst>
                <a:path w="31305" h="9498" fill="none" extrusionOk="0">
                  <a:moveTo>
                    <a:pt x="0" y="9497"/>
                  </a:moveTo>
                  <a:cubicBezTo>
                    <a:pt x="0" y="9497"/>
                    <a:pt x="11175" y="7130"/>
                    <a:pt x="31305" y="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41"/>
            <p:cNvSpPr/>
            <p:nvPr/>
          </p:nvSpPr>
          <p:spPr>
            <a:xfrm>
              <a:off x="2740900" y="156475"/>
              <a:ext cx="427875" cy="384775"/>
            </a:xfrm>
            <a:custGeom>
              <a:avLst/>
              <a:gdLst/>
              <a:ahLst/>
              <a:cxnLst/>
              <a:rect l="l" t="t" r="r" b="b"/>
              <a:pathLst>
                <a:path w="17115" h="15391" fill="none" extrusionOk="0">
                  <a:moveTo>
                    <a:pt x="0" y="5809"/>
                  </a:moveTo>
                  <a:cubicBezTo>
                    <a:pt x="0" y="5809"/>
                    <a:pt x="14463" y="1"/>
                    <a:pt x="15979" y="5969"/>
                  </a:cubicBezTo>
                  <a:lnTo>
                    <a:pt x="17114" y="9160"/>
                  </a:lnTo>
                  <a:cubicBezTo>
                    <a:pt x="17114" y="9160"/>
                    <a:pt x="17084" y="10541"/>
                    <a:pt x="3394" y="1539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41"/>
            <p:cNvSpPr/>
            <p:nvPr/>
          </p:nvSpPr>
          <p:spPr>
            <a:xfrm>
              <a:off x="2884325" y="403575"/>
              <a:ext cx="330525" cy="303125"/>
            </a:xfrm>
            <a:custGeom>
              <a:avLst/>
              <a:gdLst/>
              <a:ahLst/>
              <a:cxnLst/>
              <a:rect l="l" t="t" r="r" b="b"/>
              <a:pathLst>
                <a:path w="13221" h="12125" fill="none" extrusionOk="0">
                  <a:moveTo>
                    <a:pt x="10600" y="1"/>
                  </a:moveTo>
                  <a:lnTo>
                    <a:pt x="12809" y="4538"/>
                  </a:lnTo>
                  <a:cubicBezTo>
                    <a:pt x="13221" y="5705"/>
                    <a:pt x="12677" y="6996"/>
                    <a:pt x="11549" y="7509"/>
                  </a:cubicBezTo>
                  <a:cubicBezTo>
                    <a:pt x="9391" y="8499"/>
                    <a:pt x="5495" y="10179"/>
                    <a:pt x="0" y="12125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41"/>
            <p:cNvSpPr/>
            <p:nvPr/>
          </p:nvSpPr>
          <p:spPr>
            <a:xfrm>
              <a:off x="3183525" y="585100"/>
              <a:ext cx="2272875" cy="4698250"/>
            </a:xfrm>
            <a:custGeom>
              <a:avLst/>
              <a:gdLst/>
              <a:ahLst/>
              <a:cxnLst/>
              <a:rect l="l" t="t" r="r" b="b"/>
              <a:pathLst>
                <a:path w="90915" h="187930" fill="none" extrusionOk="0">
                  <a:moveTo>
                    <a:pt x="1" y="1"/>
                  </a:moveTo>
                  <a:cubicBezTo>
                    <a:pt x="1" y="1"/>
                    <a:pt x="12628" y="26765"/>
                    <a:pt x="24370" y="43151"/>
                  </a:cubicBezTo>
                  <a:cubicBezTo>
                    <a:pt x="36109" y="59537"/>
                    <a:pt x="48573" y="71843"/>
                    <a:pt x="57282" y="103680"/>
                  </a:cubicBezTo>
                  <a:cubicBezTo>
                    <a:pt x="65994" y="135517"/>
                    <a:pt x="78410" y="161938"/>
                    <a:pt x="78410" y="161938"/>
                  </a:cubicBezTo>
                  <a:cubicBezTo>
                    <a:pt x="78410" y="161938"/>
                    <a:pt x="90915" y="174457"/>
                    <a:pt x="52890" y="187929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41"/>
            <p:cNvSpPr/>
            <p:nvPr/>
          </p:nvSpPr>
          <p:spPr>
            <a:xfrm>
              <a:off x="4332625" y="4468525"/>
              <a:ext cx="737825" cy="326150"/>
            </a:xfrm>
            <a:custGeom>
              <a:avLst/>
              <a:gdLst/>
              <a:ahLst/>
              <a:cxnLst/>
              <a:rect l="l" t="t" r="r" b="b"/>
              <a:pathLst>
                <a:path w="29513" h="13046" fill="none" extrusionOk="0">
                  <a:moveTo>
                    <a:pt x="29513" y="1"/>
                  </a:moveTo>
                  <a:cubicBezTo>
                    <a:pt x="29513" y="1"/>
                    <a:pt x="20126" y="5915"/>
                    <a:pt x="0" y="13045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41"/>
            <p:cNvSpPr/>
            <p:nvPr/>
          </p:nvSpPr>
          <p:spPr>
            <a:xfrm>
              <a:off x="3800725" y="2985025"/>
              <a:ext cx="757525" cy="308250"/>
            </a:xfrm>
            <a:custGeom>
              <a:avLst/>
              <a:gdLst/>
              <a:ahLst/>
              <a:cxnLst/>
              <a:rect l="l" t="t" r="r" b="b"/>
              <a:pathLst>
                <a:path w="30301" h="12330" fill="none" extrusionOk="0">
                  <a:moveTo>
                    <a:pt x="30301" y="1"/>
                  </a:moveTo>
                  <a:cubicBezTo>
                    <a:pt x="30301" y="1"/>
                    <a:pt x="20128" y="5199"/>
                    <a:pt x="1" y="12329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41"/>
            <p:cNvSpPr/>
            <p:nvPr/>
          </p:nvSpPr>
          <p:spPr>
            <a:xfrm>
              <a:off x="3766975" y="5339025"/>
              <a:ext cx="758500" cy="141750"/>
            </a:xfrm>
            <a:custGeom>
              <a:avLst/>
              <a:gdLst/>
              <a:ahLst/>
              <a:cxnLst/>
              <a:rect l="l" t="t" r="r" b="b"/>
              <a:pathLst>
                <a:path w="30340" h="5670" fill="none" extrusionOk="0">
                  <a:moveTo>
                    <a:pt x="0" y="2026"/>
                  </a:moveTo>
                  <a:cubicBezTo>
                    <a:pt x="0" y="2026"/>
                    <a:pt x="1392" y="5035"/>
                    <a:pt x="4841" y="5352"/>
                  </a:cubicBezTo>
                  <a:cubicBezTo>
                    <a:pt x="8292" y="5669"/>
                    <a:pt x="14365" y="5659"/>
                    <a:pt x="30339" y="0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41"/>
            <p:cNvSpPr/>
            <p:nvPr/>
          </p:nvSpPr>
          <p:spPr>
            <a:xfrm>
              <a:off x="4525450" y="4900825"/>
              <a:ext cx="641525" cy="438225"/>
            </a:xfrm>
            <a:custGeom>
              <a:avLst/>
              <a:gdLst/>
              <a:ahLst/>
              <a:cxnLst/>
              <a:rect l="l" t="t" r="r" b="b"/>
              <a:pathLst>
                <a:path w="25661" h="17529" fill="none" extrusionOk="0">
                  <a:moveTo>
                    <a:pt x="24848" y="1"/>
                  </a:moveTo>
                  <a:cubicBezTo>
                    <a:pt x="24848" y="1"/>
                    <a:pt x="25660" y="3217"/>
                    <a:pt x="23181" y="5635"/>
                  </a:cubicBezTo>
                  <a:cubicBezTo>
                    <a:pt x="20699" y="8056"/>
                    <a:pt x="15973" y="11871"/>
                    <a:pt x="0" y="17528"/>
                  </a:cubicBezTo>
                </a:path>
              </a:pathLst>
            </a:custGeom>
            <a:noFill/>
            <a:ln w="127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41"/>
            <p:cNvSpPr/>
            <p:nvPr/>
          </p:nvSpPr>
          <p:spPr>
            <a:xfrm>
              <a:off x="3093200" y="2273600"/>
              <a:ext cx="7400" cy="117325"/>
            </a:xfrm>
            <a:custGeom>
              <a:avLst/>
              <a:gdLst/>
              <a:ahLst/>
              <a:cxnLst/>
              <a:rect l="l" t="t" r="r" b="b"/>
              <a:pathLst>
                <a:path w="296" h="4693" fill="none" extrusionOk="0">
                  <a:moveTo>
                    <a:pt x="295" y="4692"/>
                  </a:moveTo>
                  <a:cubicBezTo>
                    <a:pt x="99" y="3137"/>
                    <a:pt x="1" y="1570"/>
                    <a:pt x="5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41"/>
            <p:cNvSpPr/>
            <p:nvPr/>
          </p:nvSpPr>
          <p:spPr>
            <a:xfrm>
              <a:off x="3211450" y="2450025"/>
              <a:ext cx="8575" cy="48350"/>
            </a:xfrm>
            <a:custGeom>
              <a:avLst/>
              <a:gdLst/>
              <a:ahLst/>
              <a:cxnLst/>
              <a:rect l="l" t="t" r="r" b="b"/>
              <a:pathLst>
                <a:path w="343" h="1934" fill="none" extrusionOk="0">
                  <a:moveTo>
                    <a:pt x="342" y="1934"/>
                  </a:moveTo>
                  <a:cubicBezTo>
                    <a:pt x="228" y="1289"/>
                    <a:pt x="115" y="645"/>
                    <a:pt x="1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41"/>
            <p:cNvSpPr/>
            <p:nvPr/>
          </p:nvSpPr>
          <p:spPr>
            <a:xfrm>
              <a:off x="3339175" y="2593175"/>
              <a:ext cx="46300" cy="154800"/>
            </a:xfrm>
            <a:custGeom>
              <a:avLst/>
              <a:gdLst/>
              <a:ahLst/>
              <a:cxnLst/>
              <a:rect l="l" t="t" r="r" b="b"/>
              <a:pathLst>
                <a:path w="1852" h="6192" fill="none" extrusionOk="0">
                  <a:moveTo>
                    <a:pt x="1852" y="6192"/>
                  </a:moveTo>
                  <a:cubicBezTo>
                    <a:pt x="1062" y="4185"/>
                    <a:pt x="444" y="2112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41"/>
            <p:cNvSpPr/>
            <p:nvPr/>
          </p:nvSpPr>
          <p:spPr>
            <a:xfrm>
              <a:off x="2989975" y="3093450"/>
              <a:ext cx="23150" cy="77475"/>
            </a:xfrm>
            <a:custGeom>
              <a:avLst/>
              <a:gdLst/>
              <a:ahLst/>
              <a:cxnLst/>
              <a:rect l="l" t="t" r="r" b="b"/>
              <a:pathLst>
                <a:path w="926" h="3099" fill="none" extrusionOk="0">
                  <a:moveTo>
                    <a:pt x="926" y="3098"/>
                  </a:moveTo>
                  <a:cubicBezTo>
                    <a:pt x="533" y="2094"/>
                    <a:pt x="224" y="1057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41"/>
            <p:cNvSpPr/>
            <p:nvPr/>
          </p:nvSpPr>
          <p:spPr>
            <a:xfrm>
              <a:off x="4146700" y="2315800"/>
              <a:ext cx="269775" cy="623375"/>
            </a:xfrm>
            <a:custGeom>
              <a:avLst/>
              <a:gdLst/>
              <a:ahLst/>
              <a:cxnLst/>
              <a:rect l="l" t="t" r="r" b="b"/>
              <a:pathLst>
                <a:path w="10791" h="24935" fill="none" extrusionOk="0">
                  <a:moveTo>
                    <a:pt x="10790" y="24934"/>
                  </a:moveTo>
                  <a:cubicBezTo>
                    <a:pt x="8166" y="16215"/>
                    <a:pt x="5444" y="7298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41"/>
            <p:cNvSpPr/>
            <p:nvPr/>
          </p:nvSpPr>
          <p:spPr>
            <a:xfrm>
              <a:off x="4194725" y="2760800"/>
              <a:ext cx="26925" cy="76125"/>
            </a:xfrm>
            <a:custGeom>
              <a:avLst/>
              <a:gdLst/>
              <a:ahLst/>
              <a:cxnLst/>
              <a:rect l="l" t="t" r="r" b="b"/>
              <a:pathLst>
                <a:path w="1077" h="3045" fill="none" extrusionOk="0">
                  <a:moveTo>
                    <a:pt x="1077" y="3045"/>
                  </a:moveTo>
                  <a:cubicBezTo>
                    <a:pt x="719" y="2032"/>
                    <a:pt x="358" y="1015"/>
                    <a:pt x="0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41"/>
            <p:cNvSpPr/>
            <p:nvPr/>
          </p:nvSpPr>
          <p:spPr>
            <a:xfrm>
              <a:off x="4029875" y="2185725"/>
              <a:ext cx="20950" cy="35425"/>
            </a:xfrm>
            <a:custGeom>
              <a:avLst/>
              <a:gdLst/>
              <a:ahLst/>
              <a:cxnLst/>
              <a:rect l="l" t="t" r="r" b="b"/>
              <a:pathLst>
                <a:path w="838" h="1417" fill="none" extrusionOk="0">
                  <a:moveTo>
                    <a:pt x="837" y="1417"/>
                  </a:moveTo>
                  <a:cubicBezTo>
                    <a:pt x="559" y="944"/>
                    <a:pt x="279" y="473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41"/>
            <p:cNvSpPr/>
            <p:nvPr/>
          </p:nvSpPr>
          <p:spPr>
            <a:xfrm>
              <a:off x="3656750" y="5132900"/>
              <a:ext cx="25550" cy="124450"/>
            </a:xfrm>
            <a:custGeom>
              <a:avLst/>
              <a:gdLst/>
              <a:ahLst/>
              <a:cxnLst/>
              <a:rect l="l" t="t" r="r" b="b"/>
              <a:pathLst>
                <a:path w="1022" h="4978" fill="none" extrusionOk="0">
                  <a:moveTo>
                    <a:pt x="1021" y="4978"/>
                  </a:moveTo>
                  <a:cubicBezTo>
                    <a:pt x="356" y="4409"/>
                    <a:pt x="88" y="3495"/>
                    <a:pt x="43" y="2621"/>
                  </a:cubicBezTo>
                  <a:cubicBezTo>
                    <a:pt x="0" y="1745"/>
                    <a:pt x="142" y="874"/>
                    <a:pt x="142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41"/>
            <p:cNvSpPr/>
            <p:nvPr/>
          </p:nvSpPr>
          <p:spPr>
            <a:xfrm>
              <a:off x="3735000" y="5140300"/>
              <a:ext cx="10200" cy="35325"/>
            </a:xfrm>
            <a:custGeom>
              <a:avLst/>
              <a:gdLst/>
              <a:ahLst/>
              <a:cxnLst/>
              <a:rect l="l" t="t" r="r" b="b"/>
              <a:pathLst>
                <a:path w="408" h="1413" fill="none" extrusionOk="0">
                  <a:moveTo>
                    <a:pt x="408" y="1412"/>
                  </a:moveTo>
                  <a:cubicBezTo>
                    <a:pt x="156" y="983"/>
                    <a:pt x="17" y="496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41"/>
            <p:cNvSpPr/>
            <p:nvPr/>
          </p:nvSpPr>
          <p:spPr>
            <a:xfrm>
              <a:off x="5065050" y="4645050"/>
              <a:ext cx="63050" cy="169775"/>
            </a:xfrm>
            <a:custGeom>
              <a:avLst/>
              <a:gdLst/>
              <a:ahLst/>
              <a:cxnLst/>
              <a:rect l="l" t="t" r="r" b="b"/>
              <a:pathLst>
                <a:path w="2522" h="6791" fill="none" extrusionOk="0">
                  <a:moveTo>
                    <a:pt x="2045" y="6791"/>
                  </a:moveTo>
                  <a:cubicBezTo>
                    <a:pt x="2521" y="4376"/>
                    <a:pt x="1732" y="1749"/>
                    <a:pt x="1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41"/>
            <p:cNvSpPr/>
            <p:nvPr/>
          </p:nvSpPr>
          <p:spPr>
            <a:xfrm>
              <a:off x="5024350" y="4666775"/>
              <a:ext cx="19700" cy="31625"/>
            </a:xfrm>
            <a:custGeom>
              <a:avLst/>
              <a:gdLst/>
              <a:ahLst/>
              <a:cxnLst/>
              <a:rect l="l" t="t" r="r" b="b"/>
              <a:pathLst>
                <a:path w="788" h="1265" fill="none" extrusionOk="0">
                  <a:moveTo>
                    <a:pt x="788" y="1265"/>
                  </a:moveTo>
                  <a:cubicBezTo>
                    <a:pt x="524" y="841"/>
                    <a:pt x="262" y="422"/>
                    <a:pt x="0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41"/>
            <p:cNvSpPr/>
            <p:nvPr/>
          </p:nvSpPr>
          <p:spPr>
            <a:xfrm>
              <a:off x="3319625" y="3661450"/>
              <a:ext cx="10825" cy="30475"/>
            </a:xfrm>
            <a:custGeom>
              <a:avLst/>
              <a:gdLst/>
              <a:ahLst/>
              <a:cxnLst/>
              <a:rect l="l" t="t" r="r" b="b"/>
              <a:pathLst>
                <a:path w="433" h="1219" fill="none" extrusionOk="0">
                  <a:moveTo>
                    <a:pt x="432" y="1218"/>
                  </a:moveTo>
                  <a:cubicBezTo>
                    <a:pt x="289" y="811"/>
                    <a:pt x="146" y="408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41"/>
            <p:cNvSpPr/>
            <p:nvPr/>
          </p:nvSpPr>
          <p:spPr>
            <a:xfrm>
              <a:off x="3670825" y="3952250"/>
              <a:ext cx="26775" cy="63325"/>
            </a:xfrm>
            <a:custGeom>
              <a:avLst/>
              <a:gdLst/>
              <a:ahLst/>
              <a:cxnLst/>
              <a:rect l="l" t="t" r="r" b="b"/>
              <a:pathLst>
                <a:path w="1071" h="2533" fill="none" extrusionOk="0">
                  <a:moveTo>
                    <a:pt x="1070" y="2533"/>
                  </a:moveTo>
                  <a:cubicBezTo>
                    <a:pt x="612" y="1735"/>
                    <a:pt x="252" y="886"/>
                    <a:pt x="0" y="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41"/>
            <p:cNvSpPr/>
            <p:nvPr/>
          </p:nvSpPr>
          <p:spPr>
            <a:xfrm>
              <a:off x="4246625" y="3281725"/>
              <a:ext cx="9400" cy="26625"/>
            </a:xfrm>
            <a:custGeom>
              <a:avLst/>
              <a:gdLst/>
              <a:ahLst/>
              <a:cxnLst/>
              <a:rect l="l" t="t" r="r" b="b"/>
              <a:pathLst>
                <a:path w="376" h="1065" fill="none" extrusionOk="0">
                  <a:moveTo>
                    <a:pt x="375" y="1065"/>
                  </a:moveTo>
                  <a:cubicBezTo>
                    <a:pt x="251" y="711"/>
                    <a:pt x="126" y="355"/>
                    <a:pt x="1" y="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4" name="Google Shape;8934;p41"/>
          <p:cNvGrpSpPr/>
          <p:nvPr/>
        </p:nvGrpSpPr>
        <p:grpSpPr>
          <a:xfrm rot="-178673" flipH="1">
            <a:off x="6149769" y="2931018"/>
            <a:ext cx="1157865" cy="1322506"/>
            <a:chOff x="1260150" y="-357200"/>
            <a:chExt cx="4971200" cy="6041600"/>
          </a:xfrm>
        </p:grpSpPr>
        <p:sp>
          <p:nvSpPr>
            <p:cNvPr id="8935" name="Google Shape;8935;p41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41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41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41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41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41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41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41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41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41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41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41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41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41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41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41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41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41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41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41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41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41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41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41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41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41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41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41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41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41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41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41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41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41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41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41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41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41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73" name="Google Shape;8973;p41"/>
          <p:cNvSpPr txBox="1"/>
          <p:nvPr/>
        </p:nvSpPr>
        <p:spPr>
          <a:xfrm>
            <a:off x="715100" y="3492275"/>
            <a:ext cx="3288300" cy="73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b="1"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8974" name="Google Shape;8974;p41"/>
          <p:cNvGrpSpPr/>
          <p:nvPr/>
        </p:nvGrpSpPr>
        <p:grpSpPr>
          <a:xfrm rot="-3599694">
            <a:off x="7284467" y="3783401"/>
            <a:ext cx="1923603" cy="2167440"/>
            <a:chOff x="1344175" y="-9525"/>
            <a:chExt cx="4727025" cy="5326225"/>
          </a:xfrm>
        </p:grpSpPr>
        <p:sp>
          <p:nvSpPr>
            <p:cNvPr id="8975" name="Google Shape;8975;p41"/>
            <p:cNvSpPr/>
            <p:nvPr/>
          </p:nvSpPr>
          <p:spPr>
            <a:xfrm>
              <a:off x="3896725" y="2188175"/>
              <a:ext cx="563150" cy="307050"/>
            </a:xfrm>
            <a:custGeom>
              <a:avLst/>
              <a:gdLst/>
              <a:ahLst/>
              <a:cxnLst/>
              <a:rect l="l" t="t" r="r" b="b"/>
              <a:pathLst>
                <a:path w="22526" h="12282" fill="none" extrusionOk="0">
                  <a:moveTo>
                    <a:pt x="0" y="0"/>
                  </a:moveTo>
                  <a:cubicBezTo>
                    <a:pt x="0" y="0"/>
                    <a:pt x="952" y="8780"/>
                    <a:pt x="10047" y="10686"/>
                  </a:cubicBezTo>
                  <a:cubicBezTo>
                    <a:pt x="17657" y="12281"/>
                    <a:pt x="20016" y="8553"/>
                    <a:pt x="22525" y="4727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aseline="-25000"/>
            </a:p>
          </p:txBody>
        </p:sp>
        <p:grpSp>
          <p:nvGrpSpPr>
            <p:cNvPr id="8976" name="Google Shape;8976;p41"/>
            <p:cNvGrpSpPr/>
            <p:nvPr/>
          </p:nvGrpSpPr>
          <p:grpSpPr>
            <a:xfrm>
              <a:off x="1344175" y="-9525"/>
              <a:ext cx="4727025" cy="5326225"/>
              <a:chOff x="1344175" y="-9525"/>
              <a:chExt cx="4727025" cy="5326225"/>
            </a:xfrm>
          </p:grpSpPr>
          <p:sp>
            <p:nvSpPr>
              <p:cNvPr id="8977" name="Google Shape;8977;p41"/>
              <p:cNvSpPr/>
              <p:nvPr/>
            </p:nvSpPr>
            <p:spPr>
              <a:xfrm>
                <a:off x="4431100" y="1067225"/>
                <a:ext cx="1248825" cy="1275025"/>
              </a:xfrm>
              <a:custGeom>
                <a:avLst/>
                <a:gdLst/>
                <a:ahLst/>
                <a:cxnLst/>
                <a:rect l="l" t="t" r="r" b="b"/>
                <a:pathLst>
                  <a:path w="49953" h="51001" extrusionOk="0">
                    <a:moveTo>
                      <a:pt x="30884" y="1"/>
                    </a:moveTo>
                    <a:cubicBezTo>
                      <a:pt x="30767" y="1"/>
                      <a:pt x="30665" y="90"/>
                      <a:pt x="30646" y="214"/>
                    </a:cubicBezTo>
                    <a:cubicBezTo>
                      <a:pt x="29698" y="7936"/>
                      <a:pt x="26469" y="16792"/>
                      <a:pt x="22631" y="22246"/>
                    </a:cubicBezTo>
                    <a:cubicBezTo>
                      <a:pt x="21100" y="24421"/>
                      <a:pt x="19569" y="26730"/>
                      <a:pt x="18084" y="28974"/>
                    </a:cubicBezTo>
                    <a:cubicBezTo>
                      <a:pt x="13705" y="35563"/>
                      <a:pt x="9199" y="42371"/>
                      <a:pt x="4181" y="46397"/>
                    </a:cubicBezTo>
                    <a:cubicBezTo>
                      <a:pt x="3956" y="46577"/>
                      <a:pt x="3723" y="46745"/>
                      <a:pt x="3482" y="46909"/>
                    </a:cubicBezTo>
                    <a:cubicBezTo>
                      <a:pt x="2601" y="47515"/>
                      <a:pt x="1613" y="47996"/>
                      <a:pt x="566" y="48341"/>
                    </a:cubicBezTo>
                    <a:cubicBezTo>
                      <a:pt x="481" y="48370"/>
                      <a:pt x="36" y="48345"/>
                      <a:pt x="13" y="48430"/>
                    </a:cubicBezTo>
                    <a:cubicBezTo>
                      <a:pt x="1" y="48517"/>
                      <a:pt x="415" y="48696"/>
                      <a:pt x="485" y="48755"/>
                    </a:cubicBezTo>
                    <a:cubicBezTo>
                      <a:pt x="973" y="49175"/>
                      <a:pt x="1801" y="49782"/>
                      <a:pt x="3004" y="50255"/>
                    </a:cubicBezTo>
                    <a:cubicBezTo>
                      <a:pt x="4161" y="50711"/>
                      <a:pt x="5444" y="50957"/>
                      <a:pt x="6806" y="50996"/>
                    </a:cubicBezTo>
                    <a:cubicBezTo>
                      <a:pt x="6916" y="50999"/>
                      <a:pt x="7027" y="51000"/>
                      <a:pt x="7140" y="51000"/>
                    </a:cubicBezTo>
                    <a:cubicBezTo>
                      <a:pt x="12869" y="51000"/>
                      <a:pt x="22733" y="47344"/>
                      <a:pt x="37702" y="30349"/>
                    </a:cubicBezTo>
                    <a:cubicBezTo>
                      <a:pt x="46653" y="20182"/>
                      <a:pt x="49952" y="12360"/>
                      <a:pt x="47516" y="7098"/>
                    </a:cubicBezTo>
                    <a:cubicBezTo>
                      <a:pt x="46472" y="4852"/>
                      <a:pt x="44358" y="3086"/>
                      <a:pt x="41245" y="1860"/>
                    </a:cubicBezTo>
                    <a:cubicBezTo>
                      <a:pt x="40338" y="1503"/>
                      <a:pt x="39422" y="1224"/>
                      <a:pt x="38497" y="995"/>
                    </a:cubicBezTo>
                    <a:cubicBezTo>
                      <a:pt x="38486" y="984"/>
                      <a:pt x="38479" y="978"/>
                      <a:pt x="38470" y="978"/>
                    </a:cubicBezTo>
                    <a:cubicBezTo>
                      <a:pt x="38467" y="978"/>
                      <a:pt x="38464" y="979"/>
                      <a:pt x="38460" y="981"/>
                    </a:cubicBezTo>
                    <a:cubicBezTo>
                      <a:pt x="35134" y="137"/>
                      <a:pt x="31967" y="19"/>
                      <a:pt x="30896" y="1"/>
                    </a:cubicBezTo>
                    <a:cubicBezTo>
                      <a:pt x="30892" y="1"/>
                      <a:pt x="30888" y="1"/>
                      <a:pt x="30884" y="1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8978" name="Google Shape;8978;p41"/>
              <p:cNvSpPr/>
              <p:nvPr/>
            </p:nvSpPr>
            <p:spPr>
              <a:xfrm>
                <a:off x="4081425" y="651600"/>
                <a:ext cx="1187025" cy="1626400"/>
              </a:xfrm>
              <a:custGeom>
                <a:avLst/>
                <a:gdLst/>
                <a:ahLst/>
                <a:cxnLst/>
                <a:rect l="l" t="t" r="r" b="b"/>
                <a:pathLst>
                  <a:path w="47481" h="65056" extrusionOk="0">
                    <a:moveTo>
                      <a:pt x="36366" y="1"/>
                    </a:moveTo>
                    <a:cubicBezTo>
                      <a:pt x="32992" y="1"/>
                      <a:pt x="28673" y="1800"/>
                      <a:pt x="23480" y="5386"/>
                    </a:cubicBezTo>
                    <a:cubicBezTo>
                      <a:pt x="4259" y="18630"/>
                      <a:pt x="619" y="41369"/>
                      <a:pt x="164" y="53733"/>
                    </a:cubicBezTo>
                    <a:cubicBezTo>
                      <a:pt x="1" y="58041"/>
                      <a:pt x="2310" y="61917"/>
                      <a:pt x="6176" y="63865"/>
                    </a:cubicBezTo>
                    <a:cubicBezTo>
                      <a:pt x="6488" y="64018"/>
                      <a:pt x="6794" y="64160"/>
                      <a:pt x="7118" y="64288"/>
                    </a:cubicBezTo>
                    <a:cubicBezTo>
                      <a:pt x="8426" y="64803"/>
                      <a:pt x="9779" y="65056"/>
                      <a:pt x="11118" y="65056"/>
                    </a:cubicBezTo>
                    <a:cubicBezTo>
                      <a:pt x="11652" y="65056"/>
                      <a:pt x="12184" y="65015"/>
                      <a:pt x="12710" y="64935"/>
                    </a:cubicBezTo>
                    <a:cubicBezTo>
                      <a:pt x="14563" y="64650"/>
                      <a:pt x="16327" y="63882"/>
                      <a:pt x="17872" y="62645"/>
                    </a:cubicBezTo>
                    <a:cubicBezTo>
                      <a:pt x="22819" y="58666"/>
                      <a:pt x="27314" y="51885"/>
                      <a:pt x="31678" y="45310"/>
                    </a:cubicBezTo>
                    <a:cubicBezTo>
                      <a:pt x="33155" y="43083"/>
                      <a:pt x="34688" y="40774"/>
                      <a:pt x="36221" y="38590"/>
                    </a:cubicBezTo>
                    <a:cubicBezTo>
                      <a:pt x="43588" y="28151"/>
                      <a:pt x="47481" y="8112"/>
                      <a:pt x="41370" y="1943"/>
                    </a:cubicBezTo>
                    <a:cubicBezTo>
                      <a:pt x="40738" y="1311"/>
                      <a:pt x="40006" y="825"/>
                      <a:pt x="39189" y="504"/>
                    </a:cubicBezTo>
                    <a:cubicBezTo>
                      <a:pt x="38337" y="168"/>
                      <a:pt x="37396" y="1"/>
                      <a:pt x="36366" y="1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8979" name="Google Shape;8979;p41"/>
              <p:cNvSpPr/>
              <p:nvPr/>
            </p:nvSpPr>
            <p:spPr>
              <a:xfrm>
                <a:off x="3541375" y="430225"/>
                <a:ext cx="942125" cy="1760775"/>
              </a:xfrm>
              <a:custGeom>
                <a:avLst/>
                <a:gdLst/>
                <a:ahLst/>
                <a:cxnLst/>
                <a:rect l="l" t="t" r="r" b="b"/>
                <a:pathLst>
                  <a:path w="37685" h="70431" extrusionOk="0">
                    <a:moveTo>
                      <a:pt x="18001" y="1"/>
                    </a:moveTo>
                    <a:cubicBezTo>
                      <a:pt x="15879" y="1"/>
                      <a:pt x="13845" y="474"/>
                      <a:pt x="12007" y="1418"/>
                    </a:cubicBezTo>
                    <a:cubicBezTo>
                      <a:pt x="8909" y="3018"/>
                      <a:pt x="4740" y="6838"/>
                      <a:pt x="2442" y="15988"/>
                    </a:cubicBezTo>
                    <a:cubicBezTo>
                      <a:pt x="1581" y="19463"/>
                      <a:pt x="1034" y="23456"/>
                      <a:pt x="823" y="27861"/>
                    </a:cubicBezTo>
                    <a:cubicBezTo>
                      <a:pt x="0" y="45553"/>
                      <a:pt x="3278" y="58019"/>
                      <a:pt x="10575" y="64916"/>
                    </a:cubicBezTo>
                    <a:cubicBezTo>
                      <a:pt x="12465" y="66696"/>
                      <a:pt x="14599" y="68066"/>
                      <a:pt x="16950" y="68993"/>
                    </a:cubicBezTo>
                    <a:cubicBezTo>
                      <a:pt x="18191" y="69479"/>
                      <a:pt x="19477" y="69837"/>
                      <a:pt x="20791" y="70061"/>
                    </a:cubicBezTo>
                    <a:cubicBezTo>
                      <a:pt x="21663" y="70210"/>
                      <a:pt x="22544" y="70294"/>
                      <a:pt x="23429" y="70312"/>
                    </a:cubicBezTo>
                    <a:cubicBezTo>
                      <a:pt x="23502" y="70316"/>
                      <a:pt x="23883" y="70431"/>
                      <a:pt x="24052" y="70431"/>
                    </a:cubicBezTo>
                    <a:cubicBezTo>
                      <a:pt x="24093" y="70431"/>
                      <a:pt x="24122" y="70424"/>
                      <a:pt x="24131" y="70407"/>
                    </a:cubicBezTo>
                    <a:cubicBezTo>
                      <a:pt x="24166" y="70317"/>
                      <a:pt x="23687" y="69997"/>
                      <a:pt x="23624" y="69921"/>
                    </a:cubicBezTo>
                    <a:cubicBezTo>
                      <a:pt x="22016" y="67847"/>
                      <a:pt x="21178" y="65236"/>
                      <a:pt x="21284" y="62572"/>
                    </a:cubicBezTo>
                    <a:cubicBezTo>
                      <a:pt x="21651" y="52590"/>
                      <a:pt x="24231" y="33807"/>
                      <a:pt x="37370" y="20159"/>
                    </a:cubicBezTo>
                    <a:cubicBezTo>
                      <a:pt x="37416" y="20118"/>
                      <a:pt x="37441" y="20061"/>
                      <a:pt x="37442" y="20000"/>
                    </a:cubicBezTo>
                    <a:cubicBezTo>
                      <a:pt x="37684" y="13835"/>
                      <a:pt x="33727" y="7041"/>
                      <a:pt x="27596" y="3080"/>
                    </a:cubicBezTo>
                    <a:cubicBezTo>
                      <a:pt x="26934" y="2655"/>
                      <a:pt x="26259" y="2264"/>
                      <a:pt x="25540" y="1928"/>
                    </a:cubicBezTo>
                    <a:cubicBezTo>
                      <a:pt x="25520" y="1902"/>
                      <a:pt x="25493" y="1880"/>
                      <a:pt x="25461" y="1866"/>
                    </a:cubicBezTo>
                    <a:cubicBezTo>
                      <a:pt x="24949" y="1613"/>
                      <a:pt x="24431" y="1378"/>
                      <a:pt x="23919" y="1176"/>
                    </a:cubicBezTo>
                    <a:cubicBezTo>
                      <a:pt x="21928" y="391"/>
                      <a:pt x="19928" y="1"/>
                      <a:pt x="18001" y="1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8980" name="Google Shape;8980;p41"/>
              <p:cNvSpPr/>
              <p:nvPr/>
            </p:nvSpPr>
            <p:spPr>
              <a:xfrm>
                <a:off x="1351500" y="2436125"/>
                <a:ext cx="2818750" cy="2856175"/>
              </a:xfrm>
              <a:custGeom>
                <a:avLst/>
                <a:gdLst/>
                <a:ahLst/>
                <a:cxnLst/>
                <a:rect l="l" t="t" r="r" b="b"/>
                <a:pathLst>
                  <a:path w="112750" h="114247" extrusionOk="0">
                    <a:moveTo>
                      <a:pt x="108752" y="0"/>
                    </a:moveTo>
                    <a:cubicBezTo>
                      <a:pt x="108643" y="0"/>
                      <a:pt x="108542" y="76"/>
                      <a:pt x="108518" y="190"/>
                    </a:cubicBezTo>
                    <a:cubicBezTo>
                      <a:pt x="107456" y="5059"/>
                      <a:pt x="101428" y="30631"/>
                      <a:pt x="86860" y="55897"/>
                    </a:cubicBezTo>
                    <a:cubicBezTo>
                      <a:pt x="72493" y="80815"/>
                      <a:pt x="46779" y="110099"/>
                      <a:pt x="5314" y="110099"/>
                    </a:cubicBezTo>
                    <a:cubicBezTo>
                      <a:pt x="4281" y="110099"/>
                      <a:pt x="3239" y="110081"/>
                      <a:pt x="2188" y="110044"/>
                    </a:cubicBezTo>
                    <a:cubicBezTo>
                      <a:pt x="2163" y="110044"/>
                      <a:pt x="2139" y="110043"/>
                      <a:pt x="2115" y="110043"/>
                    </a:cubicBezTo>
                    <a:cubicBezTo>
                      <a:pt x="1549" y="110043"/>
                      <a:pt x="1005" y="110271"/>
                      <a:pt x="608" y="110678"/>
                    </a:cubicBezTo>
                    <a:cubicBezTo>
                      <a:pt x="205" y="111091"/>
                      <a:pt x="0" y="111656"/>
                      <a:pt x="43" y="112230"/>
                    </a:cubicBezTo>
                    <a:cubicBezTo>
                      <a:pt x="100" y="113017"/>
                      <a:pt x="602" y="113702"/>
                      <a:pt x="1333" y="113995"/>
                    </a:cubicBezTo>
                    <a:cubicBezTo>
                      <a:pt x="1526" y="114069"/>
                      <a:pt x="1729" y="114115"/>
                      <a:pt x="1935" y="114128"/>
                    </a:cubicBezTo>
                    <a:cubicBezTo>
                      <a:pt x="2868" y="114190"/>
                      <a:pt x="4155" y="114247"/>
                      <a:pt x="5747" y="114247"/>
                    </a:cubicBezTo>
                    <a:cubicBezTo>
                      <a:pt x="14876" y="114247"/>
                      <a:pt x="34043" y="112383"/>
                      <a:pt x="54101" y="99061"/>
                    </a:cubicBezTo>
                    <a:cubicBezTo>
                      <a:pt x="54138" y="99035"/>
                      <a:pt x="54168" y="99001"/>
                      <a:pt x="54186" y="98959"/>
                    </a:cubicBezTo>
                    <a:cubicBezTo>
                      <a:pt x="54224" y="98878"/>
                      <a:pt x="54305" y="98826"/>
                      <a:pt x="54395" y="98825"/>
                    </a:cubicBezTo>
                    <a:cubicBezTo>
                      <a:pt x="54439" y="98824"/>
                      <a:pt x="54482" y="98809"/>
                      <a:pt x="54520" y="98784"/>
                    </a:cubicBezTo>
                    <a:cubicBezTo>
                      <a:pt x="58702" y="95975"/>
                      <a:pt x="62794" y="92741"/>
                      <a:pt x="66682" y="89171"/>
                    </a:cubicBezTo>
                    <a:cubicBezTo>
                      <a:pt x="66712" y="89143"/>
                      <a:pt x="66734" y="89109"/>
                      <a:pt x="66747" y="89071"/>
                    </a:cubicBezTo>
                    <a:cubicBezTo>
                      <a:pt x="66764" y="89024"/>
                      <a:pt x="66805" y="88940"/>
                      <a:pt x="66941" y="88902"/>
                    </a:cubicBezTo>
                    <a:cubicBezTo>
                      <a:pt x="66978" y="88892"/>
                      <a:pt x="67011" y="88873"/>
                      <a:pt x="67040" y="88846"/>
                    </a:cubicBezTo>
                    <a:cubicBezTo>
                      <a:pt x="70541" y="85603"/>
                      <a:pt x="73958" y="81993"/>
                      <a:pt x="77193" y="78119"/>
                    </a:cubicBezTo>
                    <a:cubicBezTo>
                      <a:pt x="77216" y="78092"/>
                      <a:pt x="77233" y="78059"/>
                      <a:pt x="77242" y="78024"/>
                    </a:cubicBezTo>
                    <a:cubicBezTo>
                      <a:pt x="77253" y="77981"/>
                      <a:pt x="77278" y="77921"/>
                      <a:pt x="77378" y="77854"/>
                    </a:cubicBezTo>
                    <a:cubicBezTo>
                      <a:pt x="77418" y="77828"/>
                      <a:pt x="77454" y="77799"/>
                      <a:pt x="77490" y="77769"/>
                    </a:cubicBezTo>
                    <a:cubicBezTo>
                      <a:pt x="93114" y="58920"/>
                      <a:pt x="104967" y="33235"/>
                      <a:pt x="112722" y="1423"/>
                    </a:cubicBezTo>
                    <a:cubicBezTo>
                      <a:pt x="112750" y="1307"/>
                      <a:pt x="112688" y="1187"/>
                      <a:pt x="112576" y="1143"/>
                    </a:cubicBezTo>
                    <a:cubicBezTo>
                      <a:pt x="112560" y="1137"/>
                      <a:pt x="112544" y="1132"/>
                      <a:pt x="112528" y="1129"/>
                    </a:cubicBezTo>
                    <a:lnTo>
                      <a:pt x="112301" y="1092"/>
                    </a:lnTo>
                    <a:cubicBezTo>
                      <a:pt x="112140" y="1067"/>
                      <a:pt x="111978" y="1040"/>
                      <a:pt x="111807" y="1005"/>
                    </a:cubicBezTo>
                    <a:cubicBezTo>
                      <a:pt x="111024" y="843"/>
                      <a:pt x="110254" y="615"/>
                      <a:pt x="109509" y="322"/>
                    </a:cubicBezTo>
                    <a:cubicBezTo>
                      <a:pt x="109353" y="261"/>
                      <a:pt x="109210" y="191"/>
                      <a:pt x="109066" y="123"/>
                    </a:cubicBezTo>
                    <a:cubicBezTo>
                      <a:pt x="109066" y="123"/>
                      <a:pt x="108845" y="19"/>
                      <a:pt x="108841" y="18"/>
                    </a:cubicBezTo>
                    <a:cubicBezTo>
                      <a:pt x="108812" y="6"/>
                      <a:pt x="108781" y="0"/>
                      <a:pt x="108752" y="0"/>
                    </a:cubicBezTo>
                    <a:close/>
                  </a:path>
                </a:pathLst>
              </a:custGeom>
              <a:solidFill>
                <a:srgbClr val="279D3F"/>
              </a:solidFill>
              <a:ln w="9525" cap="flat" cmpd="sng">
                <a:solidFill>
                  <a:srgbClr val="269D3E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8981" name="Google Shape;8981;p41"/>
              <p:cNvSpPr/>
              <p:nvPr/>
            </p:nvSpPr>
            <p:spPr>
              <a:xfrm>
                <a:off x="2723025" y="3649375"/>
                <a:ext cx="2652350" cy="1260125"/>
              </a:xfrm>
              <a:custGeom>
                <a:avLst/>
                <a:gdLst/>
                <a:ahLst/>
                <a:cxnLst/>
                <a:rect l="l" t="t" r="r" b="b"/>
                <a:pathLst>
                  <a:path w="106094" h="50405" extrusionOk="0">
                    <a:moveTo>
                      <a:pt x="106019" y="0"/>
                    </a:moveTo>
                    <a:cubicBezTo>
                      <a:pt x="105939" y="0"/>
                      <a:pt x="104381" y="999"/>
                      <a:pt x="104318" y="999"/>
                    </a:cubicBezTo>
                    <a:cubicBezTo>
                      <a:pt x="104318" y="999"/>
                      <a:pt x="104317" y="999"/>
                      <a:pt x="104317" y="998"/>
                    </a:cubicBezTo>
                    <a:cubicBezTo>
                      <a:pt x="104313" y="997"/>
                      <a:pt x="104309" y="996"/>
                      <a:pt x="104305" y="996"/>
                    </a:cubicBezTo>
                    <a:cubicBezTo>
                      <a:pt x="104239" y="996"/>
                      <a:pt x="104145" y="1172"/>
                      <a:pt x="104083" y="1206"/>
                    </a:cubicBezTo>
                    <a:cubicBezTo>
                      <a:pt x="92376" y="7761"/>
                      <a:pt x="51168" y="29984"/>
                      <a:pt x="12441" y="40771"/>
                    </a:cubicBezTo>
                    <a:cubicBezTo>
                      <a:pt x="12404" y="40781"/>
                      <a:pt x="12371" y="40800"/>
                      <a:pt x="12344" y="40826"/>
                    </a:cubicBezTo>
                    <a:cubicBezTo>
                      <a:pt x="8736" y="44155"/>
                      <a:pt x="4912" y="47218"/>
                      <a:pt x="980" y="49934"/>
                    </a:cubicBezTo>
                    <a:cubicBezTo>
                      <a:pt x="894" y="49992"/>
                      <a:pt x="0" y="50263"/>
                      <a:pt x="31" y="50362"/>
                    </a:cubicBezTo>
                    <a:cubicBezTo>
                      <a:pt x="36" y="50382"/>
                      <a:pt x="105" y="50389"/>
                      <a:pt x="203" y="50389"/>
                    </a:cubicBezTo>
                    <a:cubicBezTo>
                      <a:pt x="432" y="50389"/>
                      <a:pt x="826" y="50351"/>
                      <a:pt x="973" y="50351"/>
                    </a:cubicBezTo>
                    <a:cubicBezTo>
                      <a:pt x="1001" y="50351"/>
                      <a:pt x="1020" y="50353"/>
                      <a:pt x="1028" y="50356"/>
                    </a:cubicBezTo>
                    <a:cubicBezTo>
                      <a:pt x="1053" y="50366"/>
                      <a:pt x="1080" y="50371"/>
                      <a:pt x="1108" y="50372"/>
                    </a:cubicBezTo>
                    <a:cubicBezTo>
                      <a:pt x="1640" y="50391"/>
                      <a:pt x="2307" y="50405"/>
                      <a:pt x="3101" y="50405"/>
                    </a:cubicBezTo>
                    <a:cubicBezTo>
                      <a:pt x="15643" y="50405"/>
                      <a:pt x="59855" y="46904"/>
                      <a:pt x="104373" y="1585"/>
                    </a:cubicBezTo>
                    <a:cubicBezTo>
                      <a:pt x="104457" y="1499"/>
                      <a:pt x="106094" y="96"/>
                      <a:pt x="106022" y="1"/>
                    </a:cubicBezTo>
                    <a:cubicBezTo>
                      <a:pt x="106021" y="0"/>
                      <a:pt x="106020" y="0"/>
                      <a:pt x="106019" y="0"/>
                    </a:cubicBezTo>
                    <a:close/>
                  </a:path>
                </a:pathLst>
              </a:custGeom>
              <a:solidFill>
                <a:srgbClr val="279D3F"/>
              </a:solidFill>
              <a:ln w="9525" cap="flat" cmpd="sng">
                <a:solidFill>
                  <a:srgbClr val="269D3E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8982" name="Google Shape;8982;p41"/>
              <p:cNvSpPr/>
              <p:nvPr/>
            </p:nvSpPr>
            <p:spPr>
              <a:xfrm>
                <a:off x="3276875" y="248050"/>
                <a:ext cx="600325" cy="578175"/>
              </a:xfrm>
              <a:custGeom>
                <a:avLst/>
                <a:gdLst/>
                <a:ahLst/>
                <a:cxnLst/>
                <a:rect l="l" t="t" r="r" b="b"/>
                <a:pathLst>
                  <a:path w="24013" h="23127" extrusionOk="0">
                    <a:moveTo>
                      <a:pt x="11563" y="0"/>
                    </a:moveTo>
                    <a:cubicBezTo>
                      <a:pt x="11455" y="0"/>
                      <a:pt x="11348" y="3"/>
                      <a:pt x="11242" y="7"/>
                    </a:cubicBezTo>
                    <a:cubicBezTo>
                      <a:pt x="8630" y="139"/>
                      <a:pt x="6353" y="1709"/>
                      <a:pt x="4486" y="4685"/>
                    </a:cubicBezTo>
                    <a:cubicBezTo>
                      <a:pt x="1" y="11832"/>
                      <a:pt x="2150" y="20351"/>
                      <a:pt x="2912" y="22786"/>
                    </a:cubicBezTo>
                    <a:cubicBezTo>
                      <a:pt x="2936" y="22857"/>
                      <a:pt x="2873" y="23097"/>
                      <a:pt x="2945" y="23125"/>
                    </a:cubicBezTo>
                    <a:cubicBezTo>
                      <a:pt x="2947" y="23126"/>
                      <a:pt x="2950" y="23127"/>
                      <a:pt x="2953" y="23127"/>
                    </a:cubicBezTo>
                    <a:cubicBezTo>
                      <a:pt x="3008" y="23127"/>
                      <a:pt x="3164" y="22966"/>
                      <a:pt x="3212" y="22945"/>
                    </a:cubicBezTo>
                    <a:cubicBezTo>
                      <a:pt x="4813" y="22467"/>
                      <a:pt x="6424" y="22310"/>
                      <a:pt x="7852" y="22310"/>
                    </a:cubicBezTo>
                    <a:cubicBezTo>
                      <a:pt x="8319" y="22310"/>
                      <a:pt x="8766" y="22327"/>
                      <a:pt x="9188" y="22355"/>
                    </a:cubicBezTo>
                    <a:cubicBezTo>
                      <a:pt x="10702" y="22455"/>
                      <a:pt x="12045" y="22831"/>
                      <a:pt x="12576" y="22958"/>
                    </a:cubicBezTo>
                    <a:cubicBezTo>
                      <a:pt x="12586" y="22960"/>
                      <a:pt x="12594" y="22961"/>
                      <a:pt x="12602" y="22961"/>
                    </a:cubicBezTo>
                    <a:cubicBezTo>
                      <a:pt x="12701" y="22961"/>
                      <a:pt x="12658" y="22779"/>
                      <a:pt x="12695" y="22659"/>
                    </a:cubicBezTo>
                    <a:cubicBezTo>
                      <a:pt x="15055" y="13669"/>
                      <a:pt x="19262" y="9883"/>
                      <a:pt x="22371" y="8279"/>
                    </a:cubicBezTo>
                    <a:cubicBezTo>
                      <a:pt x="22723" y="8096"/>
                      <a:pt x="23086" y="7938"/>
                      <a:pt x="23446" y="7790"/>
                    </a:cubicBezTo>
                    <a:cubicBezTo>
                      <a:pt x="23517" y="7766"/>
                      <a:pt x="23973" y="7748"/>
                      <a:pt x="23992" y="7672"/>
                    </a:cubicBezTo>
                    <a:cubicBezTo>
                      <a:pt x="24012" y="7597"/>
                      <a:pt x="23590" y="7473"/>
                      <a:pt x="23542" y="7413"/>
                    </a:cubicBezTo>
                    <a:cubicBezTo>
                      <a:pt x="22381" y="6043"/>
                      <a:pt x="19483" y="2901"/>
                      <a:pt x="16027" y="1177"/>
                    </a:cubicBezTo>
                    <a:cubicBezTo>
                      <a:pt x="15672" y="996"/>
                      <a:pt x="15321" y="836"/>
                      <a:pt x="14952" y="692"/>
                    </a:cubicBezTo>
                    <a:cubicBezTo>
                      <a:pt x="13779" y="229"/>
                      <a:pt x="12634" y="0"/>
                      <a:pt x="11563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8983" name="Google Shape;8983;p41"/>
              <p:cNvSpPr/>
              <p:nvPr/>
            </p:nvSpPr>
            <p:spPr>
              <a:xfrm>
                <a:off x="3037600" y="3639700"/>
                <a:ext cx="2338675" cy="1016150"/>
              </a:xfrm>
              <a:custGeom>
                <a:avLst/>
                <a:gdLst/>
                <a:ahLst/>
                <a:cxnLst/>
                <a:rect l="l" t="t" r="r" b="b"/>
                <a:pathLst>
                  <a:path w="93547" h="40646" extrusionOk="0">
                    <a:moveTo>
                      <a:pt x="93488" y="1"/>
                    </a:moveTo>
                    <a:cubicBezTo>
                      <a:pt x="93306" y="1"/>
                      <a:pt x="91688" y="553"/>
                      <a:pt x="91571" y="553"/>
                    </a:cubicBezTo>
                    <a:cubicBezTo>
                      <a:pt x="91569" y="553"/>
                      <a:pt x="91567" y="553"/>
                      <a:pt x="91566" y="553"/>
                    </a:cubicBezTo>
                    <a:cubicBezTo>
                      <a:pt x="91537" y="542"/>
                      <a:pt x="91508" y="536"/>
                      <a:pt x="91478" y="536"/>
                    </a:cubicBezTo>
                    <a:cubicBezTo>
                      <a:pt x="91461" y="536"/>
                      <a:pt x="91444" y="538"/>
                      <a:pt x="91427" y="541"/>
                    </a:cubicBezTo>
                    <a:cubicBezTo>
                      <a:pt x="78895" y="3134"/>
                      <a:pt x="36010" y="12925"/>
                      <a:pt x="10334" y="30040"/>
                    </a:cubicBezTo>
                    <a:cubicBezTo>
                      <a:pt x="7467" y="33490"/>
                      <a:pt x="4418" y="36770"/>
                      <a:pt x="1269" y="39787"/>
                    </a:cubicBezTo>
                    <a:cubicBezTo>
                      <a:pt x="1212" y="39841"/>
                      <a:pt x="1" y="40645"/>
                      <a:pt x="130" y="40645"/>
                    </a:cubicBezTo>
                    <a:cubicBezTo>
                      <a:pt x="152" y="40645"/>
                      <a:pt x="213" y="40622"/>
                      <a:pt x="326" y="40567"/>
                    </a:cubicBezTo>
                    <a:lnTo>
                      <a:pt x="326" y="40567"/>
                    </a:lnTo>
                    <a:cubicBezTo>
                      <a:pt x="253" y="40611"/>
                      <a:pt x="210" y="40641"/>
                      <a:pt x="221" y="40645"/>
                    </a:cubicBezTo>
                    <a:cubicBezTo>
                      <a:pt x="222" y="40645"/>
                      <a:pt x="223" y="40646"/>
                      <a:pt x="225" y="40646"/>
                    </a:cubicBezTo>
                    <a:cubicBezTo>
                      <a:pt x="318" y="40646"/>
                      <a:pt x="1450" y="40209"/>
                      <a:pt x="1502" y="40194"/>
                    </a:cubicBezTo>
                    <a:cubicBezTo>
                      <a:pt x="39939" y="29166"/>
                      <a:pt x="80178" y="7396"/>
                      <a:pt x="91595" y="988"/>
                    </a:cubicBezTo>
                    <a:cubicBezTo>
                      <a:pt x="91699" y="929"/>
                      <a:pt x="93546" y="116"/>
                      <a:pt x="93505" y="5"/>
                    </a:cubicBezTo>
                    <a:cubicBezTo>
                      <a:pt x="93503" y="2"/>
                      <a:pt x="93498" y="1"/>
                      <a:pt x="93488" y="1"/>
                    </a:cubicBezTo>
                    <a:close/>
                  </a:path>
                </a:pathLst>
              </a:custGeom>
              <a:solidFill>
                <a:srgbClr val="269D3E"/>
              </a:solidFill>
              <a:ln w="9525" cap="flat" cmpd="sng">
                <a:solidFill>
                  <a:srgbClr val="269D3E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8984" name="Google Shape;8984;p41"/>
              <p:cNvSpPr/>
              <p:nvPr/>
            </p:nvSpPr>
            <p:spPr>
              <a:xfrm>
                <a:off x="4186350" y="275750"/>
                <a:ext cx="722925" cy="649025"/>
              </a:xfrm>
              <a:custGeom>
                <a:avLst/>
                <a:gdLst/>
                <a:ahLst/>
                <a:cxnLst/>
                <a:rect l="l" t="t" r="r" b="b"/>
                <a:pathLst>
                  <a:path w="28917" h="25961" extrusionOk="0">
                    <a:moveTo>
                      <a:pt x="13678" y="0"/>
                    </a:moveTo>
                    <a:cubicBezTo>
                      <a:pt x="6408" y="0"/>
                      <a:pt x="1407" y="6127"/>
                      <a:pt x="345" y="7549"/>
                    </a:cubicBezTo>
                    <a:cubicBezTo>
                      <a:pt x="302" y="7604"/>
                      <a:pt x="1" y="7742"/>
                      <a:pt x="16" y="7810"/>
                    </a:cubicBezTo>
                    <a:cubicBezTo>
                      <a:pt x="30" y="7878"/>
                      <a:pt x="364" y="7867"/>
                      <a:pt x="424" y="7901"/>
                    </a:cubicBezTo>
                    <a:cubicBezTo>
                      <a:pt x="1034" y="8224"/>
                      <a:pt x="1563" y="8536"/>
                      <a:pt x="2059" y="8855"/>
                    </a:cubicBezTo>
                    <a:cubicBezTo>
                      <a:pt x="7983" y="12682"/>
                      <a:pt x="11939" y="19091"/>
                      <a:pt x="12131" y="25179"/>
                    </a:cubicBezTo>
                    <a:cubicBezTo>
                      <a:pt x="12131" y="25283"/>
                      <a:pt x="11953" y="25914"/>
                      <a:pt x="12039" y="25959"/>
                    </a:cubicBezTo>
                    <a:cubicBezTo>
                      <a:pt x="12041" y="25960"/>
                      <a:pt x="12044" y="25960"/>
                      <a:pt x="12047" y="25960"/>
                    </a:cubicBezTo>
                    <a:cubicBezTo>
                      <a:pt x="12149" y="25960"/>
                      <a:pt x="12474" y="25415"/>
                      <a:pt x="12541" y="25352"/>
                    </a:cubicBezTo>
                    <a:cubicBezTo>
                      <a:pt x="14540" y="23394"/>
                      <a:pt x="16702" y="21610"/>
                      <a:pt x="19005" y="20020"/>
                    </a:cubicBezTo>
                    <a:cubicBezTo>
                      <a:pt x="22621" y="17526"/>
                      <a:pt x="25885" y="15868"/>
                      <a:pt x="28700" y="15090"/>
                    </a:cubicBezTo>
                    <a:cubicBezTo>
                      <a:pt x="28806" y="15060"/>
                      <a:pt x="28872" y="14971"/>
                      <a:pt x="28875" y="14858"/>
                    </a:cubicBezTo>
                    <a:cubicBezTo>
                      <a:pt x="28917" y="13226"/>
                      <a:pt x="28621" y="4870"/>
                      <a:pt x="19190" y="1154"/>
                    </a:cubicBezTo>
                    <a:cubicBezTo>
                      <a:pt x="18733" y="974"/>
                      <a:pt x="18262" y="799"/>
                      <a:pt x="17756" y="641"/>
                    </a:cubicBezTo>
                    <a:cubicBezTo>
                      <a:pt x="16331" y="194"/>
                      <a:pt x="14968" y="0"/>
                      <a:pt x="13678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8985" name="Google Shape;8985;p41"/>
              <p:cNvSpPr/>
              <p:nvPr/>
            </p:nvSpPr>
            <p:spPr>
              <a:xfrm>
                <a:off x="3903750" y="2164250"/>
                <a:ext cx="546375" cy="294500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1780" extrusionOk="0">
                    <a:moveTo>
                      <a:pt x="2003" y="1"/>
                    </a:moveTo>
                    <a:cubicBezTo>
                      <a:pt x="1951" y="1"/>
                      <a:pt x="1900" y="17"/>
                      <a:pt x="1857" y="48"/>
                    </a:cubicBezTo>
                    <a:cubicBezTo>
                      <a:pt x="1289" y="488"/>
                      <a:pt x="734" y="819"/>
                      <a:pt x="163" y="1060"/>
                    </a:cubicBezTo>
                    <a:cubicBezTo>
                      <a:pt x="60" y="1105"/>
                      <a:pt x="1" y="1213"/>
                      <a:pt x="17" y="1325"/>
                    </a:cubicBezTo>
                    <a:cubicBezTo>
                      <a:pt x="300" y="2949"/>
                      <a:pt x="1677" y="8427"/>
                      <a:pt x="7555" y="10742"/>
                    </a:cubicBezTo>
                    <a:lnTo>
                      <a:pt x="7635" y="10774"/>
                    </a:lnTo>
                    <a:cubicBezTo>
                      <a:pt x="8320" y="11032"/>
                      <a:pt x="9058" y="11240"/>
                      <a:pt x="9813" y="11402"/>
                    </a:cubicBezTo>
                    <a:cubicBezTo>
                      <a:pt x="10964" y="11639"/>
                      <a:pt x="11993" y="11763"/>
                      <a:pt x="12921" y="11777"/>
                    </a:cubicBezTo>
                    <a:cubicBezTo>
                      <a:pt x="12925" y="11779"/>
                      <a:pt x="12928" y="11779"/>
                      <a:pt x="12931" y="11779"/>
                    </a:cubicBezTo>
                    <a:cubicBezTo>
                      <a:pt x="12940" y="11779"/>
                      <a:pt x="12943" y="11773"/>
                      <a:pt x="12945" y="11766"/>
                    </a:cubicBezTo>
                    <a:cubicBezTo>
                      <a:pt x="12996" y="11767"/>
                      <a:pt x="13046" y="11767"/>
                      <a:pt x="13097" y="11767"/>
                    </a:cubicBezTo>
                    <a:cubicBezTo>
                      <a:pt x="17956" y="11767"/>
                      <a:pt x="19898" y="8819"/>
                      <a:pt x="21781" y="5939"/>
                    </a:cubicBezTo>
                    <a:cubicBezTo>
                      <a:pt x="21855" y="5832"/>
                      <a:pt x="21825" y="5697"/>
                      <a:pt x="21732" y="5618"/>
                    </a:cubicBezTo>
                    <a:cubicBezTo>
                      <a:pt x="21244" y="5249"/>
                      <a:pt x="20946" y="4955"/>
                      <a:pt x="20813" y="4820"/>
                    </a:cubicBezTo>
                    <a:cubicBezTo>
                      <a:pt x="20790" y="4791"/>
                      <a:pt x="20760" y="4767"/>
                      <a:pt x="20725" y="4754"/>
                    </a:cubicBezTo>
                    <a:cubicBezTo>
                      <a:pt x="20695" y="4742"/>
                      <a:pt x="20665" y="4736"/>
                      <a:pt x="20634" y="4736"/>
                    </a:cubicBezTo>
                    <a:cubicBezTo>
                      <a:pt x="20617" y="4736"/>
                      <a:pt x="20601" y="4738"/>
                      <a:pt x="20585" y="4741"/>
                    </a:cubicBezTo>
                    <a:cubicBezTo>
                      <a:pt x="19829" y="4909"/>
                      <a:pt x="19057" y="4996"/>
                      <a:pt x="18284" y="5005"/>
                    </a:cubicBezTo>
                    <a:cubicBezTo>
                      <a:pt x="18224" y="5006"/>
                      <a:pt x="18164" y="5006"/>
                      <a:pt x="18104" y="5006"/>
                    </a:cubicBezTo>
                    <a:cubicBezTo>
                      <a:pt x="16723" y="5006"/>
                      <a:pt x="15348" y="4741"/>
                      <a:pt x="14048" y="4229"/>
                    </a:cubicBezTo>
                    <a:cubicBezTo>
                      <a:pt x="13716" y="4099"/>
                      <a:pt x="13392" y="3949"/>
                      <a:pt x="13061" y="3788"/>
                    </a:cubicBezTo>
                    <a:cubicBezTo>
                      <a:pt x="11905" y="3198"/>
                      <a:pt x="10850" y="2430"/>
                      <a:pt x="9950" y="1505"/>
                    </a:cubicBezTo>
                    <a:cubicBezTo>
                      <a:pt x="9926" y="1477"/>
                      <a:pt x="9896" y="1454"/>
                      <a:pt x="9861" y="1439"/>
                    </a:cubicBezTo>
                    <a:cubicBezTo>
                      <a:pt x="9841" y="1431"/>
                      <a:pt x="9819" y="1428"/>
                      <a:pt x="9797" y="1428"/>
                    </a:cubicBezTo>
                    <a:cubicBezTo>
                      <a:pt x="9785" y="1428"/>
                      <a:pt x="9773" y="1429"/>
                      <a:pt x="9761" y="1431"/>
                    </a:cubicBezTo>
                    <a:cubicBezTo>
                      <a:pt x="9607" y="1439"/>
                      <a:pt x="9380" y="1447"/>
                      <a:pt x="9089" y="1447"/>
                    </a:cubicBezTo>
                    <a:cubicBezTo>
                      <a:pt x="8103" y="1447"/>
                      <a:pt x="6388" y="1349"/>
                      <a:pt x="4313" y="787"/>
                    </a:cubicBezTo>
                    <a:cubicBezTo>
                      <a:pt x="3636" y="598"/>
                      <a:pt x="2971" y="374"/>
                      <a:pt x="2318" y="116"/>
                    </a:cubicBezTo>
                    <a:lnTo>
                      <a:pt x="2088" y="15"/>
                    </a:lnTo>
                    <a:cubicBezTo>
                      <a:pt x="2060" y="6"/>
                      <a:pt x="2031" y="1"/>
                      <a:pt x="2003" y="1"/>
                    </a:cubicBezTo>
                    <a:close/>
                  </a:path>
                </a:pathLst>
              </a:custGeom>
              <a:solidFill>
                <a:srgbClr val="279D3F"/>
              </a:solidFill>
              <a:ln w="9525" cap="flat" cmpd="sng">
                <a:solidFill>
                  <a:srgbClr val="000000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8986" name="Google Shape;8986;p41"/>
              <p:cNvSpPr/>
              <p:nvPr/>
            </p:nvSpPr>
            <p:spPr>
              <a:xfrm>
                <a:off x="3133975" y="818075"/>
                <a:ext cx="820275" cy="1374450"/>
              </a:xfrm>
              <a:custGeom>
                <a:avLst/>
                <a:gdLst/>
                <a:ahLst/>
                <a:cxnLst/>
                <a:rect l="l" t="t" r="r" b="b"/>
                <a:pathLst>
                  <a:path w="32811" h="54978" extrusionOk="0">
                    <a:moveTo>
                      <a:pt x="13584" y="0"/>
                    </a:moveTo>
                    <a:cubicBezTo>
                      <a:pt x="13097" y="0"/>
                      <a:pt x="12589" y="19"/>
                      <a:pt x="12069" y="64"/>
                    </a:cubicBezTo>
                    <a:cubicBezTo>
                      <a:pt x="10967" y="149"/>
                      <a:pt x="9799" y="352"/>
                      <a:pt x="8639" y="746"/>
                    </a:cubicBezTo>
                    <a:cubicBezTo>
                      <a:pt x="7433" y="1152"/>
                      <a:pt x="6339" y="1716"/>
                      <a:pt x="5394" y="2432"/>
                    </a:cubicBezTo>
                    <a:cubicBezTo>
                      <a:pt x="1793" y="5150"/>
                      <a:pt x="0" y="10020"/>
                      <a:pt x="66" y="16930"/>
                    </a:cubicBezTo>
                    <a:cubicBezTo>
                      <a:pt x="214" y="32578"/>
                      <a:pt x="12031" y="48843"/>
                      <a:pt x="22549" y="53639"/>
                    </a:cubicBezTo>
                    <a:cubicBezTo>
                      <a:pt x="22838" y="53774"/>
                      <a:pt x="23140" y="53903"/>
                      <a:pt x="23445" y="54023"/>
                    </a:cubicBezTo>
                    <a:cubicBezTo>
                      <a:pt x="25060" y="54660"/>
                      <a:pt x="26573" y="54978"/>
                      <a:pt x="27949" y="54978"/>
                    </a:cubicBezTo>
                    <a:cubicBezTo>
                      <a:pt x="29448" y="54978"/>
                      <a:pt x="30786" y="54601"/>
                      <a:pt x="31919" y="53849"/>
                    </a:cubicBezTo>
                    <a:cubicBezTo>
                      <a:pt x="31994" y="53794"/>
                      <a:pt x="32021" y="53675"/>
                      <a:pt x="32107" y="53664"/>
                    </a:cubicBezTo>
                    <a:cubicBezTo>
                      <a:pt x="32810" y="53574"/>
                      <a:pt x="31969" y="53462"/>
                      <a:pt x="31888" y="53430"/>
                    </a:cubicBezTo>
                    <a:cubicBezTo>
                      <a:pt x="29958" y="52514"/>
                      <a:pt x="28163" y="51278"/>
                      <a:pt x="26561" y="49767"/>
                    </a:cubicBezTo>
                    <a:cubicBezTo>
                      <a:pt x="19145" y="42781"/>
                      <a:pt x="15806" y="30178"/>
                      <a:pt x="16641" y="12326"/>
                    </a:cubicBezTo>
                    <a:cubicBezTo>
                      <a:pt x="16842" y="8051"/>
                      <a:pt x="17356" y="4169"/>
                      <a:pt x="18160" y="786"/>
                    </a:cubicBezTo>
                    <a:cubicBezTo>
                      <a:pt x="18181" y="731"/>
                      <a:pt x="18167" y="664"/>
                      <a:pt x="18135" y="609"/>
                    </a:cubicBezTo>
                    <a:cubicBezTo>
                      <a:pt x="18102" y="565"/>
                      <a:pt x="18064" y="530"/>
                      <a:pt x="18019" y="512"/>
                    </a:cubicBezTo>
                    <a:lnTo>
                      <a:pt x="17983" y="498"/>
                    </a:lnTo>
                    <a:cubicBezTo>
                      <a:pt x="17132" y="304"/>
                      <a:pt x="15517" y="0"/>
                      <a:pt x="13584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8987" name="Google Shape;8987;p41"/>
              <p:cNvSpPr/>
              <p:nvPr/>
            </p:nvSpPr>
            <p:spPr>
              <a:xfrm>
                <a:off x="4070550" y="295875"/>
                <a:ext cx="1298350" cy="2075375"/>
              </a:xfrm>
              <a:custGeom>
                <a:avLst/>
                <a:gdLst/>
                <a:ahLst/>
                <a:cxnLst/>
                <a:rect l="l" t="t" r="r" b="b"/>
                <a:pathLst>
                  <a:path w="51934" h="83015" fill="none" extrusionOk="0">
                    <a:moveTo>
                      <a:pt x="18451" y="77065"/>
                    </a:moveTo>
                    <a:cubicBezTo>
                      <a:pt x="11041" y="83015"/>
                      <a:pt x="1" y="77451"/>
                      <a:pt x="353" y="67955"/>
                    </a:cubicBezTo>
                    <a:cubicBezTo>
                      <a:pt x="835" y="54962"/>
                      <a:pt x="4653" y="32595"/>
                      <a:pt x="23776" y="19411"/>
                    </a:cubicBezTo>
                    <a:cubicBezTo>
                      <a:pt x="51933" y="0"/>
                      <a:pt x="47588" y="37732"/>
                      <a:pt x="36855" y="52962"/>
                    </a:cubicBezTo>
                    <a:cubicBezTo>
                      <a:pt x="30783" y="61578"/>
                      <a:pt x="25126" y="71706"/>
                      <a:pt x="18451" y="77065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8988" name="Google Shape;8988;p41"/>
              <p:cNvSpPr/>
              <p:nvPr/>
            </p:nvSpPr>
            <p:spPr>
              <a:xfrm>
                <a:off x="3502900" y="-9525"/>
                <a:ext cx="1004625" cy="2272125"/>
              </a:xfrm>
              <a:custGeom>
                <a:avLst/>
                <a:gdLst/>
                <a:ahLst/>
                <a:cxnLst/>
                <a:rect l="l" t="t" r="r" b="b"/>
                <a:pathLst>
                  <a:path w="40185" h="90885" fill="none" extrusionOk="0">
                    <a:moveTo>
                      <a:pt x="25998" y="88121"/>
                    </a:moveTo>
                    <a:cubicBezTo>
                      <a:pt x="25998" y="88121"/>
                      <a:pt x="1" y="90885"/>
                      <a:pt x="2125" y="45444"/>
                    </a:cubicBezTo>
                    <a:cubicBezTo>
                      <a:pt x="4247" y="1"/>
                      <a:pt x="40184" y="19018"/>
                      <a:pt x="39220" y="37769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8989" name="Google Shape;8989;p41"/>
              <p:cNvSpPr/>
              <p:nvPr/>
            </p:nvSpPr>
            <p:spPr>
              <a:xfrm>
                <a:off x="4424475" y="1042775"/>
                <a:ext cx="1646725" cy="1570650"/>
              </a:xfrm>
              <a:custGeom>
                <a:avLst/>
                <a:gdLst/>
                <a:ahLst/>
                <a:cxnLst/>
                <a:rect l="l" t="t" r="r" b="b"/>
                <a:pathLst>
                  <a:path w="65869" h="62826" fill="none" extrusionOk="0">
                    <a:moveTo>
                      <a:pt x="1" y="49329"/>
                    </a:moveTo>
                    <a:cubicBezTo>
                      <a:pt x="1" y="49329"/>
                      <a:pt x="10551" y="62826"/>
                      <a:pt x="38147" y="31482"/>
                    </a:cubicBezTo>
                    <a:cubicBezTo>
                      <a:pt x="65868" y="1"/>
                      <a:pt x="30692" y="735"/>
                      <a:pt x="30692" y="73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8990" name="Google Shape;8990;p41"/>
              <p:cNvSpPr/>
              <p:nvPr/>
            </p:nvSpPr>
            <p:spPr>
              <a:xfrm>
                <a:off x="3124375" y="687000"/>
                <a:ext cx="827875" cy="1671525"/>
              </a:xfrm>
              <a:custGeom>
                <a:avLst/>
                <a:gdLst/>
                <a:ahLst/>
                <a:cxnLst/>
                <a:rect l="l" t="t" r="r" b="b"/>
                <a:pathLst>
                  <a:path w="33115" h="66861" fill="none" extrusionOk="0">
                    <a:moveTo>
                      <a:pt x="18902" y="5629"/>
                    </a:moveTo>
                    <a:cubicBezTo>
                      <a:pt x="18902" y="5629"/>
                      <a:pt x="0" y="0"/>
                      <a:pt x="208" y="22169"/>
                    </a:cubicBezTo>
                    <a:cubicBezTo>
                      <a:pt x="415" y="44339"/>
                      <a:pt x="23623" y="66860"/>
                      <a:pt x="33115" y="58782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8991" name="Google Shape;8991;p41"/>
              <p:cNvSpPr/>
              <p:nvPr/>
            </p:nvSpPr>
            <p:spPr>
              <a:xfrm>
                <a:off x="4181900" y="200475"/>
                <a:ext cx="753900" cy="455625"/>
              </a:xfrm>
              <a:custGeom>
                <a:avLst/>
                <a:gdLst/>
                <a:ahLst/>
                <a:cxnLst/>
                <a:rect l="l" t="t" r="r" b="b"/>
                <a:pathLst>
                  <a:path w="30156" h="18225" fill="none" extrusionOk="0">
                    <a:moveTo>
                      <a:pt x="0" y="10873"/>
                    </a:moveTo>
                    <a:cubicBezTo>
                      <a:pt x="0" y="10873"/>
                      <a:pt x="7087" y="0"/>
                      <a:pt x="18008" y="3426"/>
                    </a:cubicBezTo>
                    <a:cubicBezTo>
                      <a:pt x="30155" y="7237"/>
                      <a:pt x="29280" y="18224"/>
                      <a:pt x="29280" y="18224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8992" name="Google Shape;8992;p41"/>
              <p:cNvSpPr/>
              <p:nvPr/>
            </p:nvSpPr>
            <p:spPr>
              <a:xfrm>
                <a:off x="3251575" y="51350"/>
                <a:ext cx="629125" cy="779750"/>
              </a:xfrm>
              <a:custGeom>
                <a:avLst/>
                <a:gdLst/>
                <a:ahLst/>
                <a:cxnLst/>
                <a:rect l="l" t="t" r="r" b="b"/>
                <a:pathLst>
                  <a:path w="25165" h="31190" fill="none" extrusionOk="0">
                    <a:moveTo>
                      <a:pt x="3848" y="31190"/>
                    </a:moveTo>
                    <a:cubicBezTo>
                      <a:pt x="3848" y="31190"/>
                      <a:pt x="0" y="20856"/>
                      <a:pt x="5294" y="12424"/>
                    </a:cubicBezTo>
                    <a:cubicBezTo>
                      <a:pt x="13094" y="0"/>
                      <a:pt x="25165" y="15646"/>
                      <a:pt x="25165" y="15646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8993" name="Google Shape;8993;p41"/>
              <p:cNvSpPr/>
              <p:nvPr/>
            </p:nvSpPr>
            <p:spPr>
              <a:xfrm>
                <a:off x="1344175" y="2425000"/>
                <a:ext cx="2834350" cy="2891700"/>
              </a:xfrm>
              <a:custGeom>
                <a:avLst/>
                <a:gdLst/>
                <a:ahLst/>
                <a:cxnLst/>
                <a:rect l="l" t="t" r="r" b="b"/>
                <a:pathLst>
                  <a:path w="113374" h="115668" fill="none" extrusionOk="0">
                    <a:moveTo>
                      <a:pt x="108698" y="0"/>
                    </a:moveTo>
                    <a:cubicBezTo>
                      <a:pt x="108698" y="0"/>
                      <a:pt x="86089" y="113174"/>
                      <a:pt x="2488" y="110250"/>
                    </a:cubicBezTo>
                    <a:cubicBezTo>
                      <a:pt x="1119" y="110202"/>
                      <a:pt x="0" y="111327"/>
                      <a:pt x="97" y="112692"/>
                    </a:cubicBezTo>
                    <a:lnTo>
                      <a:pt x="97" y="112692"/>
                    </a:lnTo>
                    <a:cubicBezTo>
                      <a:pt x="175" y="113831"/>
                      <a:pt x="1074" y="114737"/>
                      <a:pt x="2213" y="114813"/>
                    </a:cubicBezTo>
                    <a:cubicBezTo>
                      <a:pt x="14967" y="115668"/>
                      <a:pt x="85868" y="115128"/>
                      <a:pt x="113373" y="143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8994" name="Google Shape;8994;p41"/>
              <p:cNvSpPr/>
              <p:nvPr/>
            </p:nvSpPr>
            <p:spPr>
              <a:xfrm>
                <a:off x="2711475" y="3632625"/>
                <a:ext cx="2684000" cy="1415450"/>
              </a:xfrm>
              <a:custGeom>
                <a:avLst/>
                <a:gdLst/>
                <a:ahLst/>
                <a:cxnLst/>
                <a:rect l="l" t="t" r="r" b="b"/>
                <a:pathLst>
                  <a:path w="107360" h="56618" fill="none" extrusionOk="0">
                    <a:moveTo>
                      <a:pt x="1" y="51197"/>
                    </a:moveTo>
                    <a:cubicBezTo>
                      <a:pt x="1" y="51197"/>
                      <a:pt x="53503" y="56617"/>
                      <a:pt x="107359" y="1"/>
                    </a:cubicBezTo>
                    <a:cubicBezTo>
                      <a:pt x="107359" y="1"/>
                      <a:pt x="53238" y="10000"/>
                      <a:pt x="23073" y="3022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8995" name="Google Shape;8995;p41"/>
              <p:cNvSpPr/>
              <p:nvPr/>
            </p:nvSpPr>
            <p:spPr>
              <a:xfrm>
                <a:off x="3025675" y="3632625"/>
                <a:ext cx="2369800" cy="1032150"/>
              </a:xfrm>
              <a:custGeom>
                <a:avLst/>
                <a:gdLst/>
                <a:ahLst/>
                <a:cxnLst/>
                <a:rect l="l" t="t" r="r" b="b"/>
                <a:pathLst>
                  <a:path w="94792" h="41286" fill="none" extrusionOk="0">
                    <a:moveTo>
                      <a:pt x="94791" y="1"/>
                    </a:moveTo>
                    <a:cubicBezTo>
                      <a:pt x="94791" y="1"/>
                      <a:pt x="45846" y="28576"/>
                      <a:pt x="1" y="4128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</p:grpSp>
        <p:sp>
          <p:nvSpPr>
            <p:cNvPr id="8996" name="Google Shape;8996;p41"/>
            <p:cNvSpPr/>
            <p:nvPr/>
          </p:nvSpPr>
          <p:spPr>
            <a:xfrm>
              <a:off x="3821000" y="1839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aseline="-25000"/>
            </a:p>
          </p:txBody>
        </p:sp>
      </p:grpSp>
      <p:grpSp>
        <p:nvGrpSpPr>
          <p:cNvPr id="8997" name="Google Shape;8997;p41"/>
          <p:cNvGrpSpPr/>
          <p:nvPr/>
        </p:nvGrpSpPr>
        <p:grpSpPr>
          <a:xfrm rot="178334">
            <a:off x="7252898" y="53313"/>
            <a:ext cx="1476444" cy="1686211"/>
            <a:chOff x="1260150" y="-357200"/>
            <a:chExt cx="4971200" cy="6041600"/>
          </a:xfrm>
        </p:grpSpPr>
        <p:sp>
          <p:nvSpPr>
            <p:cNvPr id="8998" name="Google Shape;8998;p41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41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41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41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41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41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41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41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41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41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41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41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41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41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41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41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41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41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41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41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41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41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41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41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41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41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41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41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41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41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41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41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41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41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41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41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41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41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0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38" name="Google Shape;9038;p43"/>
          <p:cNvGrpSpPr/>
          <p:nvPr/>
        </p:nvGrpSpPr>
        <p:grpSpPr>
          <a:xfrm rot="9703661">
            <a:off x="347614" y="2817615"/>
            <a:ext cx="258737" cy="213574"/>
            <a:chOff x="1154850" y="1916575"/>
            <a:chExt cx="1658950" cy="1369100"/>
          </a:xfrm>
        </p:grpSpPr>
        <p:sp>
          <p:nvSpPr>
            <p:cNvPr id="9039" name="Google Shape;9039;p43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43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1" name="Google Shape;9041;p43"/>
          <p:cNvGrpSpPr/>
          <p:nvPr/>
        </p:nvGrpSpPr>
        <p:grpSpPr>
          <a:xfrm rot="3823666" flipH="1">
            <a:off x="1020354" y="165001"/>
            <a:ext cx="435504" cy="359598"/>
            <a:chOff x="1154850" y="1916575"/>
            <a:chExt cx="1658950" cy="1369100"/>
          </a:xfrm>
        </p:grpSpPr>
        <p:sp>
          <p:nvSpPr>
            <p:cNvPr id="9042" name="Google Shape;9042;p43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43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4" name="Google Shape;9044;p43"/>
          <p:cNvGrpSpPr/>
          <p:nvPr/>
        </p:nvGrpSpPr>
        <p:grpSpPr>
          <a:xfrm rot="1641864" flipH="1">
            <a:off x="497068" y="731105"/>
            <a:ext cx="206654" cy="169988"/>
            <a:chOff x="4968050" y="4573150"/>
            <a:chExt cx="1315625" cy="1082200"/>
          </a:xfrm>
        </p:grpSpPr>
        <p:grpSp>
          <p:nvGrpSpPr>
            <p:cNvPr id="9045" name="Google Shape;9045;p43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9046" name="Google Shape;9046;p43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7" name="Google Shape;9047;p43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048" name="Google Shape;9048;p43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9" name="Google Shape;9049;p43"/>
          <p:cNvGrpSpPr/>
          <p:nvPr/>
        </p:nvGrpSpPr>
        <p:grpSpPr>
          <a:xfrm rot="-378426" flipH="1">
            <a:off x="340298" y="939745"/>
            <a:ext cx="1140336" cy="1385873"/>
            <a:chOff x="1260150" y="-357200"/>
            <a:chExt cx="4971200" cy="6041600"/>
          </a:xfrm>
        </p:grpSpPr>
        <p:sp>
          <p:nvSpPr>
            <p:cNvPr id="9050" name="Google Shape;9050;p43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43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43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43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43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43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43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43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43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43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43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43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43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43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43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43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43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43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43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43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43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43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43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43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43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43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43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43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43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43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43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43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43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43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43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43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43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43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8" name="Google Shape;9088;p43"/>
          <p:cNvGrpSpPr/>
          <p:nvPr/>
        </p:nvGrpSpPr>
        <p:grpSpPr>
          <a:xfrm>
            <a:off x="8168544" y="3133721"/>
            <a:ext cx="902284" cy="668442"/>
            <a:chOff x="152425" y="47525"/>
            <a:chExt cx="7178075" cy="5742625"/>
          </a:xfrm>
        </p:grpSpPr>
        <p:sp>
          <p:nvSpPr>
            <p:cNvPr id="9089" name="Google Shape;9089;p43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43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43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43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43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43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43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43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43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43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43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43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43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43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43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43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43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43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43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43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43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43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43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43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43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43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43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43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43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43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43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43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43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43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3" name="Google Shape;9123;p43"/>
          <p:cNvGrpSpPr/>
          <p:nvPr/>
        </p:nvGrpSpPr>
        <p:grpSpPr>
          <a:xfrm rot="6889575">
            <a:off x="8580575" y="4576544"/>
            <a:ext cx="164818" cy="151707"/>
            <a:chOff x="4968050" y="4573150"/>
            <a:chExt cx="1315625" cy="1082200"/>
          </a:xfrm>
        </p:grpSpPr>
        <p:grpSp>
          <p:nvGrpSpPr>
            <p:cNvPr id="9124" name="Google Shape;9124;p43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9125" name="Google Shape;9125;p43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6" name="Google Shape;9126;p43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127" name="Google Shape;9127;p43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8" name="Google Shape;9128;p43"/>
          <p:cNvGrpSpPr/>
          <p:nvPr/>
        </p:nvGrpSpPr>
        <p:grpSpPr>
          <a:xfrm rot="4914126" flipH="1">
            <a:off x="8514014" y="2340046"/>
            <a:ext cx="297934" cy="245073"/>
            <a:chOff x="4968050" y="4573150"/>
            <a:chExt cx="1315625" cy="1082200"/>
          </a:xfrm>
        </p:grpSpPr>
        <p:grpSp>
          <p:nvGrpSpPr>
            <p:cNvPr id="9129" name="Google Shape;9129;p43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9130" name="Google Shape;9130;p43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1" name="Google Shape;9131;p43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132" name="Google Shape;9132;p43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3" name="Google Shape;9133;p43"/>
          <p:cNvGrpSpPr/>
          <p:nvPr/>
        </p:nvGrpSpPr>
        <p:grpSpPr>
          <a:xfrm rot="-5153976">
            <a:off x="7933685" y="3899533"/>
            <a:ext cx="290708" cy="239129"/>
            <a:chOff x="4968050" y="4573150"/>
            <a:chExt cx="1315625" cy="1082200"/>
          </a:xfrm>
        </p:grpSpPr>
        <p:grpSp>
          <p:nvGrpSpPr>
            <p:cNvPr id="9134" name="Google Shape;9134;p43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9135" name="Google Shape;9135;p43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6" name="Google Shape;9136;p43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137" name="Google Shape;9137;p43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8" name="Google Shape;9138;p43"/>
          <p:cNvGrpSpPr/>
          <p:nvPr/>
        </p:nvGrpSpPr>
        <p:grpSpPr>
          <a:xfrm>
            <a:off x="7071747" y="4172636"/>
            <a:ext cx="744277" cy="669007"/>
            <a:chOff x="857425" y="178550"/>
            <a:chExt cx="5911650" cy="5313800"/>
          </a:xfrm>
        </p:grpSpPr>
        <p:sp>
          <p:nvSpPr>
            <p:cNvPr id="9139" name="Google Shape;9139;p43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43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43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43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43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43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43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43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43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43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43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43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43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43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43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43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43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43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43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43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43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43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43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43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43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43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43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43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43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43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43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43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43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43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43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43"/>
            <p:cNvSpPr/>
            <p:nvPr/>
          </p:nvSpPr>
          <p:spPr>
            <a:xfrm>
              <a:off x="5262100" y="1735675"/>
              <a:ext cx="190925" cy="341350"/>
            </a:xfrm>
            <a:custGeom>
              <a:avLst/>
              <a:gdLst/>
              <a:ahLst/>
              <a:cxnLst/>
              <a:rect l="l" t="t" r="r" b="b"/>
              <a:pathLst>
                <a:path w="7637" h="13654" fill="none" extrusionOk="0">
                  <a:moveTo>
                    <a:pt x="0" y="1"/>
                  </a:moveTo>
                  <a:cubicBezTo>
                    <a:pt x="2995" y="4287"/>
                    <a:pt x="5552" y="8863"/>
                    <a:pt x="7636" y="1365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43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43"/>
            <p:cNvSpPr/>
            <p:nvPr/>
          </p:nvSpPr>
          <p:spPr>
            <a:xfrm>
              <a:off x="1313525" y="2793125"/>
              <a:ext cx="96525" cy="399725"/>
            </a:xfrm>
            <a:custGeom>
              <a:avLst/>
              <a:gdLst/>
              <a:ahLst/>
              <a:cxnLst/>
              <a:rect l="l" t="t" r="r" b="b"/>
              <a:pathLst>
                <a:path w="3861" h="15989" fill="none" extrusionOk="0">
                  <a:moveTo>
                    <a:pt x="0" y="1"/>
                  </a:moveTo>
                  <a:lnTo>
                    <a:pt x="3861" y="15988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43"/>
            <p:cNvSpPr/>
            <p:nvPr/>
          </p:nvSpPr>
          <p:spPr>
            <a:xfrm>
              <a:off x="1499150" y="2548675"/>
              <a:ext cx="389925" cy="1235450"/>
            </a:xfrm>
            <a:custGeom>
              <a:avLst/>
              <a:gdLst/>
              <a:ahLst/>
              <a:cxnLst/>
              <a:rect l="l" t="t" r="r" b="b"/>
              <a:pathLst>
                <a:path w="15597" h="49418" fill="none" extrusionOk="0">
                  <a:moveTo>
                    <a:pt x="1" y="1"/>
                  </a:moveTo>
                  <a:cubicBezTo>
                    <a:pt x="3069" y="17072"/>
                    <a:pt x="8311" y="33680"/>
                    <a:pt x="15596" y="49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43"/>
            <p:cNvSpPr/>
            <p:nvPr/>
          </p:nvSpPr>
          <p:spPr>
            <a:xfrm>
              <a:off x="1784975" y="2268025"/>
              <a:ext cx="527475" cy="1885925"/>
            </a:xfrm>
            <a:custGeom>
              <a:avLst/>
              <a:gdLst/>
              <a:ahLst/>
              <a:cxnLst/>
              <a:rect l="l" t="t" r="r" b="b"/>
              <a:pathLst>
                <a:path w="21099" h="75437" fill="none" extrusionOk="0">
                  <a:moveTo>
                    <a:pt x="0" y="0"/>
                  </a:moveTo>
                  <a:cubicBezTo>
                    <a:pt x="4209" y="25853"/>
                    <a:pt x="11284" y="51153"/>
                    <a:pt x="21099" y="7543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43"/>
            <p:cNvSpPr/>
            <p:nvPr/>
          </p:nvSpPr>
          <p:spPr>
            <a:xfrm>
              <a:off x="1990075" y="1654525"/>
              <a:ext cx="691075" cy="2751900"/>
            </a:xfrm>
            <a:custGeom>
              <a:avLst/>
              <a:gdLst/>
              <a:ahLst/>
              <a:cxnLst/>
              <a:rect l="l" t="t" r="r" b="b"/>
              <a:pathLst>
                <a:path w="27643" h="110076" fill="none" extrusionOk="0">
                  <a:moveTo>
                    <a:pt x="1" y="0"/>
                  </a:moveTo>
                  <a:cubicBezTo>
                    <a:pt x="4212" y="37712"/>
                    <a:pt x="13536" y="74850"/>
                    <a:pt x="27643" y="1100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43"/>
            <p:cNvSpPr/>
            <p:nvPr/>
          </p:nvSpPr>
          <p:spPr>
            <a:xfrm>
              <a:off x="2282475" y="1378550"/>
              <a:ext cx="962750" cy="3204350"/>
            </a:xfrm>
            <a:custGeom>
              <a:avLst/>
              <a:gdLst/>
              <a:ahLst/>
              <a:cxnLst/>
              <a:rect l="l" t="t" r="r" b="b"/>
              <a:pathLst>
                <a:path w="38510" h="128174" fill="none" extrusionOk="0">
                  <a:moveTo>
                    <a:pt x="1" y="1"/>
                  </a:moveTo>
                  <a:cubicBezTo>
                    <a:pt x="9165" y="43793"/>
                    <a:pt x="18522" y="88146"/>
                    <a:pt x="38509" y="1281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43"/>
            <p:cNvSpPr/>
            <p:nvPr/>
          </p:nvSpPr>
          <p:spPr>
            <a:xfrm>
              <a:off x="2852550" y="1976825"/>
              <a:ext cx="1012525" cy="3014225"/>
            </a:xfrm>
            <a:custGeom>
              <a:avLst/>
              <a:gdLst/>
              <a:ahLst/>
              <a:cxnLst/>
              <a:rect l="l" t="t" r="r" b="b"/>
              <a:pathLst>
                <a:path w="40501" h="120569" fill="none" extrusionOk="0">
                  <a:moveTo>
                    <a:pt x="1" y="0"/>
                  </a:moveTo>
                  <a:cubicBezTo>
                    <a:pt x="9193" y="41510"/>
                    <a:pt x="22770" y="81927"/>
                    <a:pt x="40500" y="12056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43"/>
            <p:cNvSpPr/>
            <p:nvPr/>
          </p:nvSpPr>
          <p:spPr>
            <a:xfrm>
              <a:off x="3360325" y="2308000"/>
              <a:ext cx="1048600" cy="2807800"/>
            </a:xfrm>
            <a:custGeom>
              <a:avLst/>
              <a:gdLst/>
              <a:ahLst/>
              <a:cxnLst/>
              <a:rect l="l" t="t" r="r" b="b"/>
              <a:pathLst>
                <a:path w="41944" h="112312" fill="none" extrusionOk="0">
                  <a:moveTo>
                    <a:pt x="0" y="0"/>
                  </a:moveTo>
                  <a:cubicBezTo>
                    <a:pt x="11250" y="38401"/>
                    <a:pt x="25266" y="75934"/>
                    <a:pt x="41943" y="11231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43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8" name="Google Shape;2178;p6"/>
          <p:cNvSpPr/>
          <p:nvPr/>
        </p:nvSpPr>
        <p:spPr>
          <a:xfrm>
            <a:off x="-238050" y="-28637"/>
            <a:ext cx="9620091" cy="5200767"/>
          </a:xfrm>
          <a:custGeom>
            <a:avLst/>
            <a:gdLst/>
            <a:ahLst/>
            <a:cxnLst/>
            <a:rect l="l" t="t" r="r" b="b"/>
            <a:pathLst>
              <a:path w="285717" h="160369" extrusionOk="0">
                <a:moveTo>
                  <a:pt x="75723" y="0"/>
                </a:moveTo>
                <a:cubicBezTo>
                  <a:pt x="69976" y="0"/>
                  <a:pt x="64428" y="2022"/>
                  <a:pt x="60067" y="5748"/>
                </a:cubicBezTo>
                <a:cubicBezTo>
                  <a:pt x="55628" y="9497"/>
                  <a:pt x="48993" y="13705"/>
                  <a:pt x="41458" y="13705"/>
                </a:cubicBezTo>
                <a:cubicBezTo>
                  <a:pt x="40599" y="13705"/>
                  <a:pt x="39728" y="13650"/>
                  <a:pt x="38847" y="13534"/>
                </a:cubicBezTo>
                <a:cubicBezTo>
                  <a:pt x="37513" y="13360"/>
                  <a:pt x="36262" y="13278"/>
                  <a:pt x="35089" y="13278"/>
                </a:cubicBezTo>
                <a:cubicBezTo>
                  <a:pt x="22869" y="13278"/>
                  <a:pt x="19140" y="22165"/>
                  <a:pt x="18012" y="28187"/>
                </a:cubicBezTo>
                <a:cubicBezTo>
                  <a:pt x="16792" y="34737"/>
                  <a:pt x="13584" y="40785"/>
                  <a:pt x="8638" y="45263"/>
                </a:cubicBezTo>
                <a:cubicBezTo>
                  <a:pt x="6099" y="47569"/>
                  <a:pt x="3158" y="49407"/>
                  <a:pt x="0" y="49875"/>
                </a:cubicBezTo>
                <a:lnTo>
                  <a:pt x="418" y="160368"/>
                </a:lnTo>
                <a:lnTo>
                  <a:pt x="221606" y="160368"/>
                </a:lnTo>
                <a:cubicBezTo>
                  <a:pt x="221606" y="160368"/>
                  <a:pt x="225645" y="151572"/>
                  <a:pt x="238903" y="151572"/>
                </a:cubicBezTo>
                <a:cubicBezTo>
                  <a:pt x="240090" y="151572"/>
                  <a:pt x="241352" y="151643"/>
                  <a:pt x="242692" y="151797"/>
                </a:cubicBezTo>
                <a:cubicBezTo>
                  <a:pt x="243337" y="151872"/>
                  <a:pt x="243958" y="151908"/>
                  <a:pt x="244556" y="151908"/>
                </a:cubicBezTo>
                <a:cubicBezTo>
                  <a:pt x="253791" y="151908"/>
                  <a:pt x="257495" y="143331"/>
                  <a:pt x="259033" y="138246"/>
                </a:cubicBezTo>
                <a:cubicBezTo>
                  <a:pt x="261539" y="129909"/>
                  <a:pt x="267772" y="123225"/>
                  <a:pt x="275792" y="119850"/>
                </a:cubicBezTo>
                <a:lnTo>
                  <a:pt x="285717" y="115673"/>
                </a:lnTo>
                <a:lnTo>
                  <a:pt x="285717" y="802"/>
                </a:lnTo>
                <a:lnTo>
                  <a:pt x="757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9" name="Google Shape;2179;p6"/>
          <p:cNvSpPr txBox="1">
            <a:spLocks noGrp="1"/>
          </p:cNvSpPr>
          <p:nvPr>
            <p:ph type="title"/>
          </p:nvPr>
        </p:nvSpPr>
        <p:spPr>
          <a:xfrm>
            <a:off x="720000" y="535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80" name="Google Shape;2180;p6"/>
          <p:cNvGrpSpPr/>
          <p:nvPr/>
        </p:nvGrpSpPr>
        <p:grpSpPr>
          <a:xfrm rot="-4190868">
            <a:off x="-150854" y="-645051"/>
            <a:ext cx="1454155" cy="1637490"/>
            <a:chOff x="5464569" y="-2847708"/>
            <a:chExt cx="4445237" cy="5005678"/>
          </a:xfrm>
        </p:grpSpPr>
        <p:sp>
          <p:nvSpPr>
            <p:cNvPr id="2181" name="Google Shape;2181;p6"/>
            <p:cNvSpPr/>
            <p:nvPr/>
          </p:nvSpPr>
          <p:spPr>
            <a:xfrm rot="10421265">
              <a:off x="9553887" y="-2788319"/>
              <a:ext cx="331518" cy="462151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6"/>
            <p:cNvSpPr/>
            <p:nvPr/>
          </p:nvSpPr>
          <p:spPr>
            <a:xfrm rot="10421265">
              <a:off x="9366096" y="-2823488"/>
              <a:ext cx="459118" cy="3359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83" name="Google Shape;2183;p6"/>
            <p:cNvGrpSpPr/>
            <p:nvPr/>
          </p:nvGrpSpPr>
          <p:grpSpPr>
            <a:xfrm>
              <a:off x="5464569" y="-2834079"/>
              <a:ext cx="4440756" cy="4992049"/>
              <a:chOff x="5464569" y="-2834079"/>
              <a:chExt cx="4440756" cy="4992049"/>
            </a:xfrm>
          </p:grpSpPr>
          <p:sp>
            <p:nvSpPr>
              <p:cNvPr id="2184" name="Google Shape;2184;p6"/>
              <p:cNvSpPr/>
              <p:nvPr/>
            </p:nvSpPr>
            <p:spPr>
              <a:xfrm rot="10421265">
                <a:off x="9382188" y="-2808176"/>
                <a:ext cx="497966" cy="485339"/>
              </a:xfrm>
              <a:custGeom>
                <a:avLst/>
                <a:gdLst/>
                <a:ahLst/>
                <a:cxnLst/>
                <a:rect l="l" t="t" r="r" b="b"/>
                <a:pathLst>
                  <a:path w="23150" h="22563" extrusionOk="0">
                    <a:moveTo>
                      <a:pt x="15237" y="1"/>
                    </a:moveTo>
                    <a:cubicBezTo>
                      <a:pt x="15197" y="1"/>
                      <a:pt x="15156" y="16"/>
                      <a:pt x="15127" y="47"/>
                    </a:cubicBezTo>
                    <a:lnTo>
                      <a:pt x="2642" y="12665"/>
                    </a:lnTo>
                    <a:cubicBezTo>
                      <a:pt x="201" y="15132"/>
                      <a:pt x="0" y="18907"/>
                      <a:pt x="2200" y="21076"/>
                    </a:cubicBezTo>
                    <a:cubicBezTo>
                      <a:pt x="3208" y="22073"/>
                      <a:pt x="4546" y="22563"/>
                      <a:pt x="5935" y="22563"/>
                    </a:cubicBezTo>
                    <a:cubicBezTo>
                      <a:pt x="7575" y="22563"/>
                      <a:pt x="9287" y="21880"/>
                      <a:pt x="10609" y="20544"/>
                    </a:cubicBezTo>
                    <a:lnTo>
                      <a:pt x="23091" y="7926"/>
                    </a:lnTo>
                    <a:cubicBezTo>
                      <a:pt x="23150" y="7865"/>
                      <a:pt x="23150" y="7767"/>
                      <a:pt x="23085" y="7703"/>
                    </a:cubicBezTo>
                    <a:lnTo>
                      <a:pt x="15350" y="47"/>
                    </a:lnTo>
                    <a:cubicBezTo>
                      <a:pt x="15319" y="16"/>
                      <a:pt x="15278" y="1"/>
                      <a:pt x="15237" y="1"/>
                    </a:cubicBezTo>
                    <a:close/>
                  </a:path>
                </a:pathLst>
              </a:custGeom>
              <a:solidFill>
                <a:srgbClr val="FEE4C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6"/>
              <p:cNvSpPr/>
              <p:nvPr/>
            </p:nvSpPr>
            <p:spPr>
              <a:xfrm rot="10421265">
                <a:off x="9025573" y="-2446443"/>
                <a:ext cx="563035" cy="564648"/>
              </a:xfrm>
              <a:custGeom>
                <a:avLst/>
                <a:gdLst/>
                <a:ahLst/>
                <a:cxnLst/>
                <a:rect l="l" t="t" r="r" b="b"/>
                <a:pathLst>
                  <a:path w="26175" h="26250" extrusionOk="0">
                    <a:moveTo>
                      <a:pt x="6166" y="15168"/>
                    </a:moveTo>
                    <a:cubicBezTo>
                      <a:pt x="5665" y="16556"/>
                      <a:pt x="5336" y="17995"/>
                      <a:pt x="5181" y="19462"/>
                    </a:cubicBezTo>
                    <a:cubicBezTo>
                      <a:pt x="5333" y="17995"/>
                      <a:pt x="5665" y="16551"/>
                      <a:pt x="6166" y="15168"/>
                    </a:cubicBezTo>
                    <a:close/>
                    <a:moveTo>
                      <a:pt x="18262" y="1"/>
                    </a:moveTo>
                    <a:cubicBezTo>
                      <a:pt x="18221" y="1"/>
                      <a:pt x="18180" y="16"/>
                      <a:pt x="18149" y="47"/>
                    </a:cubicBezTo>
                    <a:lnTo>
                      <a:pt x="60" y="18324"/>
                    </a:lnTo>
                    <a:cubicBezTo>
                      <a:pt x="1" y="18385"/>
                      <a:pt x="1" y="18488"/>
                      <a:pt x="60" y="18550"/>
                    </a:cubicBezTo>
                    <a:lnTo>
                      <a:pt x="7795" y="26205"/>
                    </a:lnTo>
                    <a:cubicBezTo>
                      <a:pt x="7826" y="26235"/>
                      <a:pt x="7867" y="26250"/>
                      <a:pt x="7908" y="26250"/>
                    </a:cubicBezTo>
                    <a:cubicBezTo>
                      <a:pt x="7949" y="26250"/>
                      <a:pt x="7990" y="26235"/>
                      <a:pt x="8021" y="26205"/>
                    </a:cubicBezTo>
                    <a:lnTo>
                      <a:pt x="26108" y="7926"/>
                    </a:lnTo>
                    <a:cubicBezTo>
                      <a:pt x="26174" y="7865"/>
                      <a:pt x="26174" y="7762"/>
                      <a:pt x="26110" y="7703"/>
                    </a:cubicBezTo>
                    <a:lnTo>
                      <a:pt x="18375" y="47"/>
                    </a:lnTo>
                    <a:cubicBezTo>
                      <a:pt x="18344" y="16"/>
                      <a:pt x="18303" y="1"/>
                      <a:pt x="18262" y="1"/>
                    </a:cubicBezTo>
                    <a:close/>
                  </a:path>
                </a:pathLst>
              </a:custGeom>
              <a:solidFill>
                <a:srgbClr val="EA5325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6"/>
              <p:cNvSpPr/>
              <p:nvPr/>
            </p:nvSpPr>
            <p:spPr>
              <a:xfrm rot="10421265">
                <a:off x="5682097" y="-1837053"/>
                <a:ext cx="3740423" cy="3772237"/>
              </a:xfrm>
              <a:custGeom>
                <a:avLst/>
                <a:gdLst/>
                <a:ahLst/>
                <a:cxnLst/>
                <a:rect l="l" t="t" r="r" b="b"/>
                <a:pathLst>
                  <a:path w="173889" h="175368" extrusionOk="0">
                    <a:moveTo>
                      <a:pt x="172196" y="1"/>
                    </a:moveTo>
                    <a:cubicBezTo>
                      <a:pt x="171814" y="1"/>
                      <a:pt x="171396" y="158"/>
                      <a:pt x="170992" y="544"/>
                    </a:cubicBezTo>
                    <a:lnTo>
                      <a:pt x="65" y="167450"/>
                    </a:lnTo>
                    <a:cubicBezTo>
                      <a:pt x="3" y="167509"/>
                      <a:pt x="0" y="167612"/>
                      <a:pt x="65" y="167676"/>
                    </a:cubicBezTo>
                    <a:lnTo>
                      <a:pt x="7792" y="175321"/>
                    </a:lnTo>
                    <a:cubicBezTo>
                      <a:pt x="7824" y="175352"/>
                      <a:pt x="7865" y="175367"/>
                      <a:pt x="7905" y="175367"/>
                    </a:cubicBezTo>
                    <a:cubicBezTo>
                      <a:pt x="7947" y="175367"/>
                      <a:pt x="7988" y="175351"/>
                      <a:pt x="8021" y="175319"/>
                    </a:cubicBezTo>
                    <a:lnTo>
                      <a:pt x="173113" y="2633"/>
                    </a:lnTo>
                    <a:cubicBezTo>
                      <a:pt x="173889" y="1811"/>
                      <a:pt x="173717" y="929"/>
                      <a:pt x="173203" y="425"/>
                    </a:cubicBezTo>
                    <a:cubicBezTo>
                      <a:pt x="172944" y="168"/>
                      <a:pt x="172589" y="1"/>
                      <a:pt x="172196" y="1"/>
                    </a:cubicBezTo>
                    <a:close/>
                  </a:path>
                </a:pathLst>
              </a:custGeom>
              <a:solidFill>
                <a:srgbClr val="FEE4C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6"/>
              <p:cNvSpPr/>
              <p:nvPr/>
            </p:nvSpPr>
            <p:spPr>
              <a:xfrm rot="10421265">
                <a:off x="9200082" y="-2375627"/>
                <a:ext cx="398803" cy="490222"/>
              </a:xfrm>
              <a:custGeom>
                <a:avLst/>
                <a:gdLst/>
                <a:ahLst/>
                <a:cxnLst/>
                <a:rect l="l" t="t" r="r" b="b"/>
                <a:pathLst>
                  <a:path w="18540" h="22790" fill="none" extrusionOk="0">
                    <a:moveTo>
                      <a:pt x="18539" y="0"/>
                    </a:moveTo>
                    <a:lnTo>
                      <a:pt x="1" y="18734"/>
                    </a:lnTo>
                    <a:lnTo>
                      <a:pt x="4097" y="22790"/>
                    </a:ln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6"/>
              <p:cNvSpPr/>
              <p:nvPr/>
            </p:nvSpPr>
            <p:spPr>
              <a:xfrm rot="10421265">
                <a:off x="5662332" y="-1842773"/>
                <a:ext cx="3767419" cy="3805170"/>
              </a:xfrm>
              <a:custGeom>
                <a:avLst/>
                <a:gdLst/>
                <a:ahLst/>
                <a:cxnLst/>
                <a:rect l="l" t="t" r="r" b="b"/>
                <a:pathLst>
                  <a:path w="175144" h="176899" fill="none" extrusionOk="0">
                    <a:moveTo>
                      <a:pt x="4097" y="172845"/>
                    </a:moveTo>
                    <a:lnTo>
                      <a:pt x="8193" y="176898"/>
                    </a:lnTo>
                    <a:lnTo>
                      <a:pt x="173509" y="3973"/>
                    </a:lnTo>
                    <a:cubicBezTo>
                      <a:pt x="175143" y="2234"/>
                      <a:pt x="172892" y="1"/>
                      <a:pt x="171168" y="1655"/>
                    </a:cubicBezTo>
                    <a:lnTo>
                      <a:pt x="1" y="168790"/>
                    </a:lnTo>
                    <a:lnTo>
                      <a:pt x="4097" y="172845"/>
                    </a:lnTo>
                    <a:close/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6"/>
              <p:cNvSpPr/>
              <p:nvPr/>
            </p:nvSpPr>
            <p:spPr>
              <a:xfrm rot="10421265">
                <a:off x="9010333" y="-2447487"/>
                <a:ext cx="486867" cy="402997"/>
              </a:xfrm>
              <a:custGeom>
                <a:avLst/>
                <a:gdLst/>
                <a:ahLst/>
                <a:cxnLst/>
                <a:rect l="l" t="t" r="r" b="b"/>
                <a:pathLst>
                  <a:path w="22634" h="18735" fill="none" extrusionOk="0">
                    <a:moveTo>
                      <a:pt x="22633" y="0"/>
                    </a:moveTo>
                    <a:lnTo>
                      <a:pt x="4097" y="18734"/>
                    </a:lnTo>
                    <a:lnTo>
                      <a:pt x="1" y="14682"/>
                    </a:ln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190;p6"/>
              <p:cNvSpPr/>
              <p:nvPr/>
            </p:nvSpPr>
            <p:spPr>
              <a:xfrm rot="10421265">
                <a:off x="9445097" y="-2317440"/>
                <a:ext cx="21188" cy="92387"/>
              </a:xfrm>
              <a:custGeom>
                <a:avLst/>
                <a:gdLst/>
                <a:ahLst/>
                <a:cxnLst/>
                <a:rect l="l" t="t" r="r" b="b"/>
                <a:pathLst>
                  <a:path w="985" h="4295" fill="none" extrusionOk="0">
                    <a:moveTo>
                      <a:pt x="985" y="0"/>
                    </a:moveTo>
                    <a:cubicBezTo>
                      <a:pt x="484" y="1388"/>
                      <a:pt x="152" y="2827"/>
                      <a:pt x="0" y="4294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6"/>
              <p:cNvSpPr/>
              <p:nvPr/>
            </p:nvSpPr>
            <p:spPr>
              <a:xfrm rot="10421265">
                <a:off x="9376277" y="-2357776"/>
                <a:ext cx="43817" cy="207812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9661" fill="none" extrusionOk="0">
                    <a:moveTo>
                      <a:pt x="2036" y="0"/>
                    </a:moveTo>
                    <a:cubicBezTo>
                      <a:pt x="1162" y="3174"/>
                      <a:pt x="486" y="6404"/>
                      <a:pt x="1" y="966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6"/>
              <p:cNvSpPr/>
              <p:nvPr/>
            </p:nvSpPr>
            <p:spPr>
              <a:xfrm rot="10421265">
                <a:off x="9307221" y="-2278109"/>
                <a:ext cx="47452" cy="204456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9505" fill="none" extrusionOk="0">
                    <a:moveTo>
                      <a:pt x="2205" y="1"/>
                    </a:moveTo>
                    <a:cubicBezTo>
                      <a:pt x="1468" y="3167"/>
                      <a:pt x="735" y="6335"/>
                      <a:pt x="0" y="9504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6"/>
              <p:cNvSpPr/>
              <p:nvPr/>
            </p:nvSpPr>
            <p:spPr>
              <a:xfrm rot="10421265">
                <a:off x="9240032" y="-2208465"/>
                <a:ext cx="45516" cy="173804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8080" fill="none" extrusionOk="0">
                    <a:moveTo>
                      <a:pt x="2115" y="0"/>
                    </a:moveTo>
                    <a:cubicBezTo>
                      <a:pt x="1411" y="2691"/>
                      <a:pt x="704" y="5387"/>
                      <a:pt x="0" y="808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6"/>
              <p:cNvSpPr/>
              <p:nvPr/>
            </p:nvSpPr>
            <p:spPr>
              <a:xfrm rot="10421265">
                <a:off x="9195946" y="-2081028"/>
                <a:ext cx="12734" cy="4865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2262" fill="none" extrusionOk="0">
                    <a:moveTo>
                      <a:pt x="591" y="0"/>
                    </a:moveTo>
                    <a:lnTo>
                      <a:pt x="0" y="2262"/>
                    </a:ln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6"/>
              <p:cNvSpPr/>
              <p:nvPr/>
            </p:nvSpPr>
            <p:spPr>
              <a:xfrm rot="10421265">
                <a:off x="9134735" y="-2064078"/>
                <a:ext cx="9572" cy="29254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360" fill="none" extrusionOk="0">
                    <a:moveTo>
                      <a:pt x="445" y="0"/>
                    </a:moveTo>
                    <a:lnTo>
                      <a:pt x="0" y="1360"/>
                    </a:ln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6"/>
              <p:cNvSpPr/>
              <p:nvPr/>
            </p:nvSpPr>
            <p:spPr>
              <a:xfrm rot="10421265">
                <a:off x="9106365" y="-2047347"/>
                <a:ext cx="3162" cy="1301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05" fill="none" extrusionOk="0">
                    <a:moveTo>
                      <a:pt x="147" y="1"/>
                    </a:moveTo>
                    <a:lnTo>
                      <a:pt x="1" y="605"/>
                    </a:ln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197" name="Google Shape;2197;p6"/>
          <p:cNvGrpSpPr/>
          <p:nvPr/>
        </p:nvGrpSpPr>
        <p:grpSpPr>
          <a:xfrm rot="9058572" flipH="1">
            <a:off x="1649683" y="356948"/>
            <a:ext cx="213950" cy="197229"/>
            <a:chOff x="4968050" y="4573150"/>
            <a:chExt cx="1315625" cy="1082200"/>
          </a:xfrm>
        </p:grpSpPr>
        <p:grpSp>
          <p:nvGrpSpPr>
            <p:cNvPr id="2198" name="Google Shape;2198;p6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2199" name="Google Shape;2199;p6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6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01" name="Google Shape;2201;p6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2" name="Google Shape;2202;p6"/>
          <p:cNvGrpSpPr/>
          <p:nvPr/>
        </p:nvGrpSpPr>
        <p:grpSpPr>
          <a:xfrm rot="-9059763">
            <a:off x="458189" y="1525157"/>
            <a:ext cx="159003" cy="146585"/>
            <a:chOff x="4968050" y="4573150"/>
            <a:chExt cx="1315625" cy="1082200"/>
          </a:xfrm>
        </p:grpSpPr>
        <p:grpSp>
          <p:nvGrpSpPr>
            <p:cNvPr id="2203" name="Google Shape;2203;p6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2204" name="Google Shape;2204;p6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6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06" name="Google Shape;2206;p6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7" name="Google Shape;2207;p6"/>
          <p:cNvGrpSpPr/>
          <p:nvPr/>
        </p:nvGrpSpPr>
        <p:grpSpPr>
          <a:xfrm rot="-9058170">
            <a:off x="7492941" y="4730123"/>
            <a:ext cx="303642" cy="279908"/>
            <a:chOff x="4968050" y="4573150"/>
            <a:chExt cx="1315625" cy="1082200"/>
          </a:xfrm>
        </p:grpSpPr>
        <p:grpSp>
          <p:nvGrpSpPr>
            <p:cNvPr id="2208" name="Google Shape;2208;p6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2209" name="Google Shape;2209;p6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6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11" name="Google Shape;2211;p6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2" name="Google Shape;2212;p6"/>
          <p:cNvGrpSpPr/>
          <p:nvPr/>
        </p:nvGrpSpPr>
        <p:grpSpPr>
          <a:xfrm rot="5565449">
            <a:off x="8560510" y="3888735"/>
            <a:ext cx="420699" cy="347332"/>
            <a:chOff x="1154850" y="1916575"/>
            <a:chExt cx="1658950" cy="1369100"/>
          </a:xfrm>
        </p:grpSpPr>
        <p:sp>
          <p:nvSpPr>
            <p:cNvPr id="2213" name="Google Shape;2213;p6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6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5" name="Google Shape;2215;p6"/>
          <p:cNvGrpSpPr/>
          <p:nvPr/>
        </p:nvGrpSpPr>
        <p:grpSpPr>
          <a:xfrm rot="-9059704">
            <a:off x="148386" y="717882"/>
            <a:ext cx="265358" cy="244617"/>
            <a:chOff x="4968050" y="4573150"/>
            <a:chExt cx="1315625" cy="1082200"/>
          </a:xfrm>
        </p:grpSpPr>
        <p:grpSp>
          <p:nvGrpSpPr>
            <p:cNvPr id="2216" name="Google Shape;2216;p6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2217" name="Google Shape;2217;p6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6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19" name="Google Shape;2219;p6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0" name="Google Shape;2220;p6"/>
          <p:cNvGrpSpPr/>
          <p:nvPr/>
        </p:nvGrpSpPr>
        <p:grpSpPr>
          <a:xfrm rot="-1678046">
            <a:off x="8070086" y="4226701"/>
            <a:ext cx="717638" cy="872160"/>
            <a:chOff x="1260150" y="-357200"/>
            <a:chExt cx="4971200" cy="6041600"/>
          </a:xfrm>
        </p:grpSpPr>
        <p:sp>
          <p:nvSpPr>
            <p:cNvPr id="2221" name="Google Shape;2221;p6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6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6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6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6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6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952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6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6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6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6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6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6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6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6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6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6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6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6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6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6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6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6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6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6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6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6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6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6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6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6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6"/>
            <p:cNvSpPr/>
            <p:nvPr/>
          </p:nvSpPr>
          <p:spPr>
            <a:xfrm>
              <a:off x="4047200" y="2411150"/>
              <a:ext cx="19625" cy="37150"/>
            </a:xfrm>
            <a:custGeom>
              <a:avLst/>
              <a:gdLst/>
              <a:ahLst/>
              <a:cxnLst/>
              <a:rect l="l" t="t" r="r" b="b"/>
              <a:pathLst>
                <a:path w="785" h="1486" fill="none" extrusionOk="0">
                  <a:moveTo>
                    <a:pt x="1" y="0"/>
                  </a:moveTo>
                  <a:cubicBezTo>
                    <a:pt x="263" y="497"/>
                    <a:pt x="523" y="990"/>
                    <a:pt x="785" y="148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6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6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6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6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6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6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6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9" name="Google Shape;2259;p6"/>
          <p:cNvGrpSpPr/>
          <p:nvPr/>
        </p:nvGrpSpPr>
        <p:grpSpPr>
          <a:xfrm rot="7180189" flipH="1">
            <a:off x="8272499" y="3976613"/>
            <a:ext cx="186845" cy="172249"/>
            <a:chOff x="4968050" y="4573150"/>
            <a:chExt cx="1315625" cy="1082200"/>
          </a:xfrm>
        </p:grpSpPr>
        <p:grpSp>
          <p:nvGrpSpPr>
            <p:cNvPr id="2260" name="Google Shape;2260;p6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2261" name="Google Shape;2261;p6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6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63" name="Google Shape;2263;p6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4" name="Google Shape;2264;p6"/>
          <p:cNvGrpSpPr/>
          <p:nvPr/>
        </p:nvGrpSpPr>
        <p:grpSpPr>
          <a:xfrm rot="-1390301">
            <a:off x="683865" y="543227"/>
            <a:ext cx="701112" cy="593927"/>
            <a:chOff x="652525" y="176550"/>
            <a:chExt cx="6269975" cy="5311425"/>
          </a:xfrm>
        </p:grpSpPr>
        <p:sp>
          <p:nvSpPr>
            <p:cNvPr id="2265" name="Google Shape;2265;p6"/>
            <p:cNvSpPr/>
            <p:nvPr/>
          </p:nvSpPr>
          <p:spPr>
            <a:xfrm>
              <a:off x="2949375" y="1608750"/>
              <a:ext cx="494175" cy="348600"/>
            </a:xfrm>
            <a:custGeom>
              <a:avLst/>
              <a:gdLst/>
              <a:ahLst/>
              <a:cxnLst/>
              <a:rect l="l" t="t" r="r" b="b"/>
              <a:pathLst>
                <a:path w="19767" h="13944" extrusionOk="0">
                  <a:moveTo>
                    <a:pt x="19386" y="1"/>
                  </a:moveTo>
                  <a:cubicBezTo>
                    <a:pt x="18953" y="1"/>
                    <a:pt x="17673" y="244"/>
                    <a:pt x="17511" y="244"/>
                  </a:cubicBezTo>
                  <a:cubicBezTo>
                    <a:pt x="17509" y="244"/>
                    <a:pt x="17507" y="244"/>
                    <a:pt x="17505" y="244"/>
                  </a:cubicBezTo>
                  <a:cubicBezTo>
                    <a:pt x="17228" y="234"/>
                    <a:pt x="16953" y="229"/>
                    <a:pt x="16680" y="229"/>
                  </a:cubicBezTo>
                  <a:cubicBezTo>
                    <a:pt x="14665" y="229"/>
                    <a:pt x="12769" y="496"/>
                    <a:pt x="11036" y="1019"/>
                  </a:cubicBezTo>
                  <a:cubicBezTo>
                    <a:pt x="4877" y="2874"/>
                    <a:pt x="2036" y="7501"/>
                    <a:pt x="892" y="10087"/>
                  </a:cubicBezTo>
                  <a:cubicBezTo>
                    <a:pt x="810" y="10276"/>
                    <a:pt x="0" y="11129"/>
                    <a:pt x="105" y="11306"/>
                  </a:cubicBezTo>
                  <a:cubicBezTo>
                    <a:pt x="119" y="11331"/>
                    <a:pt x="152" y="11342"/>
                    <a:pt x="198" y="11342"/>
                  </a:cubicBezTo>
                  <a:cubicBezTo>
                    <a:pt x="474" y="11342"/>
                    <a:pt x="1223" y="10967"/>
                    <a:pt x="1411" y="10967"/>
                  </a:cubicBezTo>
                  <a:cubicBezTo>
                    <a:pt x="1414" y="10967"/>
                    <a:pt x="1416" y="10967"/>
                    <a:pt x="1418" y="10967"/>
                  </a:cubicBezTo>
                  <a:cubicBezTo>
                    <a:pt x="4564" y="11195"/>
                    <a:pt x="7524" y="11953"/>
                    <a:pt x="10367" y="13294"/>
                  </a:cubicBezTo>
                  <a:lnTo>
                    <a:pt x="10731" y="12765"/>
                  </a:lnTo>
                  <a:lnTo>
                    <a:pt x="10466" y="13335"/>
                  </a:lnTo>
                  <a:cubicBezTo>
                    <a:pt x="10599" y="13398"/>
                    <a:pt x="11103" y="13943"/>
                    <a:pt x="11270" y="13943"/>
                  </a:cubicBezTo>
                  <a:cubicBezTo>
                    <a:pt x="11277" y="13943"/>
                    <a:pt x="11283" y="13942"/>
                    <a:pt x="11288" y="13941"/>
                  </a:cubicBezTo>
                  <a:cubicBezTo>
                    <a:pt x="11317" y="13933"/>
                    <a:pt x="11441" y="13359"/>
                    <a:pt x="11470" y="13344"/>
                  </a:cubicBezTo>
                  <a:cubicBezTo>
                    <a:pt x="11640" y="13267"/>
                    <a:pt x="11288" y="13105"/>
                    <a:pt x="11337" y="12928"/>
                  </a:cubicBezTo>
                  <a:cubicBezTo>
                    <a:pt x="12010" y="10390"/>
                    <a:pt x="13760" y="5513"/>
                    <a:pt x="17929" y="1310"/>
                  </a:cubicBezTo>
                  <a:cubicBezTo>
                    <a:pt x="18172" y="1066"/>
                    <a:pt x="19767" y="268"/>
                    <a:pt x="19522" y="23"/>
                  </a:cubicBezTo>
                  <a:cubicBezTo>
                    <a:pt x="19506" y="8"/>
                    <a:pt x="19458" y="1"/>
                    <a:pt x="19386" y="1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6"/>
            <p:cNvSpPr/>
            <p:nvPr/>
          </p:nvSpPr>
          <p:spPr>
            <a:xfrm>
              <a:off x="3793275" y="1326150"/>
              <a:ext cx="753300" cy="364725"/>
            </a:xfrm>
            <a:custGeom>
              <a:avLst/>
              <a:gdLst/>
              <a:ahLst/>
              <a:cxnLst/>
              <a:rect l="l" t="t" r="r" b="b"/>
              <a:pathLst>
                <a:path w="30132" h="14589" extrusionOk="0">
                  <a:moveTo>
                    <a:pt x="20169" y="0"/>
                  </a:moveTo>
                  <a:cubicBezTo>
                    <a:pt x="17522" y="0"/>
                    <a:pt x="15063" y="327"/>
                    <a:pt x="12992" y="951"/>
                  </a:cubicBezTo>
                  <a:cubicBezTo>
                    <a:pt x="11686" y="1341"/>
                    <a:pt x="10426" y="1877"/>
                    <a:pt x="9240" y="2551"/>
                  </a:cubicBezTo>
                  <a:cubicBezTo>
                    <a:pt x="4393" y="5307"/>
                    <a:pt x="2000" y="9725"/>
                    <a:pt x="1007" y="12117"/>
                  </a:cubicBezTo>
                  <a:cubicBezTo>
                    <a:pt x="873" y="12437"/>
                    <a:pt x="1" y="13278"/>
                    <a:pt x="321" y="13412"/>
                  </a:cubicBezTo>
                  <a:cubicBezTo>
                    <a:pt x="325" y="13413"/>
                    <a:pt x="330" y="13414"/>
                    <a:pt x="337" y="13414"/>
                  </a:cubicBezTo>
                  <a:cubicBezTo>
                    <a:pt x="505" y="13414"/>
                    <a:pt x="1546" y="12992"/>
                    <a:pt x="1644" y="12985"/>
                  </a:cubicBezTo>
                  <a:cubicBezTo>
                    <a:pt x="2082" y="12944"/>
                    <a:pt x="2525" y="12914"/>
                    <a:pt x="2990" y="12914"/>
                  </a:cubicBezTo>
                  <a:cubicBezTo>
                    <a:pt x="3187" y="12914"/>
                    <a:pt x="3387" y="12920"/>
                    <a:pt x="3593" y="12932"/>
                  </a:cubicBezTo>
                  <a:cubicBezTo>
                    <a:pt x="7713" y="13162"/>
                    <a:pt x="10804" y="13642"/>
                    <a:pt x="13315" y="14030"/>
                  </a:cubicBezTo>
                  <a:cubicBezTo>
                    <a:pt x="15396" y="14347"/>
                    <a:pt x="16974" y="14589"/>
                    <a:pt x="18360" y="14589"/>
                  </a:cubicBezTo>
                  <a:cubicBezTo>
                    <a:pt x="19250" y="14589"/>
                    <a:pt x="20060" y="14489"/>
                    <a:pt x="20872" y="14246"/>
                  </a:cubicBezTo>
                  <a:cubicBezTo>
                    <a:pt x="22159" y="13858"/>
                    <a:pt x="23393" y="13118"/>
                    <a:pt x="24874" y="11841"/>
                  </a:cubicBezTo>
                  <a:cubicBezTo>
                    <a:pt x="26689" y="10278"/>
                    <a:pt x="27501" y="7716"/>
                    <a:pt x="28364" y="4991"/>
                  </a:cubicBezTo>
                  <a:cubicBezTo>
                    <a:pt x="28640" y="4119"/>
                    <a:pt x="29675" y="2665"/>
                    <a:pt x="30010" y="1758"/>
                  </a:cubicBezTo>
                  <a:cubicBezTo>
                    <a:pt x="30131" y="1436"/>
                    <a:pt x="29217" y="1625"/>
                    <a:pt x="28895" y="1508"/>
                  </a:cubicBezTo>
                  <a:cubicBezTo>
                    <a:pt x="28880" y="1501"/>
                    <a:pt x="29777" y="1351"/>
                    <a:pt x="29760" y="1344"/>
                  </a:cubicBezTo>
                  <a:cubicBezTo>
                    <a:pt x="26515" y="433"/>
                    <a:pt x="23217" y="0"/>
                    <a:pt x="20169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6"/>
            <p:cNvSpPr/>
            <p:nvPr/>
          </p:nvSpPr>
          <p:spPr>
            <a:xfrm>
              <a:off x="744075" y="1071650"/>
              <a:ext cx="6160475" cy="4388750"/>
            </a:xfrm>
            <a:custGeom>
              <a:avLst/>
              <a:gdLst/>
              <a:ahLst/>
              <a:cxnLst/>
              <a:rect l="l" t="t" r="r" b="b"/>
              <a:pathLst>
                <a:path w="246419" h="175550" extrusionOk="0">
                  <a:moveTo>
                    <a:pt x="216780" y="1"/>
                  </a:moveTo>
                  <a:cubicBezTo>
                    <a:pt x="216726" y="1"/>
                    <a:pt x="216233" y="2437"/>
                    <a:pt x="216184" y="2454"/>
                  </a:cubicBezTo>
                  <a:cubicBezTo>
                    <a:pt x="215983" y="2517"/>
                    <a:pt x="216524" y="3455"/>
                    <a:pt x="216456" y="3654"/>
                  </a:cubicBezTo>
                  <a:cubicBezTo>
                    <a:pt x="216087" y="4943"/>
                    <a:pt x="215642" y="5992"/>
                    <a:pt x="215060" y="6928"/>
                  </a:cubicBezTo>
                  <a:cubicBezTo>
                    <a:pt x="212086" y="11829"/>
                    <a:pt x="206404" y="18439"/>
                    <a:pt x="196254" y="22045"/>
                  </a:cubicBezTo>
                  <a:cubicBezTo>
                    <a:pt x="192157" y="23488"/>
                    <a:pt x="188371" y="24733"/>
                    <a:pt x="184605" y="25972"/>
                  </a:cubicBezTo>
                  <a:cubicBezTo>
                    <a:pt x="182363" y="26699"/>
                    <a:pt x="180191" y="27404"/>
                    <a:pt x="178036" y="28161"/>
                  </a:cubicBezTo>
                  <a:cubicBezTo>
                    <a:pt x="168222" y="31484"/>
                    <a:pt x="158789" y="35110"/>
                    <a:pt x="146197" y="42255"/>
                  </a:cubicBezTo>
                  <a:cubicBezTo>
                    <a:pt x="137525" y="47197"/>
                    <a:pt x="128746" y="50913"/>
                    <a:pt x="118566" y="53979"/>
                  </a:cubicBezTo>
                  <a:cubicBezTo>
                    <a:pt x="112538" y="55794"/>
                    <a:pt x="106653" y="57200"/>
                    <a:pt x="100908" y="58565"/>
                  </a:cubicBezTo>
                  <a:cubicBezTo>
                    <a:pt x="97951" y="59270"/>
                    <a:pt x="95021" y="59971"/>
                    <a:pt x="92103" y="60717"/>
                  </a:cubicBezTo>
                  <a:cubicBezTo>
                    <a:pt x="91249" y="60923"/>
                    <a:pt x="90408" y="61175"/>
                    <a:pt x="89567" y="61430"/>
                  </a:cubicBezTo>
                  <a:cubicBezTo>
                    <a:pt x="82844" y="63454"/>
                    <a:pt x="76913" y="66447"/>
                    <a:pt x="71636" y="69108"/>
                  </a:cubicBezTo>
                  <a:cubicBezTo>
                    <a:pt x="71088" y="69377"/>
                    <a:pt x="70543" y="69646"/>
                    <a:pt x="70019" y="69911"/>
                  </a:cubicBezTo>
                  <a:cubicBezTo>
                    <a:pt x="66018" y="71927"/>
                    <a:pt x="62220" y="73752"/>
                    <a:pt x="58523" y="74865"/>
                  </a:cubicBezTo>
                  <a:cubicBezTo>
                    <a:pt x="56364" y="75514"/>
                    <a:pt x="54352" y="75885"/>
                    <a:pt x="52408" y="76023"/>
                  </a:cubicBezTo>
                  <a:cubicBezTo>
                    <a:pt x="51522" y="76075"/>
                    <a:pt x="50660" y="76099"/>
                    <a:pt x="49816" y="76099"/>
                  </a:cubicBezTo>
                  <a:cubicBezTo>
                    <a:pt x="44603" y="76099"/>
                    <a:pt x="40085" y="75176"/>
                    <a:pt x="34961" y="74104"/>
                  </a:cubicBezTo>
                  <a:cubicBezTo>
                    <a:pt x="29964" y="73071"/>
                    <a:pt x="24287" y="71872"/>
                    <a:pt x="16892" y="71401"/>
                  </a:cubicBezTo>
                  <a:cubicBezTo>
                    <a:pt x="10699" y="71013"/>
                    <a:pt x="5643" y="69266"/>
                    <a:pt x="2262" y="66302"/>
                  </a:cubicBezTo>
                  <a:cubicBezTo>
                    <a:pt x="2092" y="66155"/>
                    <a:pt x="1998" y="65674"/>
                    <a:pt x="1825" y="65674"/>
                  </a:cubicBezTo>
                  <a:cubicBezTo>
                    <a:pt x="1815" y="65674"/>
                    <a:pt x="1805" y="65675"/>
                    <a:pt x="1794" y="65679"/>
                  </a:cubicBezTo>
                  <a:cubicBezTo>
                    <a:pt x="1794" y="65679"/>
                    <a:pt x="1794" y="65679"/>
                    <a:pt x="1794" y="65679"/>
                  </a:cubicBezTo>
                  <a:cubicBezTo>
                    <a:pt x="1731" y="65679"/>
                    <a:pt x="284" y="63044"/>
                    <a:pt x="220" y="63044"/>
                  </a:cubicBezTo>
                  <a:cubicBezTo>
                    <a:pt x="219" y="63044"/>
                    <a:pt x="219" y="63044"/>
                    <a:pt x="219" y="63044"/>
                  </a:cubicBezTo>
                  <a:cubicBezTo>
                    <a:pt x="0" y="63189"/>
                    <a:pt x="1164" y="66660"/>
                    <a:pt x="1244" y="66922"/>
                  </a:cubicBezTo>
                  <a:cubicBezTo>
                    <a:pt x="13419" y="117517"/>
                    <a:pt x="20957" y="148713"/>
                    <a:pt x="23048" y="157143"/>
                  </a:cubicBezTo>
                  <a:cubicBezTo>
                    <a:pt x="25484" y="167144"/>
                    <a:pt x="51921" y="173797"/>
                    <a:pt x="64847" y="174983"/>
                  </a:cubicBezTo>
                  <a:cubicBezTo>
                    <a:pt x="69024" y="175359"/>
                    <a:pt x="72971" y="175550"/>
                    <a:pt x="76796" y="175550"/>
                  </a:cubicBezTo>
                  <a:cubicBezTo>
                    <a:pt x="83818" y="175550"/>
                    <a:pt x="90423" y="174905"/>
                    <a:pt x="97263" y="173574"/>
                  </a:cubicBezTo>
                  <a:cubicBezTo>
                    <a:pt x="97464" y="173540"/>
                    <a:pt x="97685" y="173497"/>
                    <a:pt x="97903" y="173434"/>
                  </a:cubicBezTo>
                  <a:cubicBezTo>
                    <a:pt x="100647" y="172896"/>
                    <a:pt x="103725" y="172074"/>
                    <a:pt x="107588" y="170911"/>
                  </a:cubicBezTo>
                  <a:cubicBezTo>
                    <a:pt x="109845" y="170232"/>
                    <a:pt x="112121" y="169519"/>
                    <a:pt x="114411" y="168778"/>
                  </a:cubicBezTo>
                  <a:cubicBezTo>
                    <a:pt x="116678" y="168041"/>
                    <a:pt x="118997" y="167316"/>
                    <a:pt x="121280" y="166630"/>
                  </a:cubicBezTo>
                  <a:cubicBezTo>
                    <a:pt x="126443" y="165074"/>
                    <a:pt x="130316" y="164117"/>
                    <a:pt x="133841" y="163554"/>
                  </a:cubicBezTo>
                  <a:cubicBezTo>
                    <a:pt x="141047" y="162352"/>
                    <a:pt x="148260" y="160651"/>
                    <a:pt x="155943" y="158336"/>
                  </a:cubicBezTo>
                  <a:cubicBezTo>
                    <a:pt x="171286" y="153716"/>
                    <a:pt x="185901" y="147378"/>
                    <a:pt x="199557" y="141248"/>
                  </a:cubicBezTo>
                  <a:cubicBezTo>
                    <a:pt x="204565" y="139006"/>
                    <a:pt x="209109" y="136616"/>
                    <a:pt x="213232" y="134224"/>
                  </a:cubicBezTo>
                  <a:cubicBezTo>
                    <a:pt x="225943" y="126783"/>
                    <a:pt x="234525" y="118932"/>
                    <a:pt x="239855" y="113059"/>
                  </a:cubicBezTo>
                  <a:cubicBezTo>
                    <a:pt x="240369" y="112511"/>
                    <a:pt x="240864" y="111973"/>
                    <a:pt x="241385" y="111447"/>
                  </a:cubicBezTo>
                  <a:cubicBezTo>
                    <a:pt x="244095" y="108616"/>
                    <a:pt x="246419" y="106161"/>
                    <a:pt x="246038" y="102899"/>
                  </a:cubicBezTo>
                  <a:cubicBezTo>
                    <a:pt x="245217" y="98172"/>
                    <a:pt x="243392" y="91415"/>
                    <a:pt x="241768" y="85411"/>
                  </a:cubicBezTo>
                  <a:cubicBezTo>
                    <a:pt x="240970" y="82507"/>
                    <a:pt x="240219" y="79749"/>
                    <a:pt x="239659" y="77458"/>
                  </a:cubicBezTo>
                  <a:cubicBezTo>
                    <a:pt x="238719" y="73733"/>
                    <a:pt x="238290" y="71350"/>
                    <a:pt x="237858" y="69043"/>
                  </a:cubicBezTo>
                  <a:cubicBezTo>
                    <a:pt x="237293" y="65940"/>
                    <a:pt x="236767" y="62983"/>
                    <a:pt x="235107" y="57040"/>
                  </a:cubicBezTo>
                  <a:cubicBezTo>
                    <a:pt x="232489" y="47767"/>
                    <a:pt x="231362" y="46196"/>
                    <a:pt x="230373" y="44817"/>
                  </a:cubicBezTo>
                  <a:cubicBezTo>
                    <a:pt x="229212" y="43229"/>
                    <a:pt x="228192" y="41833"/>
                    <a:pt x="225758" y="32014"/>
                  </a:cubicBezTo>
                  <a:cubicBezTo>
                    <a:pt x="223121" y="21522"/>
                    <a:pt x="220569" y="12525"/>
                    <a:pt x="217663" y="3656"/>
                  </a:cubicBezTo>
                  <a:cubicBezTo>
                    <a:pt x="217583" y="3392"/>
                    <a:pt x="217042" y="1"/>
                    <a:pt x="216781" y="1"/>
                  </a:cubicBezTo>
                  <a:cubicBezTo>
                    <a:pt x="216781" y="1"/>
                    <a:pt x="216781" y="1"/>
                    <a:pt x="21678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6"/>
            <p:cNvSpPr/>
            <p:nvPr/>
          </p:nvSpPr>
          <p:spPr>
            <a:xfrm>
              <a:off x="787400" y="2088450"/>
              <a:ext cx="222600" cy="195150"/>
            </a:xfrm>
            <a:custGeom>
              <a:avLst/>
              <a:gdLst/>
              <a:ahLst/>
              <a:cxnLst/>
              <a:rect l="l" t="t" r="r" b="b"/>
              <a:pathLst>
                <a:path w="8904" h="7806" extrusionOk="0">
                  <a:moveTo>
                    <a:pt x="8240" y="0"/>
                  </a:moveTo>
                  <a:cubicBezTo>
                    <a:pt x="8181" y="0"/>
                    <a:pt x="8121" y="9"/>
                    <a:pt x="8062" y="27"/>
                  </a:cubicBezTo>
                  <a:cubicBezTo>
                    <a:pt x="8011" y="44"/>
                    <a:pt x="7968" y="56"/>
                    <a:pt x="7924" y="95"/>
                  </a:cubicBezTo>
                  <a:cubicBezTo>
                    <a:pt x="4737" y="1947"/>
                    <a:pt x="2928" y="3328"/>
                    <a:pt x="2296" y="3832"/>
                  </a:cubicBezTo>
                  <a:cubicBezTo>
                    <a:pt x="1537" y="4455"/>
                    <a:pt x="820" y="5456"/>
                    <a:pt x="127" y="6896"/>
                  </a:cubicBezTo>
                  <a:cubicBezTo>
                    <a:pt x="1" y="7170"/>
                    <a:pt x="78" y="7512"/>
                    <a:pt x="311" y="7679"/>
                  </a:cubicBezTo>
                  <a:cubicBezTo>
                    <a:pt x="423" y="7767"/>
                    <a:pt x="544" y="7805"/>
                    <a:pt x="668" y="7805"/>
                  </a:cubicBezTo>
                  <a:cubicBezTo>
                    <a:pt x="732" y="7805"/>
                    <a:pt x="796" y="7795"/>
                    <a:pt x="861" y="7776"/>
                  </a:cubicBezTo>
                  <a:cubicBezTo>
                    <a:pt x="953" y="7744"/>
                    <a:pt x="1038" y="7703"/>
                    <a:pt x="1113" y="7647"/>
                  </a:cubicBezTo>
                  <a:cubicBezTo>
                    <a:pt x="2206" y="6588"/>
                    <a:pt x="3311" y="5730"/>
                    <a:pt x="4489" y="4773"/>
                  </a:cubicBezTo>
                  <a:cubicBezTo>
                    <a:pt x="5934" y="3658"/>
                    <a:pt x="7396" y="2509"/>
                    <a:pt x="8707" y="1040"/>
                  </a:cubicBezTo>
                  <a:cubicBezTo>
                    <a:pt x="8903" y="822"/>
                    <a:pt x="8903" y="483"/>
                    <a:pt x="8721" y="221"/>
                  </a:cubicBezTo>
                  <a:cubicBezTo>
                    <a:pt x="8597" y="80"/>
                    <a:pt x="8421" y="0"/>
                    <a:pt x="8240" y="0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6"/>
            <p:cNvSpPr/>
            <p:nvPr/>
          </p:nvSpPr>
          <p:spPr>
            <a:xfrm>
              <a:off x="1972275" y="1326250"/>
              <a:ext cx="1152425" cy="764100"/>
            </a:xfrm>
            <a:custGeom>
              <a:avLst/>
              <a:gdLst/>
              <a:ahLst/>
              <a:cxnLst/>
              <a:rect l="l" t="t" r="r" b="b"/>
              <a:pathLst>
                <a:path w="46097" h="30564" extrusionOk="0">
                  <a:moveTo>
                    <a:pt x="45752" y="0"/>
                  </a:moveTo>
                  <a:cubicBezTo>
                    <a:pt x="44860" y="0"/>
                    <a:pt x="41888" y="643"/>
                    <a:pt x="41634" y="680"/>
                  </a:cubicBezTo>
                  <a:cubicBezTo>
                    <a:pt x="39392" y="1003"/>
                    <a:pt x="37179" y="1495"/>
                    <a:pt x="35010" y="2147"/>
                  </a:cubicBezTo>
                  <a:cubicBezTo>
                    <a:pt x="18458" y="7130"/>
                    <a:pt x="7325" y="20354"/>
                    <a:pt x="2163" y="27793"/>
                  </a:cubicBezTo>
                  <a:cubicBezTo>
                    <a:pt x="1964" y="28077"/>
                    <a:pt x="1" y="30362"/>
                    <a:pt x="287" y="30559"/>
                  </a:cubicBezTo>
                  <a:cubicBezTo>
                    <a:pt x="291" y="30562"/>
                    <a:pt x="297" y="30563"/>
                    <a:pt x="305" y="30563"/>
                  </a:cubicBezTo>
                  <a:cubicBezTo>
                    <a:pt x="569" y="30563"/>
                    <a:pt x="2682" y="28802"/>
                    <a:pt x="2858" y="28750"/>
                  </a:cubicBezTo>
                  <a:lnTo>
                    <a:pt x="2895" y="28738"/>
                  </a:lnTo>
                  <a:cubicBezTo>
                    <a:pt x="3246" y="28607"/>
                    <a:pt x="3612" y="28484"/>
                    <a:pt x="3988" y="28372"/>
                  </a:cubicBezTo>
                  <a:cubicBezTo>
                    <a:pt x="5665" y="27868"/>
                    <a:pt x="7353" y="27614"/>
                    <a:pt x="9036" y="27614"/>
                  </a:cubicBezTo>
                  <a:cubicBezTo>
                    <a:pt x="10183" y="27614"/>
                    <a:pt x="11326" y="27732"/>
                    <a:pt x="12461" y="27968"/>
                  </a:cubicBezTo>
                  <a:cubicBezTo>
                    <a:pt x="12564" y="27989"/>
                    <a:pt x="13092" y="28763"/>
                    <a:pt x="13205" y="28763"/>
                  </a:cubicBezTo>
                  <a:cubicBezTo>
                    <a:pt x="13207" y="28763"/>
                    <a:pt x="13209" y="28763"/>
                    <a:pt x="13210" y="28763"/>
                  </a:cubicBezTo>
                  <a:cubicBezTo>
                    <a:pt x="13356" y="28716"/>
                    <a:pt x="13041" y="27817"/>
                    <a:pt x="13123" y="27686"/>
                  </a:cubicBezTo>
                  <a:cubicBezTo>
                    <a:pt x="15244" y="24247"/>
                    <a:pt x="23599" y="12220"/>
                    <a:pt x="42034" y="1846"/>
                  </a:cubicBezTo>
                  <a:cubicBezTo>
                    <a:pt x="42291" y="1698"/>
                    <a:pt x="46096" y="343"/>
                    <a:pt x="46002" y="57"/>
                  </a:cubicBezTo>
                  <a:cubicBezTo>
                    <a:pt x="45988" y="18"/>
                    <a:pt x="45898" y="0"/>
                    <a:pt x="4575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6"/>
            <p:cNvSpPr/>
            <p:nvPr/>
          </p:nvSpPr>
          <p:spPr>
            <a:xfrm>
              <a:off x="715000" y="253900"/>
              <a:ext cx="5437325" cy="2688725"/>
            </a:xfrm>
            <a:custGeom>
              <a:avLst/>
              <a:gdLst/>
              <a:ahLst/>
              <a:cxnLst/>
              <a:rect l="l" t="t" r="r" b="b"/>
              <a:pathLst>
                <a:path w="217493" h="107549" extrusionOk="0">
                  <a:moveTo>
                    <a:pt x="93165" y="28874"/>
                  </a:moveTo>
                  <a:cubicBezTo>
                    <a:pt x="95107" y="28874"/>
                    <a:pt x="97145" y="29258"/>
                    <a:pt x="99262" y="30030"/>
                  </a:cubicBezTo>
                  <a:cubicBezTo>
                    <a:pt x="99434" y="30081"/>
                    <a:pt x="99551" y="30205"/>
                    <a:pt x="99616" y="30343"/>
                  </a:cubicBezTo>
                  <a:cubicBezTo>
                    <a:pt x="99694" y="30503"/>
                    <a:pt x="99711" y="30653"/>
                    <a:pt x="99660" y="30828"/>
                  </a:cubicBezTo>
                  <a:cubicBezTo>
                    <a:pt x="99584" y="31004"/>
                    <a:pt x="99444" y="31155"/>
                    <a:pt x="99250" y="31211"/>
                  </a:cubicBezTo>
                  <a:cubicBezTo>
                    <a:pt x="99191" y="31229"/>
                    <a:pt x="99130" y="31238"/>
                    <a:pt x="99069" y="31238"/>
                  </a:cubicBezTo>
                  <a:cubicBezTo>
                    <a:pt x="98996" y="31238"/>
                    <a:pt x="98923" y="31225"/>
                    <a:pt x="98852" y="31198"/>
                  </a:cubicBezTo>
                  <a:cubicBezTo>
                    <a:pt x="96863" y="30487"/>
                    <a:pt x="94942" y="30125"/>
                    <a:pt x="93115" y="30125"/>
                  </a:cubicBezTo>
                  <a:cubicBezTo>
                    <a:pt x="91844" y="30125"/>
                    <a:pt x="90618" y="30300"/>
                    <a:pt x="89446" y="30653"/>
                  </a:cubicBezTo>
                  <a:cubicBezTo>
                    <a:pt x="84717" y="32078"/>
                    <a:pt x="82477" y="35947"/>
                    <a:pt x="82368" y="36111"/>
                  </a:cubicBezTo>
                  <a:cubicBezTo>
                    <a:pt x="82303" y="36235"/>
                    <a:pt x="82157" y="36359"/>
                    <a:pt x="82012" y="36402"/>
                  </a:cubicBezTo>
                  <a:cubicBezTo>
                    <a:pt x="81953" y="36420"/>
                    <a:pt x="81892" y="36429"/>
                    <a:pt x="81831" y="36429"/>
                  </a:cubicBezTo>
                  <a:cubicBezTo>
                    <a:pt x="81718" y="36429"/>
                    <a:pt x="81607" y="36398"/>
                    <a:pt x="81520" y="36337"/>
                  </a:cubicBezTo>
                  <a:cubicBezTo>
                    <a:pt x="81207" y="36174"/>
                    <a:pt x="81118" y="35784"/>
                    <a:pt x="81268" y="35501"/>
                  </a:cubicBezTo>
                  <a:cubicBezTo>
                    <a:pt x="81309" y="35462"/>
                    <a:pt x="83881" y="31048"/>
                    <a:pt x="89189" y="29451"/>
                  </a:cubicBezTo>
                  <a:cubicBezTo>
                    <a:pt x="90462" y="29067"/>
                    <a:pt x="91790" y="28874"/>
                    <a:pt x="93165" y="28874"/>
                  </a:cubicBezTo>
                  <a:close/>
                  <a:moveTo>
                    <a:pt x="195931" y="26887"/>
                  </a:moveTo>
                  <a:cubicBezTo>
                    <a:pt x="196065" y="26887"/>
                    <a:pt x="196207" y="26938"/>
                    <a:pt x="196321" y="27015"/>
                  </a:cubicBezTo>
                  <a:cubicBezTo>
                    <a:pt x="196454" y="27107"/>
                    <a:pt x="196551" y="27262"/>
                    <a:pt x="196568" y="27412"/>
                  </a:cubicBezTo>
                  <a:cubicBezTo>
                    <a:pt x="196612" y="27737"/>
                    <a:pt x="196415" y="28033"/>
                    <a:pt x="196054" y="28142"/>
                  </a:cubicBezTo>
                  <a:cubicBezTo>
                    <a:pt x="195705" y="28195"/>
                    <a:pt x="195361" y="28273"/>
                    <a:pt x="195024" y="28372"/>
                  </a:cubicBezTo>
                  <a:cubicBezTo>
                    <a:pt x="190821" y="29640"/>
                    <a:pt x="188950" y="34286"/>
                    <a:pt x="188327" y="36230"/>
                  </a:cubicBezTo>
                  <a:cubicBezTo>
                    <a:pt x="188230" y="36521"/>
                    <a:pt x="188383" y="36841"/>
                    <a:pt x="188662" y="36994"/>
                  </a:cubicBezTo>
                  <a:cubicBezTo>
                    <a:pt x="190768" y="37983"/>
                    <a:pt x="192772" y="39340"/>
                    <a:pt x="194629" y="40983"/>
                  </a:cubicBezTo>
                  <a:cubicBezTo>
                    <a:pt x="194743" y="41104"/>
                    <a:pt x="194816" y="41255"/>
                    <a:pt x="194838" y="41417"/>
                  </a:cubicBezTo>
                  <a:cubicBezTo>
                    <a:pt x="194842" y="41599"/>
                    <a:pt x="194782" y="41747"/>
                    <a:pt x="194665" y="41885"/>
                  </a:cubicBezTo>
                  <a:cubicBezTo>
                    <a:pt x="194610" y="41955"/>
                    <a:pt x="194496" y="42016"/>
                    <a:pt x="194399" y="42043"/>
                  </a:cubicBezTo>
                  <a:cubicBezTo>
                    <a:pt x="194332" y="42063"/>
                    <a:pt x="194264" y="42073"/>
                    <a:pt x="194197" y="42073"/>
                  </a:cubicBezTo>
                  <a:cubicBezTo>
                    <a:pt x="194049" y="42073"/>
                    <a:pt x="193907" y="42022"/>
                    <a:pt x="193783" y="41914"/>
                  </a:cubicBezTo>
                  <a:cubicBezTo>
                    <a:pt x="188139" y="36902"/>
                    <a:pt x="182655" y="36075"/>
                    <a:pt x="179647" y="36075"/>
                  </a:cubicBezTo>
                  <a:cubicBezTo>
                    <a:pt x="178255" y="36075"/>
                    <a:pt x="177393" y="36252"/>
                    <a:pt x="177292" y="36274"/>
                  </a:cubicBezTo>
                  <a:cubicBezTo>
                    <a:pt x="177243" y="36285"/>
                    <a:pt x="177195" y="36290"/>
                    <a:pt x="177148" y="36290"/>
                  </a:cubicBezTo>
                  <a:cubicBezTo>
                    <a:pt x="176861" y="36290"/>
                    <a:pt x="176611" y="36091"/>
                    <a:pt x="176552" y="35818"/>
                  </a:cubicBezTo>
                  <a:cubicBezTo>
                    <a:pt x="176482" y="35498"/>
                    <a:pt x="176642" y="35164"/>
                    <a:pt x="176955" y="35067"/>
                  </a:cubicBezTo>
                  <a:lnTo>
                    <a:pt x="176783" y="34490"/>
                  </a:lnTo>
                  <a:lnTo>
                    <a:pt x="177003" y="35050"/>
                  </a:lnTo>
                  <a:cubicBezTo>
                    <a:pt x="177088" y="35037"/>
                    <a:pt x="178071" y="34822"/>
                    <a:pt x="179668" y="34822"/>
                  </a:cubicBezTo>
                  <a:cubicBezTo>
                    <a:pt x="181346" y="34822"/>
                    <a:pt x="183702" y="35059"/>
                    <a:pt x="186408" y="36017"/>
                  </a:cubicBezTo>
                  <a:cubicBezTo>
                    <a:pt x="186476" y="36043"/>
                    <a:pt x="186548" y="36056"/>
                    <a:pt x="186621" y="36056"/>
                  </a:cubicBezTo>
                  <a:cubicBezTo>
                    <a:pt x="186683" y="36056"/>
                    <a:pt x="186745" y="36047"/>
                    <a:pt x="186805" y="36029"/>
                  </a:cubicBezTo>
                  <a:lnTo>
                    <a:pt x="186902" y="36002"/>
                  </a:lnTo>
                  <a:cubicBezTo>
                    <a:pt x="187038" y="35935"/>
                    <a:pt x="187152" y="35796"/>
                    <a:pt x="187207" y="35624"/>
                  </a:cubicBezTo>
                  <a:cubicBezTo>
                    <a:pt x="188058" y="33062"/>
                    <a:pt x="190128" y="28537"/>
                    <a:pt x="194641" y="27180"/>
                  </a:cubicBezTo>
                  <a:cubicBezTo>
                    <a:pt x="195046" y="27061"/>
                    <a:pt x="195451" y="26964"/>
                    <a:pt x="195863" y="26891"/>
                  </a:cubicBezTo>
                  <a:cubicBezTo>
                    <a:pt x="195885" y="26888"/>
                    <a:pt x="195908" y="26887"/>
                    <a:pt x="195931" y="26887"/>
                  </a:cubicBezTo>
                  <a:close/>
                  <a:moveTo>
                    <a:pt x="167151" y="25976"/>
                  </a:moveTo>
                  <a:cubicBezTo>
                    <a:pt x="167355" y="25976"/>
                    <a:pt x="167571" y="26088"/>
                    <a:pt x="167686" y="26264"/>
                  </a:cubicBezTo>
                  <a:cubicBezTo>
                    <a:pt x="167771" y="26394"/>
                    <a:pt x="167819" y="26564"/>
                    <a:pt x="167793" y="26729"/>
                  </a:cubicBezTo>
                  <a:cubicBezTo>
                    <a:pt x="167742" y="26901"/>
                    <a:pt x="167647" y="27034"/>
                    <a:pt x="167519" y="27124"/>
                  </a:cubicBezTo>
                  <a:cubicBezTo>
                    <a:pt x="164193" y="29383"/>
                    <a:pt x="163636" y="33009"/>
                    <a:pt x="163602" y="34982"/>
                  </a:cubicBezTo>
                  <a:cubicBezTo>
                    <a:pt x="163604" y="35164"/>
                    <a:pt x="162887" y="36344"/>
                    <a:pt x="163028" y="36460"/>
                  </a:cubicBezTo>
                  <a:cubicBezTo>
                    <a:pt x="163036" y="36467"/>
                    <a:pt x="163047" y="36470"/>
                    <a:pt x="163060" y="36470"/>
                  </a:cubicBezTo>
                  <a:cubicBezTo>
                    <a:pt x="163278" y="36470"/>
                    <a:pt x="164143" y="35637"/>
                    <a:pt x="164315" y="35605"/>
                  </a:cubicBezTo>
                  <a:cubicBezTo>
                    <a:pt x="165498" y="35455"/>
                    <a:pt x="166791" y="35390"/>
                    <a:pt x="168146" y="35390"/>
                  </a:cubicBezTo>
                  <a:cubicBezTo>
                    <a:pt x="168348" y="35390"/>
                    <a:pt x="168551" y="35391"/>
                    <a:pt x="168755" y="35394"/>
                  </a:cubicBezTo>
                  <a:cubicBezTo>
                    <a:pt x="169104" y="35421"/>
                    <a:pt x="169373" y="35704"/>
                    <a:pt x="169371" y="36044"/>
                  </a:cubicBezTo>
                  <a:cubicBezTo>
                    <a:pt x="169371" y="36305"/>
                    <a:pt x="169199" y="36516"/>
                    <a:pt x="168813" y="36633"/>
                  </a:cubicBezTo>
                  <a:lnTo>
                    <a:pt x="168716" y="36662"/>
                  </a:lnTo>
                  <a:cubicBezTo>
                    <a:pt x="168423" y="36653"/>
                    <a:pt x="168134" y="36649"/>
                    <a:pt x="167850" y="36649"/>
                  </a:cubicBezTo>
                  <a:cubicBezTo>
                    <a:pt x="166139" y="36649"/>
                    <a:pt x="164586" y="36803"/>
                    <a:pt x="163057" y="37083"/>
                  </a:cubicBezTo>
                  <a:cubicBezTo>
                    <a:pt x="162514" y="37195"/>
                    <a:pt x="162002" y="37323"/>
                    <a:pt x="161525" y="37469"/>
                  </a:cubicBezTo>
                  <a:cubicBezTo>
                    <a:pt x="155545" y="39267"/>
                    <a:pt x="154096" y="43843"/>
                    <a:pt x="152705" y="48269"/>
                  </a:cubicBezTo>
                  <a:cubicBezTo>
                    <a:pt x="151771" y="51168"/>
                    <a:pt x="150913" y="53890"/>
                    <a:pt x="148831" y="55669"/>
                  </a:cubicBezTo>
                  <a:cubicBezTo>
                    <a:pt x="147229" y="57041"/>
                    <a:pt x="145809" y="57889"/>
                    <a:pt x="144345" y="58328"/>
                  </a:cubicBezTo>
                  <a:cubicBezTo>
                    <a:pt x="143426" y="58604"/>
                    <a:pt x="142493" y="58714"/>
                    <a:pt x="141495" y="58714"/>
                  </a:cubicBezTo>
                  <a:cubicBezTo>
                    <a:pt x="139964" y="58714"/>
                    <a:pt x="138278" y="58456"/>
                    <a:pt x="136252" y="58146"/>
                  </a:cubicBezTo>
                  <a:cubicBezTo>
                    <a:pt x="133780" y="57766"/>
                    <a:pt x="130733" y="57296"/>
                    <a:pt x="126654" y="57056"/>
                  </a:cubicBezTo>
                  <a:cubicBezTo>
                    <a:pt x="126445" y="57044"/>
                    <a:pt x="126240" y="57038"/>
                    <a:pt x="126036" y="57038"/>
                  </a:cubicBezTo>
                  <a:cubicBezTo>
                    <a:pt x="125096" y="57038"/>
                    <a:pt x="124196" y="57167"/>
                    <a:pt x="123190" y="57470"/>
                  </a:cubicBezTo>
                  <a:cubicBezTo>
                    <a:pt x="123171" y="57469"/>
                    <a:pt x="123151" y="57469"/>
                    <a:pt x="123131" y="57469"/>
                  </a:cubicBezTo>
                  <a:cubicBezTo>
                    <a:pt x="123073" y="57469"/>
                    <a:pt x="123014" y="57473"/>
                    <a:pt x="122960" y="57489"/>
                  </a:cubicBezTo>
                  <a:cubicBezTo>
                    <a:pt x="119680" y="58505"/>
                    <a:pt x="117564" y="61052"/>
                    <a:pt x="115313" y="63745"/>
                  </a:cubicBezTo>
                  <a:cubicBezTo>
                    <a:pt x="113216" y="66264"/>
                    <a:pt x="111071" y="68872"/>
                    <a:pt x="107927" y="69819"/>
                  </a:cubicBezTo>
                  <a:cubicBezTo>
                    <a:pt x="107100" y="70069"/>
                    <a:pt x="106236" y="70194"/>
                    <a:pt x="105328" y="70194"/>
                  </a:cubicBezTo>
                  <a:cubicBezTo>
                    <a:pt x="103443" y="70194"/>
                    <a:pt x="101371" y="69653"/>
                    <a:pt x="99061" y="68564"/>
                  </a:cubicBezTo>
                  <a:cubicBezTo>
                    <a:pt x="95974" y="67092"/>
                    <a:pt x="92585" y="66358"/>
                    <a:pt x="88925" y="66358"/>
                  </a:cubicBezTo>
                  <a:cubicBezTo>
                    <a:pt x="85843" y="66358"/>
                    <a:pt x="82569" y="66878"/>
                    <a:pt x="79123" y="67917"/>
                  </a:cubicBezTo>
                  <a:cubicBezTo>
                    <a:pt x="74779" y="69225"/>
                    <a:pt x="71219" y="71058"/>
                    <a:pt x="68957" y="72340"/>
                  </a:cubicBezTo>
                  <a:cubicBezTo>
                    <a:pt x="68788" y="72471"/>
                    <a:pt x="67411" y="72357"/>
                    <a:pt x="67394" y="72568"/>
                  </a:cubicBezTo>
                  <a:cubicBezTo>
                    <a:pt x="67413" y="72798"/>
                    <a:pt x="68776" y="73310"/>
                    <a:pt x="68965" y="73411"/>
                  </a:cubicBezTo>
                  <a:cubicBezTo>
                    <a:pt x="70225" y="74211"/>
                    <a:pt x="71257" y="74946"/>
                    <a:pt x="72249" y="75799"/>
                  </a:cubicBezTo>
                  <a:cubicBezTo>
                    <a:pt x="72358" y="75898"/>
                    <a:pt x="72431" y="76058"/>
                    <a:pt x="72457" y="76230"/>
                  </a:cubicBezTo>
                  <a:cubicBezTo>
                    <a:pt x="72477" y="76395"/>
                    <a:pt x="72418" y="76555"/>
                    <a:pt x="72302" y="76671"/>
                  </a:cubicBezTo>
                  <a:cubicBezTo>
                    <a:pt x="72229" y="76771"/>
                    <a:pt x="72116" y="76831"/>
                    <a:pt x="72021" y="76860"/>
                  </a:cubicBezTo>
                  <a:cubicBezTo>
                    <a:pt x="71952" y="76881"/>
                    <a:pt x="71882" y="76892"/>
                    <a:pt x="71815" y="76892"/>
                  </a:cubicBezTo>
                  <a:cubicBezTo>
                    <a:pt x="71671" y="76892"/>
                    <a:pt x="71537" y="76845"/>
                    <a:pt x="71437" y="76749"/>
                  </a:cubicBezTo>
                  <a:cubicBezTo>
                    <a:pt x="66945" y="72896"/>
                    <a:pt x="62696" y="71715"/>
                    <a:pt x="59183" y="71715"/>
                  </a:cubicBezTo>
                  <a:cubicBezTo>
                    <a:pt x="57447" y="71715"/>
                    <a:pt x="55890" y="72004"/>
                    <a:pt x="54572" y="72401"/>
                  </a:cubicBezTo>
                  <a:cubicBezTo>
                    <a:pt x="53014" y="72871"/>
                    <a:pt x="51467" y="73571"/>
                    <a:pt x="49887" y="74575"/>
                  </a:cubicBezTo>
                  <a:cubicBezTo>
                    <a:pt x="48173" y="75666"/>
                    <a:pt x="47160" y="76652"/>
                    <a:pt x="47039" y="76768"/>
                  </a:cubicBezTo>
                  <a:cubicBezTo>
                    <a:pt x="46973" y="76856"/>
                    <a:pt x="46884" y="76919"/>
                    <a:pt x="46777" y="76950"/>
                  </a:cubicBezTo>
                  <a:cubicBezTo>
                    <a:pt x="46722" y="76966"/>
                    <a:pt x="46666" y="76974"/>
                    <a:pt x="46610" y="76974"/>
                  </a:cubicBezTo>
                  <a:cubicBezTo>
                    <a:pt x="46447" y="76974"/>
                    <a:pt x="46284" y="76906"/>
                    <a:pt x="46147" y="76771"/>
                  </a:cubicBezTo>
                  <a:cubicBezTo>
                    <a:pt x="45917" y="76526"/>
                    <a:pt x="45904" y="76138"/>
                    <a:pt x="46149" y="75908"/>
                  </a:cubicBezTo>
                  <a:cubicBezTo>
                    <a:pt x="46166" y="75876"/>
                    <a:pt x="47162" y="74921"/>
                    <a:pt x="48910" y="73768"/>
                  </a:cubicBezTo>
                  <a:cubicBezTo>
                    <a:pt x="48985" y="73714"/>
                    <a:pt x="49053" y="73646"/>
                    <a:pt x="49114" y="73574"/>
                  </a:cubicBezTo>
                  <a:cubicBezTo>
                    <a:pt x="50473" y="71225"/>
                    <a:pt x="63111" y="50400"/>
                    <a:pt x="84959" y="43819"/>
                  </a:cubicBezTo>
                  <a:cubicBezTo>
                    <a:pt x="89087" y="42576"/>
                    <a:pt x="93346" y="41921"/>
                    <a:pt x="97517" y="41870"/>
                  </a:cubicBezTo>
                  <a:cubicBezTo>
                    <a:pt x="97619" y="41866"/>
                    <a:pt x="97723" y="41861"/>
                    <a:pt x="97820" y="41832"/>
                  </a:cubicBezTo>
                  <a:lnTo>
                    <a:pt x="97917" y="41805"/>
                  </a:lnTo>
                  <a:cubicBezTo>
                    <a:pt x="103397" y="39132"/>
                    <a:pt x="109302" y="36829"/>
                    <a:pt x="115451" y="34977"/>
                  </a:cubicBezTo>
                  <a:cubicBezTo>
                    <a:pt x="129065" y="30876"/>
                    <a:pt x="144287" y="28802"/>
                    <a:pt x="160742" y="28802"/>
                  </a:cubicBezTo>
                  <a:cubicBezTo>
                    <a:pt x="161755" y="28802"/>
                    <a:pt x="162773" y="28810"/>
                    <a:pt x="163796" y="28825"/>
                  </a:cubicBezTo>
                  <a:cubicBezTo>
                    <a:pt x="163804" y="28827"/>
                    <a:pt x="163812" y="28827"/>
                    <a:pt x="163821" y="28827"/>
                  </a:cubicBezTo>
                  <a:cubicBezTo>
                    <a:pt x="163870" y="28827"/>
                    <a:pt x="163929" y="28811"/>
                    <a:pt x="163970" y="28796"/>
                  </a:cubicBezTo>
                  <a:cubicBezTo>
                    <a:pt x="164113" y="28755"/>
                    <a:pt x="164220" y="28670"/>
                    <a:pt x="164319" y="28561"/>
                  </a:cubicBezTo>
                  <a:cubicBezTo>
                    <a:pt x="164998" y="27597"/>
                    <a:pt x="165846" y="26765"/>
                    <a:pt x="167005" y="25997"/>
                  </a:cubicBezTo>
                  <a:cubicBezTo>
                    <a:pt x="167052" y="25983"/>
                    <a:pt x="167101" y="25976"/>
                    <a:pt x="167151" y="25976"/>
                  </a:cubicBezTo>
                  <a:close/>
                  <a:moveTo>
                    <a:pt x="32178" y="86553"/>
                  </a:moveTo>
                  <a:cubicBezTo>
                    <a:pt x="32448" y="86553"/>
                    <a:pt x="32698" y="86729"/>
                    <a:pt x="32780" y="86999"/>
                  </a:cubicBezTo>
                  <a:cubicBezTo>
                    <a:pt x="32877" y="87336"/>
                    <a:pt x="32690" y="87683"/>
                    <a:pt x="32360" y="87785"/>
                  </a:cubicBezTo>
                  <a:cubicBezTo>
                    <a:pt x="29980" y="88500"/>
                    <a:pt x="27828" y="90640"/>
                    <a:pt x="26412" y="92298"/>
                  </a:cubicBezTo>
                  <a:cubicBezTo>
                    <a:pt x="26296" y="92438"/>
                    <a:pt x="25399" y="92942"/>
                    <a:pt x="25423" y="93117"/>
                  </a:cubicBezTo>
                  <a:cubicBezTo>
                    <a:pt x="25434" y="93196"/>
                    <a:pt x="25649" y="93210"/>
                    <a:pt x="25893" y="93210"/>
                  </a:cubicBezTo>
                  <a:cubicBezTo>
                    <a:pt x="26020" y="93210"/>
                    <a:pt x="26154" y="93206"/>
                    <a:pt x="26272" y="93206"/>
                  </a:cubicBezTo>
                  <a:cubicBezTo>
                    <a:pt x="26421" y="93206"/>
                    <a:pt x="26544" y="93212"/>
                    <a:pt x="26592" y="93238"/>
                  </a:cubicBezTo>
                  <a:cubicBezTo>
                    <a:pt x="27585" y="93815"/>
                    <a:pt x="28511" y="94503"/>
                    <a:pt x="29355" y="95286"/>
                  </a:cubicBezTo>
                  <a:cubicBezTo>
                    <a:pt x="29609" y="95521"/>
                    <a:pt x="29646" y="95904"/>
                    <a:pt x="29408" y="96159"/>
                  </a:cubicBezTo>
                  <a:cubicBezTo>
                    <a:pt x="29333" y="96258"/>
                    <a:pt x="29246" y="96311"/>
                    <a:pt x="29127" y="96348"/>
                  </a:cubicBezTo>
                  <a:cubicBezTo>
                    <a:pt x="29060" y="96368"/>
                    <a:pt x="28993" y="96379"/>
                    <a:pt x="28928" y="96379"/>
                  </a:cubicBezTo>
                  <a:cubicBezTo>
                    <a:pt x="28781" y="96379"/>
                    <a:pt x="28643" y="96326"/>
                    <a:pt x="28536" y="96212"/>
                  </a:cubicBezTo>
                  <a:cubicBezTo>
                    <a:pt x="25486" y="93466"/>
                    <a:pt x="22521" y="92716"/>
                    <a:pt x="20191" y="92716"/>
                  </a:cubicBezTo>
                  <a:cubicBezTo>
                    <a:pt x="18925" y="92716"/>
                    <a:pt x="17847" y="92938"/>
                    <a:pt x="17044" y="93180"/>
                  </a:cubicBezTo>
                  <a:cubicBezTo>
                    <a:pt x="16036" y="93483"/>
                    <a:pt x="15360" y="93844"/>
                    <a:pt x="15045" y="94016"/>
                  </a:cubicBezTo>
                  <a:cubicBezTo>
                    <a:pt x="14982" y="94035"/>
                    <a:pt x="14918" y="94044"/>
                    <a:pt x="14856" y="94044"/>
                  </a:cubicBezTo>
                  <a:cubicBezTo>
                    <a:pt x="14635" y="94044"/>
                    <a:pt x="14432" y="93928"/>
                    <a:pt x="14330" y="93735"/>
                  </a:cubicBezTo>
                  <a:cubicBezTo>
                    <a:pt x="14138" y="93451"/>
                    <a:pt x="14230" y="93056"/>
                    <a:pt x="14545" y="92882"/>
                  </a:cubicBezTo>
                  <a:cubicBezTo>
                    <a:pt x="14545" y="92882"/>
                    <a:pt x="15302" y="92443"/>
                    <a:pt x="16574" y="92063"/>
                  </a:cubicBezTo>
                  <a:cubicBezTo>
                    <a:pt x="17545" y="91770"/>
                    <a:pt x="18799" y="91513"/>
                    <a:pt x="20246" y="91513"/>
                  </a:cubicBezTo>
                  <a:cubicBezTo>
                    <a:pt x="21483" y="91513"/>
                    <a:pt x="22861" y="91701"/>
                    <a:pt x="24321" y="92215"/>
                  </a:cubicBezTo>
                  <a:cubicBezTo>
                    <a:pt x="24445" y="92257"/>
                    <a:pt x="24635" y="92738"/>
                    <a:pt x="24766" y="92738"/>
                  </a:cubicBezTo>
                  <a:cubicBezTo>
                    <a:pt x="24770" y="92738"/>
                    <a:pt x="24774" y="92737"/>
                    <a:pt x="24779" y="92736"/>
                  </a:cubicBezTo>
                  <a:cubicBezTo>
                    <a:pt x="24897" y="92700"/>
                    <a:pt x="24946" y="92106"/>
                    <a:pt x="25019" y="92007"/>
                  </a:cubicBezTo>
                  <a:cubicBezTo>
                    <a:pt x="26063" y="90698"/>
                    <a:pt x="28829" y="87535"/>
                    <a:pt x="31999" y="86580"/>
                  </a:cubicBezTo>
                  <a:cubicBezTo>
                    <a:pt x="32059" y="86562"/>
                    <a:pt x="32119" y="86553"/>
                    <a:pt x="32178" y="86553"/>
                  </a:cubicBezTo>
                  <a:close/>
                  <a:moveTo>
                    <a:pt x="157213" y="1"/>
                  </a:moveTo>
                  <a:cubicBezTo>
                    <a:pt x="156779" y="1"/>
                    <a:pt x="156378" y="51"/>
                    <a:pt x="156018" y="159"/>
                  </a:cubicBezTo>
                  <a:cubicBezTo>
                    <a:pt x="155809" y="225"/>
                    <a:pt x="155606" y="312"/>
                    <a:pt x="155417" y="421"/>
                  </a:cubicBezTo>
                  <a:cubicBezTo>
                    <a:pt x="154115" y="1153"/>
                    <a:pt x="152993" y="1674"/>
                    <a:pt x="151837" y="2021"/>
                  </a:cubicBezTo>
                  <a:cubicBezTo>
                    <a:pt x="150589" y="2396"/>
                    <a:pt x="149401" y="2544"/>
                    <a:pt x="148017" y="2726"/>
                  </a:cubicBezTo>
                  <a:cubicBezTo>
                    <a:pt x="146774" y="2867"/>
                    <a:pt x="145288" y="3051"/>
                    <a:pt x="143349" y="3477"/>
                  </a:cubicBezTo>
                  <a:cubicBezTo>
                    <a:pt x="143331" y="3474"/>
                    <a:pt x="143317" y="3473"/>
                    <a:pt x="143304" y="3473"/>
                  </a:cubicBezTo>
                  <a:cubicBezTo>
                    <a:pt x="143275" y="3473"/>
                    <a:pt x="143254" y="3479"/>
                    <a:pt x="143220" y="3489"/>
                  </a:cubicBezTo>
                  <a:cubicBezTo>
                    <a:pt x="142336" y="3676"/>
                    <a:pt x="141337" y="3926"/>
                    <a:pt x="140195" y="4217"/>
                  </a:cubicBezTo>
                  <a:lnTo>
                    <a:pt x="140169" y="4221"/>
                  </a:lnTo>
                  <a:cubicBezTo>
                    <a:pt x="139907" y="4301"/>
                    <a:pt x="132587" y="4469"/>
                    <a:pt x="136196" y="4823"/>
                  </a:cubicBezTo>
                  <a:cubicBezTo>
                    <a:pt x="136465" y="4849"/>
                    <a:pt x="139875" y="5332"/>
                    <a:pt x="140137" y="5414"/>
                  </a:cubicBezTo>
                  <a:cubicBezTo>
                    <a:pt x="140748" y="5622"/>
                    <a:pt x="141172" y="5811"/>
                    <a:pt x="141431" y="5969"/>
                  </a:cubicBezTo>
                  <a:cubicBezTo>
                    <a:pt x="141562" y="6059"/>
                    <a:pt x="141662" y="6214"/>
                    <a:pt x="141703" y="6359"/>
                  </a:cubicBezTo>
                  <a:cubicBezTo>
                    <a:pt x="141730" y="6534"/>
                    <a:pt x="141701" y="6701"/>
                    <a:pt x="141608" y="6832"/>
                  </a:cubicBezTo>
                  <a:cubicBezTo>
                    <a:pt x="141499" y="6994"/>
                    <a:pt x="141373" y="7086"/>
                    <a:pt x="141276" y="7115"/>
                  </a:cubicBezTo>
                  <a:cubicBezTo>
                    <a:pt x="141219" y="7133"/>
                    <a:pt x="141163" y="7140"/>
                    <a:pt x="141109" y="7140"/>
                  </a:cubicBezTo>
                  <a:cubicBezTo>
                    <a:pt x="140981" y="7140"/>
                    <a:pt x="140863" y="7098"/>
                    <a:pt x="140755" y="7038"/>
                  </a:cubicBezTo>
                  <a:cubicBezTo>
                    <a:pt x="139228" y="6056"/>
                    <a:pt x="133416" y="5189"/>
                    <a:pt x="132759" y="5099"/>
                  </a:cubicBezTo>
                  <a:lnTo>
                    <a:pt x="132454" y="5036"/>
                  </a:lnTo>
                  <a:lnTo>
                    <a:pt x="132357" y="5666"/>
                  </a:lnTo>
                  <a:lnTo>
                    <a:pt x="132153" y="4992"/>
                  </a:lnTo>
                  <a:cubicBezTo>
                    <a:pt x="131702" y="4920"/>
                    <a:pt x="131272" y="4849"/>
                    <a:pt x="130774" y="4849"/>
                  </a:cubicBezTo>
                  <a:cubicBezTo>
                    <a:pt x="130267" y="4849"/>
                    <a:pt x="129691" y="4923"/>
                    <a:pt x="128951" y="5145"/>
                  </a:cubicBezTo>
                  <a:cubicBezTo>
                    <a:pt x="127991" y="5431"/>
                    <a:pt x="126794" y="5976"/>
                    <a:pt x="125158" y="6810"/>
                  </a:cubicBezTo>
                  <a:cubicBezTo>
                    <a:pt x="123934" y="7440"/>
                    <a:pt x="122722" y="7937"/>
                    <a:pt x="121450" y="8320"/>
                  </a:cubicBezTo>
                  <a:cubicBezTo>
                    <a:pt x="119120" y="9018"/>
                    <a:pt x="116956" y="9229"/>
                    <a:pt x="115024" y="9416"/>
                  </a:cubicBezTo>
                  <a:cubicBezTo>
                    <a:pt x="113344" y="9580"/>
                    <a:pt x="111922" y="9721"/>
                    <a:pt x="110576" y="10126"/>
                  </a:cubicBezTo>
                  <a:cubicBezTo>
                    <a:pt x="108919" y="10625"/>
                    <a:pt x="107610" y="11490"/>
                    <a:pt x="106424" y="12867"/>
                  </a:cubicBezTo>
                  <a:cubicBezTo>
                    <a:pt x="106328" y="12976"/>
                    <a:pt x="106252" y="13076"/>
                    <a:pt x="106146" y="13160"/>
                  </a:cubicBezTo>
                  <a:lnTo>
                    <a:pt x="105966" y="13345"/>
                  </a:lnTo>
                  <a:cubicBezTo>
                    <a:pt x="105789" y="13531"/>
                    <a:pt x="102956" y="14588"/>
                    <a:pt x="103053" y="14821"/>
                  </a:cubicBezTo>
                  <a:cubicBezTo>
                    <a:pt x="103068" y="14857"/>
                    <a:pt x="103153" y="14872"/>
                    <a:pt x="103286" y="14872"/>
                  </a:cubicBezTo>
                  <a:cubicBezTo>
                    <a:pt x="104011" y="14872"/>
                    <a:pt x="106175" y="14420"/>
                    <a:pt x="106398" y="14418"/>
                  </a:cubicBezTo>
                  <a:cubicBezTo>
                    <a:pt x="106904" y="14424"/>
                    <a:pt x="107389" y="14427"/>
                    <a:pt x="107854" y="14427"/>
                  </a:cubicBezTo>
                  <a:cubicBezTo>
                    <a:pt x="110240" y="14427"/>
                    <a:pt x="112088" y="14349"/>
                    <a:pt x="113403" y="14193"/>
                  </a:cubicBezTo>
                  <a:cubicBezTo>
                    <a:pt x="113428" y="14190"/>
                    <a:pt x="113453" y="14188"/>
                    <a:pt x="113478" y="14188"/>
                  </a:cubicBezTo>
                  <a:cubicBezTo>
                    <a:pt x="113776" y="14188"/>
                    <a:pt x="114042" y="14421"/>
                    <a:pt x="114093" y="14746"/>
                  </a:cubicBezTo>
                  <a:cubicBezTo>
                    <a:pt x="114132" y="15049"/>
                    <a:pt x="113950" y="15313"/>
                    <a:pt x="113565" y="15427"/>
                  </a:cubicBezTo>
                  <a:lnTo>
                    <a:pt x="113541" y="15434"/>
                  </a:lnTo>
                  <a:cubicBezTo>
                    <a:pt x="111994" y="15610"/>
                    <a:pt x="109824" y="15668"/>
                    <a:pt x="107636" y="15668"/>
                  </a:cubicBezTo>
                  <a:cubicBezTo>
                    <a:pt x="104094" y="15668"/>
                    <a:pt x="100504" y="15516"/>
                    <a:pt x="99439" y="15463"/>
                  </a:cubicBezTo>
                  <a:cubicBezTo>
                    <a:pt x="98828" y="15439"/>
                    <a:pt x="98193" y="15417"/>
                    <a:pt x="97585" y="15393"/>
                  </a:cubicBezTo>
                  <a:cubicBezTo>
                    <a:pt x="96676" y="15336"/>
                    <a:pt x="95757" y="15283"/>
                    <a:pt x="94821" y="15283"/>
                  </a:cubicBezTo>
                  <a:cubicBezTo>
                    <a:pt x="93309" y="15283"/>
                    <a:pt x="91752" y="15422"/>
                    <a:pt x="90122" y="15911"/>
                  </a:cubicBezTo>
                  <a:cubicBezTo>
                    <a:pt x="88513" y="16396"/>
                    <a:pt x="86969" y="17174"/>
                    <a:pt x="85473" y="18306"/>
                  </a:cubicBezTo>
                  <a:cubicBezTo>
                    <a:pt x="82053" y="20854"/>
                    <a:pt x="79494" y="21835"/>
                    <a:pt x="77475" y="22444"/>
                  </a:cubicBezTo>
                  <a:cubicBezTo>
                    <a:pt x="76803" y="22647"/>
                    <a:pt x="76173" y="22810"/>
                    <a:pt x="75538" y="22974"/>
                  </a:cubicBezTo>
                  <a:cubicBezTo>
                    <a:pt x="74932" y="23132"/>
                    <a:pt x="74355" y="23304"/>
                    <a:pt x="73778" y="23476"/>
                  </a:cubicBezTo>
                  <a:cubicBezTo>
                    <a:pt x="71161" y="24264"/>
                    <a:pt x="68691" y="25456"/>
                    <a:pt x="65203" y="28651"/>
                  </a:cubicBezTo>
                  <a:cubicBezTo>
                    <a:pt x="62086" y="31528"/>
                    <a:pt x="59584" y="32517"/>
                    <a:pt x="57951" y="33009"/>
                  </a:cubicBezTo>
                  <a:cubicBezTo>
                    <a:pt x="56991" y="33300"/>
                    <a:pt x="56097" y="33462"/>
                    <a:pt x="55260" y="33637"/>
                  </a:cubicBezTo>
                  <a:cubicBezTo>
                    <a:pt x="54494" y="33787"/>
                    <a:pt x="53801" y="33918"/>
                    <a:pt x="53127" y="34122"/>
                  </a:cubicBezTo>
                  <a:cubicBezTo>
                    <a:pt x="51111" y="34727"/>
                    <a:pt x="49356" y="35859"/>
                    <a:pt x="47356" y="39393"/>
                  </a:cubicBezTo>
                  <a:cubicBezTo>
                    <a:pt x="47024" y="39939"/>
                    <a:pt x="46700" y="40428"/>
                    <a:pt x="46387" y="40862"/>
                  </a:cubicBezTo>
                  <a:cubicBezTo>
                    <a:pt x="46220" y="41095"/>
                    <a:pt x="42969" y="43140"/>
                    <a:pt x="43139" y="43351"/>
                  </a:cubicBezTo>
                  <a:cubicBezTo>
                    <a:pt x="43148" y="43365"/>
                    <a:pt x="43170" y="43371"/>
                    <a:pt x="43203" y="43371"/>
                  </a:cubicBezTo>
                  <a:cubicBezTo>
                    <a:pt x="43708" y="43371"/>
                    <a:pt x="46825" y="41911"/>
                    <a:pt x="47073" y="41834"/>
                  </a:cubicBezTo>
                  <a:cubicBezTo>
                    <a:pt x="49152" y="41182"/>
                    <a:pt x="50885" y="40501"/>
                    <a:pt x="52313" y="39759"/>
                  </a:cubicBezTo>
                  <a:cubicBezTo>
                    <a:pt x="52374" y="39741"/>
                    <a:pt x="52435" y="39732"/>
                    <a:pt x="52494" y="39732"/>
                  </a:cubicBezTo>
                  <a:cubicBezTo>
                    <a:pt x="52713" y="39732"/>
                    <a:pt x="52909" y="39855"/>
                    <a:pt x="53035" y="40065"/>
                  </a:cubicBezTo>
                  <a:cubicBezTo>
                    <a:pt x="53110" y="40225"/>
                    <a:pt x="53127" y="40377"/>
                    <a:pt x="53077" y="40549"/>
                  </a:cubicBezTo>
                  <a:cubicBezTo>
                    <a:pt x="53016" y="40697"/>
                    <a:pt x="52926" y="40831"/>
                    <a:pt x="52764" y="40903"/>
                  </a:cubicBezTo>
                  <a:cubicBezTo>
                    <a:pt x="51259" y="41725"/>
                    <a:pt x="49244" y="42515"/>
                    <a:pt x="46772" y="43259"/>
                  </a:cubicBezTo>
                  <a:cubicBezTo>
                    <a:pt x="42809" y="44452"/>
                    <a:pt x="38982" y="45133"/>
                    <a:pt x="38536" y="45215"/>
                  </a:cubicBezTo>
                  <a:cubicBezTo>
                    <a:pt x="37780" y="45392"/>
                    <a:pt x="37038" y="45538"/>
                    <a:pt x="36340" y="45746"/>
                  </a:cubicBezTo>
                  <a:cubicBezTo>
                    <a:pt x="33771" y="46522"/>
                    <a:pt x="31078" y="48012"/>
                    <a:pt x="28812" y="53621"/>
                  </a:cubicBezTo>
                  <a:cubicBezTo>
                    <a:pt x="28441" y="54569"/>
                    <a:pt x="28046" y="55422"/>
                    <a:pt x="27532" y="56413"/>
                  </a:cubicBezTo>
                  <a:cubicBezTo>
                    <a:pt x="27520" y="56416"/>
                    <a:pt x="27513" y="56433"/>
                    <a:pt x="27515" y="56445"/>
                  </a:cubicBezTo>
                  <a:cubicBezTo>
                    <a:pt x="27440" y="56622"/>
                    <a:pt x="27338" y="56811"/>
                    <a:pt x="27236" y="56997"/>
                  </a:cubicBezTo>
                  <a:cubicBezTo>
                    <a:pt x="27202" y="57063"/>
                    <a:pt x="24352" y="64989"/>
                    <a:pt x="23152" y="67524"/>
                  </a:cubicBezTo>
                  <a:cubicBezTo>
                    <a:pt x="23067" y="67682"/>
                    <a:pt x="22924" y="67800"/>
                    <a:pt x="22755" y="67854"/>
                  </a:cubicBezTo>
                  <a:cubicBezTo>
                    <a:pt x="22696" y="67872"/>
                    <a:pt x="22636" y="67881"/>
                    <a:pt x="22576" y="67881"/>
                  </a:cubicBezTo>
                  <a:cubicBezTo>
                    <a:pt x="22479" y="67881"/>
                    <a:pt x="22383" y="67857"/>
                    <a:pt x="22294" y="67808"/>
                  </a:cubicBezTo>
                  <a:cubicBezTo>
                    <a:pt x="22146" y="67747"/>
                    <a:pt x="22054" y="67621"/>
                    <a:pt x="21979" y="67456"/>
                  </a:cubicBezTo>
                  <a:cubicBezTo>
                    <a:pt x="21928" y="67291"/>
                    <a:pt x="21933" y="67129"/>
                    <a:pt x="22015" y="66976"/>
                  </a:cubicBezTo>
                  <a:cubicBezTo>
                    <a:pt x="22379" y="66184"/>
                    <a:pt x="23237" y="65018"/>
                    <a:pt x="24037" y="62892"/>
                  </a:cubicBezTo>
                  <a:cubicBezTo>
                    <a:pt x="24137" y="62671"/>
                    <a:pt x="26325" y="59109"/>
                    <a:pt x="25627" y="59109"/>
                  </a:cubicBezTo>
                  <a:cubicBezTo>
                    <a:pt x="25561" y="59109"/>
                    <a:pt x="25470" y="59141"/>
                    <a:pt x="25348" y="59210"/>
                  </a:cubicBezTo>
                  <a:cubicBezTo>
                    <a:pt x="25747" y="58607"/>
                    <a:pt x="25886" y="58369"/>
                    <a:pt x="25855" y="58369"/>
                  </a:cubicBezTo>
                  <a:cubicBezTo>
                    <a:pt x="25735" y="58369"/>
                    <a:pt x="23180" y="61780"/>
                    <a:pt x="23026" y="61826"/>
                  </a:cubicBezTo>
                  <a:cubicBezTo>
                    <a:pt x="22978" y="61840"/>
                    <a:pt x="22929" y="61855"/>
                    <a:pt x="22890" y="61891"/>
                  </a:cubicBezTo>
                  <a:cubicBezTo>
                    <a:pt x="22285" y="62230"/>
                    <a:pt x="21700" y="62458"/>
                    <a:pt x="21140" y="62681"/>
                  </a:cubicBezTo>
                  <a:cubicBezTo>
                    <a:pt x="19085" y="63510"/>
                    <a:pt x="17754" y="64225"/>
                    <a:pt x="16353" y="68523"/>
                  </a:cubicBezTo>
                  <a:cubicBezTo>
                    <a:pt x="14490" y="74165"/>
                    <a:pt x="11276" y="76703"/>
                    <a:pt x="8180" y="79127"/>
                  </a:cubicBezTo>
                  <a:cubicBezTo>
                    <a:pt x="5706" y="81078"/>
                    <a:pt x="2904" y="83257"/>
                    <a:pt x="591" y="87489"/>
                  </a:cubicBezTo>
                  <a:cubicBezTo>
                    <a:pt x="0" y="90574"/>
                    <a:pt x="553" y="93447"/>
                    <a:pt x="2174" y="95786"/>
                  </a:cubicBezTo>
                  <a:cubicBezTo>
                    <a:pt x="5000" y="99896"/>
                    <a:pt x="10658" y="102412"/>
                    <a:pt x="18128" y="102885"/>
                  </a:cubicBezTo>
                  <a:cubicBezTo>
                    <a:pt x="25627" y="103348"/>
                    <a:pt x="31330" y="104538"/>
                    <a:pt x="36384" y="105583"/>
                  </a:cubicBezTo>
                  <a:cubicBezTo>
                    <a:pt x="41423" y="106630"/>
                    <a:pt x="45860" y="107548"/>
                    <a:pt x="50942" y="107548"/>
                  </a:cubicBezTo>
                  <a:cubicBezTo>
                    <a:pt x="51776" y="107548"/>
                    <a:pt x="52627" y="107524"/>
                    <a:pt x="53501" y="107471"/>
                  </a:cubicBezTo>
                  <a:cubicBezTo>
                    <a:pt x="55328" y="107364"/>
                    <a:pt x="57236" y="107000"/>
                    <a:pt x="59301" y="106380"/>
                  </a:cubicBezTo>
                  <a:cubicBezTo>
                    <a:pt x="60682" y="105965"/>
                    <a:pt x="62035" y="105471"/>
                    <a:pt x="63356" y="104897"/>
                  </a:cubicBezTo>
                  <a:lnTo>
                    <a:pt x="63453" y="104868"/>
                  </a:lnTo>
                  <a:cubicBezTo>
                    <a:pt x="66296" y="103699"/>
                    <a:pt x="69205" y="102221"/>
                    <a:pt x="72229" y="100706"/>
                  </a:cubicBezTo>
                  <a:cubicBezTo>
                    <a:pt x="77521" y="98013"/>
                    <a:pt x="83500" y="95007"/>
                    <a:pt x="90442" y="92916"/>
                  </a:cubicBezTo>
                  <a:cubicBezTo>
                    <a:pt x="91256" y="92671"/>
                    <a:pt x="92100" y="92416"/>
                    <a:pt x="92953" y="92213"/>
                  </a:cubicBezTo>
                  <a:cubicBezTo>
                    <a:pt x="95799" y="91486"/>
                    <a:pt x="98634" y="90817"/>
                    <a:pt x="101485" y="90114"/>
                  </a:cubicBezTo>
                  <a:lnTo>
                    <a:pt x="101780" y="90051"/>
                  </a:lnTo>
                  <a:cubicBezTo>
                    <a:pt x="107428" y="88718"/>
                    <a:pt x="113289" y="87317"/>
                    <a:pt x="119317" y="85501"/>
                  </a:cubicBezTo>
                  <a:cubicBezTo>
                    <a:pt x="129448" y="82452"/>
                    <a:pt x="138154" y="78756"/>
                    <a:pt x="146744" y="73889"/>
                  </a:cubicBezTo>
                  <a:cubicBezTo>
                    <a:pt x="160473" y="66087"/>
                    <a:pt x="170881" y="62301"/>
                    <a:pt x="181376" y="58798"/>
                  </a:cubicBezTo>
                  <a:cubicBezTo>
                    <a:pt x="182711" y="58372"/>
                    <a:pt x="184042" y="57916"/>
                    <a:pt x="185380" y="57487"/>
                  </a:cubicBezTo>
                  <a:cubicBezTo>
                    <a:pt x="189098" y="56263"/>
                    <a:pt x="192908" y="55010"/>
                    <a:pt x="197004" y="53565"/>
                  </a:cubicBezTo>
                  <a:cubicBezTo>
                    <a:pt x="206775" y="50099"/>
                    <a:pt x="212270" y="43732"/>
                    <a:pt x="215135" y="38993"/>
                  </a:cubicBezTo>
                  <a:cubicBezTo>
                    <a:pt x="217011" y="35915"/>
                    <a:pt x="217493" y="32468"/>
                    <a:pt x="216451" y="29274"/>
                  </a:cubicBezTo>
                  <a:cubicBezTo>
                    <a:pt x="215774" y="27282"/>
                    <a:pt x="214533" y="25510"/>
                    <a:pt x="212776" y="24102"/>
                  </a:cubicBezTo>
                  <a:cubicBezTo>
                    <a:pt x="211654" y="23338"/>
                    <a:pt x="210563" y="23277"/>
                    <a:pt x="209264" y="23222"/>
                  </a:cubicBezTo>
                  <a:cubicBezTo>
                    <a:pt x="206719" y="23125"/>
                    <a:pt x="203827" y="23001"/>
                    <a:pt x="200366" y="16973"/>
                  </a:cubicBezTo>
                  <a:lnTo>
                    <a:pt x="199959" y="16229"/>
                  </a:lnTo>
                  <a:cubicBezTo>
                    <a:pt x="197702" y="11996"/>
                    <a:pt x="189784" y="6656"/>
                    <a:pt x="183460" y="6656"/>
                  </a:cubicBezTo>
                  <a:cubicBezTo>
                    <a:pt x="182538" y="6656"/>
                    <a:pt x="181650" y="6769"/>
                    <a:pt x="180818" y="7016"/>
                  </a:cubicBezTo>
                  <a:lnTo>
                    <a:pt x="181000" y="7617"/>
                  </a:lnTo>
                  <a:lnTo>
                    <a:pt x="180421" y="7084"/>
                  </a:lnTo>
                  <a:lnTo>
                    <a:pt x="180397" y="7089"/>
                  </a:lnTo>
                  <a:cubicBezTo>
                    <a:pt x="180157" y="7162"/>
                    <a:pt x="179975" y="7346"/>
                    <a:pt x="179946" y="7591"/>
                  </a:cubicBezTo>
                  <a:cubicBezTo>
                    <a:pt x="179914" y="7838"/>
                    <a:pt x="180018" y="8095"/>
                    <a:pt x="180237" y="8209"/>
                  </a:cubicBezTo>
                  <a:cubicBezTo>
                    <a:pt x="183225" y="10138"/>
                    <a:pt x="185593" y="12254"/>
                    <a:pt x="187261" y="14501"/>
                  </a:cubicBezTo>
                  <a:cubicBezTo>
                    <a:pt x="187476" y="14775"/>
                    <a:pt x="187411" y="15163"/>
                    <a:pt x="186955" y="15480"/>
                  </a:cubicBezTo>
                  <a:cubicBezTo>
                    <a:pt x="186894" y="15498"/>
                    <a:pt x="186833" y="15507"/>
                    <a:pt x="186773" y="15507"/>
                  </a:cubicBezTo>
                  <a:cubicBezTo>
                    <a:pt x="186573" y="15507"/>
                    <a:pt x="186385" y="15410"/>
                    <a:pt x="186255" y="15247"/>
                  </a:cubicBezTo>
                  <a:cubicBezTo>
                    <a:pt x="181727" y="9176"/>
                    <a:pt x="173244" y="6049"/>
                    <a:pt x="173115" y="5984"/>
                  </a:cubicBezTo>
                  <a:cubicBezTo>
                    <a:pt x="171113" y="5249"/>
                    <a:pt x="169017" y="4284"/>
                    <a:pt x="167039" y="3363"/>
                  </a:cubicBezTo>
                  <a:cubicBezTo>
                    <a:pt x="163453" y="1711"/>
                    <a:pt x="159756" y="1"/>
                    <a:pt x="157213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6"/>
            <p:cNvSpPr/>
            <p:nvPr/>
          </p:nvSpPr>
          <p:spPr>
            <a:xfrm>
              <a:off x="5816600" y="731475"/>
              <a:ext cx="97225" cy="65700"/>
            </a:xfrm>
            <a:custGeom>
              <a:avLst/>
              <a:gdLst/>
              <a:ahLst/>
              <a:cxnLst/>
              <a:rect l="l" t="t" r="r" b="b"/>
              <a:pathLst>
                <a:path w="3889" h="2628" extrusionOk="0">
                  <a:moveTo>
                    <a:pt x="697" y="0"/>
                  </a:moveTo>
                  <a:cubicBezTo>
                    <a:pt x="630" y="0"/>
                    <a:pt x="563" y="12"/>
                    <a:pt x="503" y="30"/>
                  </a:cubicBezTo>
                  <a:cubicBezTo>
                    <a:pt x="386" y="66"/>
                    <a:pt x="255" y="156"/>
                    <a:pt x="163" y="289"/>
                  </a:cubicBezTo>
                  <a:cubicBezTo>
                    <a:pt x="1" y="524"/>
                    <a:pt x="28" y="880"/>
                    <a:pt x="277" y="1096"/>
                  </a:cubicBezTo>
                  <a:cubicBezTo>
                    <a:pt x="1114" y="1865"/>
                    <a:pt x="1984" y="2335"/>
                    <a:pt x="3033" y="2597"/>
                  </a:cubicBezTo>
                  <a:cubicBezTo>
                    <a:pt x="3087" y="2617"/>
                    <a:pt x="3145" y="2628"/>
                    <a:pt x="3203" y="2628"/>
                  </a:cubicBezTo>
                  <a:cubicBezTo>
                    <a:pt x="3253" y="2628"/>
                    <a:pt x="3303" y="2620"/>
                    <a:pt x="3351" y="2604"/>
                  </a:cubicBezTo>
                  <a:cubicBezTo>
                    <a:pt x="3545" y="2548"/>
                    <a:pt x="3685" y="2403"/>
                    <a:pt x="3760" y="2221"/>
                  </a:cubicBezTo>
                  <a:cubicBezTo>
                    <a:pt x="3889" y="1947"/>
                    <a:pt x="3763" y="1617"/>
                    <a:pt x="3501" y="1460"/>
                  </a:cubicBezTo>
                  <a:cubicBezTo>
                    <a:pt x="2704" y="990"/>
                    <a:pt x="1877" y="505"/>
                    <a:pt x="961" y="76"/>
                  </a:cubicBezTo>
                  <a:cubicBezTo>
                    <a:pt x="885" y="22"/>
                    <a:pt x="791" y="0"/>
                    <a:pt x="697" y="0"/>
                  </a:cubicBezTo>
                  <a:close/>
                </a:path>
              </a:pathLst>
            </a:custGeom>
            <a:solidFill>
              <a:srgbClr val="46B06A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6"/>
            <p:cNvSpPr/>
            <p:nvPr/>
          </p:nvSpPr>
          <p:spPr>
            <a:xfrm>
              <a:off x="2307675" y="997850"/>
              <a:ext cx="2508525" cy="1059725"/>
            </a:xfrm>
            <a:custGeom>
              <a:avLst/>
              <a:gdLst/>
              <a:ahLst/>
              <a:cxnLst/>
              <a:rect l="l" t="t" r="r" b="b"/>
              <a:pathLst>
                <a:path w="100341" h="42389" extrusionOk="0">
                  <a:moveTo>
                    <a:pt x="100084" y="0"/>
                  </a:moveTo>
                  <a:cubicBezTo>
                    <a:pt x="99756" y="0"/>
                    <a:pt x="98934" y="321"/>
                    <a:pt x="98780" y="323"/>
                  </a:cubicBezTo>
                  <a:cubicBezTo>
                    <a:pt x="98246" y="319"/>
                    <a:pt x="97713" y="317"/>
                    <a:pt x="97181" y="317"/>
                  </a:cubicBezTo>
                  <a:cubicBezTo>
                    <a:pt x="80782" y="317"/>
                    <a:pt x="65610" y="2380"/>
                    <a:pt x="52052" y="6463"/>
                  </a:cubicBezTo>
                  <a:cubicBezTo>
                    <a:pt x="19015" y="16412"/>
                    <a:pt x="4732" y="35328"/>
                    <a:pt x="1144" y="40883"/>
                  </a:cubicBezTo>
                  <a:cubicBezTo>
                    <a:pt x="1035" y="41048"/>
                    <a:pt x="0" y="41232"/>
                    <a:pt x="59" y="41423"/>
                  </a:cubicBezTo>
                  <a:cubicBezTo>
                    <a:pt x="134" y="41583"/>
                    <a:pt x="1270" y="41734"/>
                    <a:pt x="1450" y="41811"/>
                  </a:cubicBezTo>
                  <a:cubicBezTo>
                    <a:pt x="1888" y="41964"/>
                    <a:pt x="2303" y="42129"/>
                    <a:pt x="2759" y="42332"/>
                  </a:cubicBezTo>
                  <a:cubicBezTo>
                    <a:pt x="2830" y="42370"/>
                    <a:pt x="2913" y="42389"/>
                    <a:pt x="2998" y="42389"/>
                  </a:cubicBezTo>
                  <a:cubicBezTo>
                    <a:pt x="3061" y="42389"/>
                    <a:pt x="3125" y="42379"/>
                    <a:pt x="3185" y="42359"/>
                  </a:cubicBezTo>
                  <a:cubicBezTo>
                    <a:pt x="3234" y="42345"/>
                    <a:pt x="3272" y="42308"/>
                    <a:pt x="3345" y="42284"/>
                  </a:cubicBezTo>
                  <a:cubicBezTo>
                    <a:pt x="4940" y="41225"/>
                    <a:pt x="9315" y="38626"/>
                    <a:pt x="15028" y="36906"/>
                  </a:cubicBezTo>
                  <a:cubicBezTo>
                    <a:pt x="18295" y="35921"/>
                    <a:pt x="21458" y="35388"/>
                    <a:pt x="24481" y="35342"/>
                  </a:cubicBezTo>
                  <a:cubicBezTo>
                    <a:pt x="24553" y="35320"/>
                    <a:pt x="24609" y="35330"/>
                    <a:pt x="24658" y="35315"/>
                  </a:cubicBezTo>
                  <a:cubicBezTo>
                    <a:pt x="24843" y="35492"/>
                    <a:pt x="24953" y="35559"/>
                    <a:pt x="25016" y="35559"/>
                  </a:cubicBezTo>
                  <a:cubicBezTo>
                    <a:pt x="25186" y="35559"/>
                    <a:pt x="25009" y="35063"/>
                    <a:pt x="25067" y="34930"/>
                  </a:cubicBezTo>
                  <a:cubicBezTo>
                    <a:pt x="26027" y="32468"/>
                    <a:pt x="29096" y="26488"/>
                    <a:pt x="36442" y="24275"/>
                  </a:cubicBezTo>
                  <a:cubicBezTo>
                    <a:pt x="38301" y="23715"/>
                    <a:pt x="40315" y="23429"/>
                    <a:pt x="42470" y="23429"/>
                  </a:cubicBezTo>
                  <a:cubicBezTo>
                    <a:pt x="43516" y="23429"/>
                    <a:pt x="44595" y="23497"/>
                    <a:pt x="45706" y="23633"/>
                  </a:cubicBezTo>
                  <a:cubicBezTo>
                    <a:pt x="45729" y="23640"/>
                    <a:pt x="45754" y="23643"/>
                    <a:pt x="45778" y="23643"/>
                  </a:cubicBezTo>
                  <a:cubicBezTo>
                    <a:pt x="45842" y="23643"/>
                    <a:pt x="45908" y="23623"/>
                    <a:pt x="45961" y="23609"/>
                  </a:cubicBezTo>
                  <a:cubicBezTo>
                    <a:pt x="46033" y="23587"/>
                    <a:pt x="46106" y="23565"/>
                    <a:pt x="46169" y="23519"/>
                  </a:cubicBezTo>
                  <a:cubicBezTo>
                    <a:pt x="48389" y="21856"/>
                    <a:pt x="50934" y="20567"/>
                    <a:pt x="53743" y="19721"/>
                  </a:cubicBezTo>
                  <a:cubicBezTo>
                    <a:pt x="56553" y="18875"/>
                    <a:pt x="59643" y="18441"/>
                    <a:pt x="62966" y="18436"/>
                  </a:cubicBezTo>
                  <a:cubicBezTo>
                    <a:pt x="62972" y="18436"/>
                    <a:pt x="62977" y="18436"/>
                    <a:pt x="62982" y="18436"/>
                  </a:cubicBezTo>
                  <a:cubicBezTo>
                    <a:pt x="63051" y="18436"/>
                    <a:pt x="63097" y="18422"/>
                    <a:pt x="63165" y="18402"/>
                  </a:cubicBezTo>
                  <a:cubicBezTo>
                    <a:pt x="63266" y="18373"/>
                    <a:pt x="63356" y="18317"/>
                    <a:pt x="63431" y="18245"/>
                  </a:cubicBezTo>
                  <a:cubicBezTo>
                    <a:pt x="64798" y="16786"/>
                    <a:pt x="66345" y="15561"/>
                    <a:pt x="68044" y="14604"/>
                  </a:cubicBezTo>
                  <a:cubicBezTo>
                    <a:pt x="69309" y="13877"/>
                    <a:pt x="70654" y="13295"/>
                    <a:pt x="72053" y="12873"/>
                  </a:cubicBezTo>
                  <a:cubicBezTo>
                    <a:pt x="74128" y="12249"/>
                    <a:pt x="76378" y="11936"/>
                    <a:pt x="78791" y="11936"/>
                  </a:cubicBezTo>
                  <a:cubicBezTo>
                    <a:pt x="81903" y="11936"/>
                    <a:pt x="85288" y="12457"/>
                    <a:pt x="88922" y="13501"/>
                  </a:cubicBezTo>
                  <a:cubicBezTo>
                    <a:pt x="89036" y="13541"/>
                    <a:pt x="89421" y="13977"/>
                    <a:pt x="89532" y="13977"/>
                  </a:cubicBezTo>
                  <a:cubicBezTo>
                    <a:pt x="89535" y="13977"/>
                    <a:pt x="89538" y="13977"/>
                    <a:pt x="89541" y="13976"/>
                  </a:cubicBezTo>
                  <a:cubicBezTo>
                    <a:pt x="89710" y="13925"/>
                    <a:pt x="89579" y="13332"/>
                    <a:pt x="89637" y="13181"/>
                  </a:cubicBezTo>
                  <a:cubicBezTo>
                    <a:pt x="91349" y="9735"/>
                    <a:pt x="93828" y="7626"/>
                    <a:pt x="97503" y="6521"/>
                  </a:cubicBezTo>
                  <a:cubicBezTo>
                    <a:pt x="97692" y="6463"/>
                    <a:pt x="98157" y="6346"/>
                    <a:pt x="98181" y="6341"/>
                  </a:cubicBezTo>
                  <a:cubicBezTo>
                    <a:pt x="99066" y="6266"/>
                    <a:pt x="98625" y="6000"/>
                    <a:pt x="98620" y="5711"/>
                  </a:cubicBezTo>
                  <a:cubicBezTo>
                    <a:pt x="98606" y="4618"/>
                    <a:pt x="98702" y="2936"/>
                    <a:pt x="99347" y="1169"/>
                  </a:cubicBezTo>
                  <a:cubicBezTo>
                    <a:pt x="99422" y="965"/>
                    <a:pt x="100341" y="212"/>
                    <a:pt x="100210" y="42"/>
                  </a:cubicBezTo>
                  <a:cubicBezTo>
                    <a:pt x="100193" y="13"/>
                    <a:pt x="100148" y="0"/>
                    <a:pt x="100084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6"/>
            <p:cNvSpPr/>
            <p:nvPr/>
          </p:nvSpPr>
          <p:spPr>
            <a:xfrm>
              <a:off x="3249200" y="1479900"/>
              <a:ext cx="632875" cy="497450"/>
            </a:xfrm>
            <a:custGeom>
              <a:avLst/>
              <a:gdLst/>
              <a:ahLst/>
              <a:cxnLst/>
              <a:rect l="l" t="t" r="r" b="b"/>
              <a:pathLst>
                <a:path w="25315" h="19898" extrusionOk="0">
                  <a:moveTo>
                    <a:pt x="24988" y="0"/>
                  </a:moveTo>
                  <a:cubicBezTo>
                    <a:pt x="24720" y="0"/>
                    <a:pt x="23336" y="512"/>
                    <a:pt x="23208" y="521"/>
                  </a:cubicBezTo>
                  <a:cubicBezTo>
                    <a:pt x="20782" y="671"/>
                    <a:pt x="18482" y="1066"/>
                    <a:pt x="16376" y="1702"/>
                  </a:cubicBezTo>
                  <a:cubicBezTo>
                    <a:pt x="4441" y="5296"/>
                    <a:pt x="791" y="16089"/>
                    <a:pt x="76" y="19163"/>
                  </a:cubicBezTo>
                  <a:cubicBezTo>
                    <a:pt x="0" y="19487"/>
                    <a:pt x="580" y="19323"/>
                    <a:pt x="897" y="19417"/>
                  </a:cubicBezTo>
                  <a:cubicBezTo>
                    <a:pt x="1985" y="19738"/>
                    <a:pt x="2997" y="19898"/>
                    <a:pt x="3953" y="19898"/>
                  </a:cubicBezTo>
                  <a:cubicBezTo>
                    <a:pt x="4738" y="19898"/>
                    <a:pt x="5485" y="19790"/>
                    <a:pt x="6203" y="19575"/>
                  </a:cubicBezTo>
                  <a:cubicBezTo>
                    <a:pt x="8956" y="18743"/>
                    <a:pt x="10910" y="16397"/>
                    <a:pt x="12982" y="13913"/>
                  </a:cubicBezTo>
                  <a:cubicBezTo>
                    <a:pt x="14994" y="11491"/>
                    <a:pt x="17275" y="8752"/>
                    <a:pt x="20642" y="7485"/>
                  </a:cubicBezTo>
                  <a:cubicBezTo>
                    <a:pt x="20823" y="7419"/>
                    <a:pt x="21027" y="7485"/>
                    <a:pt x="21085" y="7301"/>
                  </a:cubicBezTo>
                  <a:cubicBezTo>
                    <a:pt x="21352" y="6440"/>
                    <a:pt x="22091" y="3965"/>
                    <a:pt x="23766" y="1496"/>
                  </a:cubicBezTo>
                  <a:cubicBezTo>
                    <a:pt x="23960" y="1207"/>
                    <a:pt x="25315" y="201"/>
                    <a:pt x="25026" y="7"/>
                  </a:cubicBezTo>
                  <a:cubicBezTo>
                    <a:pt x="25019" y="2"/>
                    <a:pt x="25006" y="0"/>
                    <a:pt x="24988" y="0"/>
                  </a:cubicBezTo>
                  <a:close/>
                </a:path>
              </a:pathLst>
            </a:custGeom>
            <a:solidFill>
              <a:srgbClr val="F4942E"/>
            </a:solidFill>
            <a:ln w="952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6"/>
            <p:cNvSpPr/>
            <p:nvPr/>
          </p:nvSpPr>
          <p:spPr>
            <a:xfrm>
              <a:off x="787350" y="2088500"/>
              <a:ext cx="222575" cy="195100"/>
            </a:xfrm>
            <a:custGeom>
              <a:avLst/>
              <a:gdLst/>
              <a:ahLst/>
              <a:cxnLst/>
              <a:rect l="l" t="t" r="r" b="b"/>
              <a:pathLst>
                <a:path w="8903" h="7804" extrusionOk="0">
                  <a:moveTo>
                    <a:pt x="8241" y="0"/>
                  </a:moveTo>
                  <a:cubicBezTo>
                    <a:pt x="8180" y="0"/>
                    <a:pt x="8119" y="9"/>
                    <a:pt x="8059" y="27"/>
                  </a:cubicBezTo>
                  <a:cubicBezTo>
                    <a:pt x="8011" y="42"/>
                    <a:pt x="7967" y="54"/>
                    <a:pt x="7924" y="93"/>
                  </a:cubicBezTo>
                  <a:cubicBezTo>
                    <a:pt x="4736" y="1945"/>
                    <a:pt x="2928" y="3326"/>
                    <a:pt x="2295" y="3833"/>
                  </a:cubicBezTo>
                  <a:cubicBezTo>
                    <a:pt x="1537" y="4453"/>
                    <a:pt x="819" y="5457"/>
                    <a:pt x="126" y="6894"/>
                  </a:cubicBezTo>
                  <a:cubicBezTo>
                    <a:pt x="0" y="7168"/>
                    <a:pt x="78" y="7510"/>
                    <a:pt x="310" y="7677"/>
                  </a:cubicBezTo>
                  <a:cubicBezTo>
                    <a:pt x="423" y="7764"/>
                    <a:pt x="543" y="7804"/>
                    <a:pt x="665" y="7804"/>
                  </a:cubicBezTo>
                  <a:cubicBezTo>
                    <a:pt x="730" y="7804"/>
                    <a:pt x="795" y="7792"/>
                    <a:pt x="861" y="7771"/>
                  </a:cubicBezTo>
                  <a:cubicBezTo>
                    <a:pt x="953" y="7740"/>
                    <a:pt x="1037" y="7699"/>
                    <a:pt x="1113" y="7643"/>
                  </a:cubicBezTo>
                  <a:cubicBezTo>
                    <a:pt x="2206" y="6584"/>
                    <a:pt x="3309" y="5726"/>
                    <a:pt x="4489" y="4768"/>
                  </a:cubicBezTo>
                  <a:cubicBezTo>
                    <a:pt x="5934" y="3653"/>
                    <a:pt x="7393" y="2505"/>
                    <a:pt x="8706" y="1036"/>
                  </a:cubicBezTo>
                  <a:cubicBezTo>
                    <a:pt x="8903" y="820"/>
                    <a:pt x="8903" y="481"/>
                    <a:pt x="8721" y="221"/>
                  </a:cubicBezTo>
                  <a:cubicBezTo>
                    <a:pt x="8597" y="79"/>
                    <a:pt x="8422" y="0"/>
                    <a:pt x="8241" y="0"/>
                  </a:cubicBezTo>
                  <a:close/>
                </a:path>
              </a:pathLst>
            </a:custGeom>
            <a:solidFill>
              <a:srgbClr val="0F1B1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6"/>
            <p:cNvSpPr/>
            <p:nvPr/>
          </p:nvSpPr>
          <p:spPr>
            <a:xfrm>
              <a:off x="5816675" y="731475"/>
              <a:ext cx="97025" cy="65700"/>
            </a:xfrm>
            <a:custGeom>
              <a:avLst/>
              <a:gdLst/>
              <a:ahLst/>
              <a:cxnLst/>
              <a:rect l="l" t="t" r="r" b="b"/>
              <a:pathLst>
                <a:path w="3881" h="2628" extrusionOk="0">
                  <a:moveTo>
                    <a:pt x="701" y="0"/>
                  </a:moveTo>
                  <a:cubicBezTo>
                    <a:pt x="633" y="0"/>
                    <a:pt x="566" y="11"/>
                    <a:pt x="505" y="30"/>
                  </a:cubicBezTo>
                  <a:cubicBezTo>
                    <a:pt x="386" y="66"/>
                    <a:pt x="255" y="156"/>
                    <a:pt x="165" y="289"/>
                  </a:cubicBezTo>
                  <a:cubicBezTo>
                    <a:pt x="0" y="524"/>
                    <a:pt x="27" y="880"/>
                    <a:pt x="277" y="1096"/>
                  </a:cubicBezTo>
                  <a:cubicBezTo>
                    <a:pt x="1113" y="1865"/>
                    <a:pt x="1988" y="2335"/>
                    <a:pt x="3028" y="2597"/>
                  </a:cubicBezTo>
                  <a:cubicBezTo>
                    <a:pt x="3082" y="2617"/>
                    <a:pt x="3140" y="2628"/>
                    <a:pt x="3197" y="2628"/>
                  </a:cubicBezTo>
                  <a:cubicBezTo>
                    <a:pt x="3248" y="2628"/>
                    <a:pt x="3298" y="2620"/>
                    <a:pt x="3345" y="2604"/>
                  </a:cubicBezTo>
                  <a:cubicBezTo>
                    <a:pt x="3539" y="2548"/>
                    <a:pt x="3680" y="2403"/>
                    <a:pt x="3755" y="2221"/>
                  </a:cubicBezTo>
                  <a:cubicBezTo>
                    <a:pt x="3881" y="1947"/>
                    <a:pt x="3757" y="1617"/>
                    <a:pt x="3500" y="1460"/>
                  </a:cubicBezTo>
                  <a:cubicBezTo>
                    <a:pt x="2703" y="990"/>
                    <a:pt x="1876" y="505"/>
                    <a:pt x="960" y="73"/>
                  </a:cubicBezTo>
                  <a:cubicBezTo>
                    <a:pt x="886" y="21"/>
                    <a:pt x="793" y="0"/>
                    <a:pt x="701" y="0"/>
                  </a:cubicBezTo>
                  <a:close/>
                </a:path>
              </a:pathLst>
            </a:custGeom>
            <a:solidFill>
              <a:srgbClr val="0E1B1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6"/>
            <p:cNvSpPr/>
            <p:nvPr/>
          </p:nvSpPr>
          <p:spPr>
            <a:xfrm>
              <a:off x="4295500" y="253900"/>
              <a:ext cx="1856825" cy="1470200"/>
            </a:xfrm>
            <a:custGeom>
              <a:avLst/>
              <a:gdLst/>
              <a:ahLst/>
              <a:cxnLst/>
              <a:rect l="l" t="t" r="r" b="b"/>
              <a:pathLst>
                <a:path w="74273" h="58808" extrusionOk="0">
                  <a:moveTo>
                    <a:pt x="13993" y="1"/>
                  </a:moveTo>
                  <a:cubicBezTo>
                    <a:pt x="13559" y="1"/>
                    <a:pt x="13158" y="51"/>
                    <a:pt x="12798" y="159"/>
                  </a:cubicBezTo>
                  <a:cubicBezTo>
                    <a:pt x="12589" y="225"/>
                    <a:pt x="12386" y="312"/>
                    <a:pt x="12197" y="421"/>
                  </a:cubicBezTo>
                  <a:cubicBezTo>
                    <a:pt x="10895" y="1150"/>
                    <a:pt x="9768" y="1674"/>
                    <a:pt x="8617" y="2021"/>
                  </a:cubicBezTo>
                  <a:cubicBezTo>
                    <a:pt x="7369" y="2396"/>
                    <a:pt x="6186" y="2544"/>
                    <a:pt x="4797" y="2726"/>
                  </a:cubicBezTo>
                  <a:cubicBezTo>
                    <a:pt x="3534" y="2871"/>
                    <a:pt x="2022" y="3065"/>
                    <a:pt x="0" y="3489"/>
                  </a:cubicBezTo>
                  <a:cubicBezTo>
                    <a:pt x="0" y="3489"/>
                    <a:pt x="904" y="3457"/>
                    <a:pt x="2318" y="3457"/>
                  </a:cubicBezTo>
                  <a:cubicBezTo>
                    <a:pt x="5808" y="3457"/>
                    <a:pt x="12406" y="3656"/>
                    <a:pt x="16177" y="5036"/>
                  </a:cubicBezTo>
                  <a:cubicBezTo>
                    <a:pt x="21475" y="6975"/>
                    <a:pt x="17512" y="18852"/>
                    <a:pt x="26706" y="18890"/>
                  </a:cubicBezTo>
                  <a:cubicBezTo>
                    <a:pt x="35902" y="18895"/>
                    <a:pt x="42354" y="25803"/>
                    <a:pt x="37152" y="28707"/>
                  </a:cubicBezTo>
                  <a:cubicBezTo>
                    <a:pt x="31958" y="31632"/>
                    <a:pt x="26837" y="36526"/>
                    <a:pt x="30901" y="39859"/>
                  </a:cubicBezTo>
                  <a:cubicBezTo>
                    <a:pt x="34661" y="42944"/>
                    <a:pt x="45660" y="52858"/>
                    <a:pt x="38156" y="58808"/>
                  </a:cubicBezTo>
                  <a:cubicBezTo>
                    <a:pt x="39494" y="58377"/>
                    <a:pt x="40824" y="57926"/>
                    <a:pt x="42160" y="57494"/>
                  </a:cubicBezTo>
                  <a:cubicBezTo>
                    <a:pt x="45878" y="56270"/>
                    <a:pt x="49688" y="55017"/>
                    <a:pt x="53784" y="53575"/>
                  </a:cubicBezTo>
                  <a:cubicBezTo>
                    <a:pt x="63557" y="50109"/>
                    <a:pt x="69050" y="43739"/>
                    <a:pt x="71915" y="39001"/>
                  </a:cubicBezTo>
                  <a:cubicBezTo>
                    <a:pt x="73791" y="35922"/>
                    <a:pt x="74273" y="32478"/>
                    <a:pt x="73231" y="29281"/>
                  </a:cubicBezTo>
                  <a:cubicBezTo>
                    <a:pt x="72550" y="27286"/>
                    <a:pt x="71309" y="25512"/>
                    <a:pt x="69549" y="24104"/>
                  </a:cubicBezTo>
                  <a:cubicBezTo>
                    <a:pt x="68432" y="23343"/>
                    <a:pt x="67338" y="23280"/>
                    <a:pt x="66037" y="23227"/>
                  </a:cubicBezTo>
                  <a:cubicBezTo>
                    <a:pt x="63497" y="23125"/>
                    <a:pt x="60605" y="23001"/>
                    <a:pt x="57139" y="16976"/>
                  </a:cubicBezTo>
                  <a:lnTo>
                    <a:pt x="56734" y="16234"/>
                  </a:lnTo>
                  <a:cubicBezTo>
                    <a:pt x="54475" y="11999"/>
                    <a:pt x="46559" y="6658"/>
                    <a:pt x="40234" y="6658"/>
                  </a:cubicBezTo>
                  <a:cubicBezTo>
                    <a:pt x="39312" y="6658"/>
                    <a:pt x="38423" y="6771"/>
                    <a:pt x="37591" y="7019"/>
                  </a:cubicBezTo>
                  <a:lnTo>
                    <a:pt x="37773" y="7620"/>
                  </a:lnTo>
                  <a:lnTo>
                    <a:pt x="37194" y="7086"/>
                  </a:lnTo>
                  <a:lnTo>
                    <a:pt x="37169" y="7091"/>
                  </a:lnTo>
                  <a:cubicBezTo>
                    <a:pt x="36932" y="7164"/>
                    <a:pt x="36750" y="7351"/>
                    <a:pt x="36718" y="7595"/>
                  </a:cubicBezTo>
                  <a:cubicBezTo>
                    <a:pt x="36689" y="7840"/>
                    <a:pt x="36791" y="8095"/>
                    <a:pt x="37009" y="8213"/>
                  </a:cubicBezTo>
                  <a:cubicBezTo>
                    <a:pt x="40000" y="10140"/>
                    <a:pt x="42363" y="12259"/>
                    <a:pt x="44036" y="14503"/>
                  </a:cubicBezTo>
                  <a:cubicBezTo>
                    <a:pt x="44252" y="14780"/>
                    <a:pt x="44184" y="15163"/>
                    <a:pt x="43731" y="15485"/>
                  </a:cubicBezTo>
                  <a:cubicBezTo>
                    <a:pt x="43669" y="15504"/>
                    <a:pt x="43608" y="15513"/>
                    <a:pt x="43547" y="15513"/>
                  </a:cubicBezTo>
                  <a:cubicBezTo>
                    <a:pt x="43348" y="15513"/>
                    <a:pt x="43160" y="15414"/>
                    <a:pt x="43030" y="15252"/>
                  </a:cubicBezTo>
                  <a:cubicBezTo>
                    <a:pt x="38502" y="9176"/>
                    <a:pt x="30019" y="6049"/>
                    <a:pt x="29895" y="5984"/>
                  </a:cubicBezTo>
                  <a:cubicBezTo>
                    <a:pt x="27896" y="5249"/>
                    <a:pt x="25797" y="4284"/>
                    <a:pt x="23819" y="3363"/>
                  </a:cubicBezTo>
                  <a:cubicBezTo>
                    <a:pt x="20237" y="1711"/>
                    <a:pt x="16537" y="1"/>
                    <a:pt x="13993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6"/>
            <p:cNvSpPr/>
            <p:nvPr/>
          </p:nvSpPr>
          <p:spPr>
            <a:xfrm>
              <a:off x="652525" y="672325"/>
              <a:ext cx="5536525" cy="2301750"/>
            </a:xfrm>
            <a:custGeom>
              <a:avLst/>
              <a:gdLst/>
              <a:ahLst/>
              <a:cxnLst/>
              <a:rect l="l" t="t" r="r" b="b"/>
              <a:pathLst>
                <a:path w="221461" h="92070" fill="none" extrusionOk="0">
                  <a:moveTo>
                    <a:pt x="203452" y="1"/>
                  </a:moveTo>
                  <a:cubicBezTo>
                    <a:pt x="208561" y="1792"/>
                    <a:pt x="213210" y="4919"/>
                    <a:pt x="215668" y="6877"/>
                  </a:cubicBezTo>
                  <a:cubicBezTo>
                    <a:pt x="220518" y="10743"/>
                    <a:pt x="221461" y="17174"/>
                    <a:pt x="218176" y="22588"/>
                  </a:cubicBezTo>
                  <a:cubicBezTo>
                    <a:pt x="215198" y="27497"/>
                    <a:pt x="209618" y="33915"/>
                    <a:pt x="199702" y="37422"/>
                  </a:cubicBezTo>
                  <a:cubicBezTo>
                    <a:pt x="182181" y="43625"/>
                    <a:pt x="169676" y="46259"/>
                    <a:pt x="149544" y="57695"/>
                  </a:cubicBezTo>
                  <a:cubicBezTo>
                    <a:pt x="129412" y="69128"/>
                    <a:pt x="112305" y="71804"/>
                    <a:pt x="95607" y="76082"/>
                  </a:cubicBezTo>
                  <a:cubicBezTo>
                    <a:pt x="78912" y="80360"/>
                    <a:pt x="67709" y="90646"/>
                    <a:pt x="56034" y="91359"/>
                  </a:cubicBezTo>
                  <a:cubicBezTo>
                    <a:pt x="44353" y="92069"/>
                    <a:pt x="36660" y="87772"/>
                    <a:pt x="20588" y="86759"/>
                  </a:cubicBezTo>
                  <a:cubicBezTo>
                    <a:pt x="6811" y="85893"/>
                    <a:pt x="0" y="78212"/>
                    <a:pt x="2795" y="69142"/>
                  </a:cubicBezTo>
                  <a:cubicBezTo>
                    <a:pt x="3692" y="66234"/>
                    <a:pt x="5054" y="61798"/>
                    <a:pt x="7303" y="59993"/>
                  </a:cubicBezTo>
                  <a:cubicBezTo>
                    <a:pt x="9143" y="58519"/>
                    <a:pt x="12505" y="56279"/>
                    <a:pt x="17391" y="537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6"/>
            <p:cNvSpPr/>
            <p:nvPr/>
          </p:nvSpPr>
          <p:spPr>
            <a:xfrm>
              <a:off x="710325" y="981000"/>
              <a:ext cx="6212175" cy="4506975"/>
            </a:xfrm>
            <a:custGeom>
              <a:avLst/>
              <a:gdLst/>
              <a:ahLst/>
              <a:cxnLst/>
              <a:rect l="l" t="t" r="r" b="b"/>
              <a:pathLst>
                <a:path w="248487" h="180279" fill="none" extrusionOk="0">
                  <a:moveTo>
                    <a:pt x="217222" y="1"/>
                  </a:moveTo>
                  <a:cubicBezTo>
                    <a:pt x="221405" y="12001"/>
                    <a:pt x="224646" y="23272"/>
                    <a:pt x="227702" y="35480"/>
                  </a:cubicBezTo>
                  <a:cubicBezTo>
                    <a:pt x="232489" y="54607"/>
                    <a:pt x="231714" y="41399"/>
                    <a:pt x="237044" y="60499"/>
                  </a:cubicBezTo>
                  <a:cubicBezTo>
                    <a:pt x="239943" y="70892"/>
                    <a:pt x="239463" y="72288"/>
                    <a:pt x="241603" y="80932"/>
                  </a:cubicBezTo>
                  <a:cubicBezTo>
                    <a:pt x="243350" y="87992"/>
                    <a:pt x="246766" y="99338"/>
                    <a:pt x="247999" y="106500"/>
                  </a:cubicBezTo>
                  <a:lnTo>
                    <a:pt x="247999" y="106500"/>
                  </a:lnTo>
                  <a:cubicBezTo>
                    <a:pt x="248486" y="110667"/>
                    <a:pt x="244763" y="113692"/>
                    <a:pt x="241668" y="117105"/>
                  </a:cubicBezTo>
                  <a:cubicBezTo>
                    <a:pt x="234610" y="124887"/>
                    <a:pt x="221985" y="136122"/>
                    <a:pt x="201147" y="145456"/>
                  </a:cubicBezTo>
                  <a:cubicBezTo>
                    <a:pt x="179507" y="155149"/>
                    <a:pt x="158541" y="163971"/>
                    <a:pt x="135285" y="167786"/>
                  </a:cubicBezTo>
                  <a:cubicBezTo>
                    <a:pt x="123564" y="169711"/>
                    <a:pt x="110393" y="175545"/>
                    <a:pt x="98734" y="177814"/>
                  </a:cubicBezTo>
                  <a:cubicBezTo>
                    <a:pt x="87648" y="179971"/>
                    <a:pt x="77635" y="180279"/>
                    <a:pt x="66127" y="179227"/>
                  </a:cubicBezTo>
                  <a:cubicBezTo>
                    <a:pt x="54657" y="178175"/>
                    <a:pt x="26408" y="171650"/>
                    <a:pt x="23776" y="160917"/>
                  </a:cubicBezTo>
                  <a:cubicBezTo>
                    <a:pt x="20043" y="145705"/>
                    <a:pt x="0" y="62482"/>
                    <a:pt x="0" y="6248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6"/>
            <p:cNvSpPr/>
            <p:nvPr/>
          </p:nvSpPr>
          <p:spPr>
            <a:xfrm>
              <a:off x="713100" y="176550"/>
              <a:ext cx="5331200" cy="2261125"/>
            </a:xfrm>
            <a:custGeom>
              <a:avLst/>
              <a:gdLst/>
              <a:ahLst/>
              <a:cxnLst/>
              <a:rect l="l" t="t" r="r" b="b"/>
              <a:pathLst>
                <a:path w="213248" h="90445" fill="none" extrusionOk="0">
                  <a:moveTo>
                    <a:pt x="213247" y="26708"/>
                  </a:moveTo>
                  <a:cubicBezTo>
                    <a:pt x="209473" y="24032"/>
                    <a:pt x="205804" y="28798"/>
                    <a:pt x="200578" y="19020"/>
                  </a:cubicBezTo>
                  <a:cubicBezTo>
                    <a:pt x="197844" y="13906"/>
                    <a:pt x="187494" y="7505"/>
                    <a:pt x="180720" y="9514"/>
                  </a:cubicBezTo>
                  <a:cubicBezTo>
                    <a:pt x="173945" y="11523"/>
                    <a:pt x="160367" y="0"/>
                    <a:pt x="155195" y="2960"/>
                  </a:cubicBezTo>
                  <a:cubicBezTo>
                    <a:pt x="150020" y="5924"/>
                    <a:pt x="148871" y="4332"/>
                    <a:pt x="139624" y="6826"/>
                  </a:cubicBezTo>
                  <a:cubicBezTo>
                    <a:pt x="130377" y="9320"/>
                    <a:pt x="133235" y="5042"/>
                    <a:pt x="124950" y="9349"/>
                  </a:cubicBezTo>
                  <a:cubicBezTo>
                    <a:pt x="116668" y="13659"/>
                    <a:pt x="110778" y="9979"/>
                    <a:pt x="106033" y="15564"/>
                  </a:cubicBezTo>
                  <a:cubicBezTo>
                    <a:pt x="101287" y="21148"/>
                    <a:pt x="94083" y="14262"/>
                    <a:pt x="85164" y="20915"/>
                  </a:cubicBezTo>
                  <a:cubicBezTo>
                    <a:pt x="76247" y="27569"/>
                    <a:pt x="73440" y="23376"/>
                    <a:pt x="64847" y="31306"/>
                  </a:cubicBezTo>
                  <a:cubicBezTo>
                    <a:pt x="56255" y="39239"/>
                    <a:pt x="52164" y="32921"/>
                    <a:pt x="46877" y="42189"/>
                  </a:cubicBezTo>
                  <a:cubicBezTo>
                    <a:pt x="41591" y="51458"/>
                    <a:pt x="33597" y="43411"/>
                    <a:pt x="28306" y="56499"/>
                  </a:cubicBezTo>
                  <a:cubicBezTo>
                    <a:pt x="23013" y="69588"/>
                    <a:pt x="19156" y="61301"/>
                    <a:pt x="15824" y="71430"/>
                  </a:cubicBezTo>
                  <a:cubicBezTo>
                    <a:pt x="12491" y="81559"/>
                    <a:pt x="5059" y="81009"/>
                    <a:pt x="1" y="904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6"/>
            <p:cNvSpPr/>
            <p:nvPr/>
          </p:nvSpPr>
          <p:spPr>
            <a:xfrm>
              <a:off x="1879750" y="1868475"/>
              <a:ext cx="630950" cy="293850"/>
            </a:xfrm>
            <a:custGeom>
              <a:avLst/>
              <a:gdLst/>
              <a:ahLst/>
              <a:cxnLst/>
              <a:rect l="l" t="t" r="r" b="b"/>
              <a:pathLst>
                <a:path w="25238" h="11754" fill="none" extrusionOk="0">
                  <a:moveTo>
                    <a:pt x="0" y="11754"/>
                  </a:moveTo>
                  <a:cubicBezTo>
                    <a:pt x="0" y="11754"/>
                    <a:pt x="11615" y="1"/>
                    <a:pt x="25237" y="116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6"/>
            <p:cNvSpPr/>
            <p:nvPr/>
          </p:nvSpPr>
          <p:spPr>
            <a:xfrm>
              <a:off x="2386150" y="1144075"/>
              <a:ext cx="2547375" cy="987900"/>
            </a:xfrm>
            <a:custGeom>
              <a:avLst/>
              <a:gdLst/>
              <a:ahLst/>
              <a:cxnLst/>
              <a:rect l="l" t="t" r="r" b="b"/>
              <a:pathLst>
                <a:path w="101895" h="39516" fill="none" extrusionOk="0">
                  <a:moveTo>
                    <a:pt x="0" y="37320"/>
                  </a:moveTo>
                  <a:cubicBezTo>
                    <a:pt x="0" y="37320"/>
                    <a:pt x="17389" y="25244"/>
                    <a:pt x="32484" y="32380"/>
                  </a:cubicBezTo>
                  <a:cubicBezTo>
                    <a:pt x="47577" y="39516"/>
                    <a:pt x="46780" y="20094"/>
                    <a:pt x="59841" y="20838"/>
                  </a:cubicBezTo>
                  <a:cubicBezTo>
                    <a:pt x="72903" y="21579"/>
                    <a:pt x="75550" y="24779"/>
                    <a:pt x="81568" y="19597"/>
                  </a:cubicBezTo>
                  <a:cubicBezTo>
                    <a:pt x="87584" y="14417"/>
                    <a:pt x="83035" y="0"/>
                    <a:pt x="101894" y="4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6"/>
            <p:cNvSpPr/>
            <p:nvPr/>
          </p:nvSpPr>
          <p:spPr>
            <a:xfrm>
              <a:off x="4767225" y="919250"/>
              <a:ext cx="126900" cy="246225"/>
            </a:xfrm>
            <a:custGeom>
              <a:avLst/>
              <a:gdLst/>
              <a:ahLst/>
              <a:cxnLst/>
              <a:rect l="l" t="t" r="r" b="b"/>
              <a:pathLst>
                <a:path w="5076" h="9849" fill="none" extrusionOk="0">
                  <a:moveTo>
                    <a:pt x="934" y="9849"/>
                  </a:moveTo>
                  <a:cubicBezTo>
                    <a:pt x="934" y="9849"/>
                    <a:pt x="1" y="3423"/>
                    <a:pt x="507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6"/>
            <p:cNvSpPr/>
            <p:nvPr/>
          </p:nvSpPr>
          <p:spPr>
            <a:xfrm>
              <a:off x="2302400" y="953675"/>
              <a:ext cx="2524225" cy="1091650"/>
            </a:xfrm>
            <a:custGeom>
              <a:avLst/>
              <a:gdLst/>
              <a:ahLst/>
              <a:cxnLst/>
              <a:rect l="l" t="t" r="r" b="b"/>
              <a:pathLst>
                <a:path w="100969" h="43666" fill="none" extrusionOk="0">
                  <a:moveTo>
                    <a:pt x="0" y="43666"/>
                  </a:moveTo>
                  <a:cubicBezTo>
                    <a:pt x="0" y="43666"/>
                    <a:pt x="23099" y="1"/>
                    <a:pt x="100969" y="146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6"/>
            <p:cNvSpPr/>
            <p:nvPr/>
          </p:nvSpPr>
          <p:spPr>
            <a:xfrm>
              <a:off x="1953200" y="1316150"/>
              <a:ext cx="1202475" cy="789700"/>
            </a:xfrm>
            <a:custGeom>
              <a:avLst/>
              <a:gdLst/>
              <a:ahLst/>
              <a:cxnLst/>
              <a:rect l="l" t="t" r="r" b="b"/>
              <a:pathLst>
                <a:path w="48099" h="31588" fill="none" extrusionOk="0">
                  <a:moveTo>
                    <a:pt x="0" y="31588"/>
                  </a:moveTo>
                  <a:cubicBezTo>
                    <a:pt x="0" y="31588"/>
                    <a:pt x="17255" y="423"/>
                    <a:pt x="48098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6"/>
            <p:cNvSpPr/>
            <p:nvPr/>
          </p:nvSpPr>
          <p:spPr>
            <a:xfrm>
              <a:off x="3785525" y="1157350"/>
              <a:ext cx="766550" cy="518700"/>
            </a:xfrm>
            <a:custGeom>
              <a:avLst/>
              <a:gdLst/>
              <a:ahLst/>
              <a:cxnLst/>
              <a:rect l="l" t="t" r="r" b="b"/>
              <a:pathLst>
                <a:path w="30662" h="20748" fill="none" extrusionOk="0">
                  <a:moveTo>
                    <a:pt x="1" y="20748"/>
                  </a:moveTo>
                  <a:cubicBezTo>
                    <a:pt x="1" y="20748"/>
                    <a:pt x="4972" y="0"/>
                    <a:pt x="30662" y="80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6"/>
            <p:cNvSpPr/>
            <p:nvPr/>
          </p:nvSpPr>
          <p:spPr>
            <a:xfrm>
              <a:off x="3240050" y="1468125"/>
              <a:ext cx="656500" cy="503025"/>
            </a:xfrm>
            <a:custGeom>
              <a:avLst/>
              <a:gdLst/>
              <a:ahLst/>
              <a:cxnLst/>
              <a:rect l="l" t="t" r="r" b="b"/>
              <a:pathLst>
                <a:path w="26260" h="20121" fill="none" extrusionOk="0">
                  <a:moveTo>
                    <a:pt x="0" y="20121"/>
                  </a:moveTo>
                  <a:cubicBezTo>
                    <a:pt x="0" y="20121"/>
                    <a:pt x="2904" y="1"/>
                    <a:pt x="26260" y="24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6"/>
            <p:cNvSpPr/>
            <p:nvPr/>
          </p:nvSpPr>
          <p:spPr>
            <a:xfrm>
              <a:off x="2941500" y="1546125"/>
              <a:ext cx="518650" cy="351100"/>
            </a:xfrm>
            <a:custGeom>
              <a:avLst/>
              <a:gdLst/>
              <a:ahLst/>
              <a:cxnLst/>
              <a:rect l="l" t="t" r="r" b="b"/>
              <a:pathLst>
                <a:path w="20746" h="14044" fill="none" extrusionOk="0">
                  <a:moveTo>
                    <a:pt x="0" y="14044"/>
                  </a:moveTo>
                  <a:cubicBezTo>
                    <a:pt x="0" y="14044"/>
                    <a:pt x="3864" y="0"/>
                    <a:pt x="20746" y="237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6"/>
            <p:cNvSpPr/>
            <p:nvPr/>
          </p:nvSpPr>
          <p:spPr>
            <a:xfrm>
              <a:off x="1674400" y="1263250"/>
              <a:ext cx="352425" cy="106150"/>
            </a:xfrm>
            <a:custGeom>
              <a:avLst/>
              <a:gdLst/>
              <a:ahLst/>
              <a:cxnLst/>
              <a:rect l="l" t="t" r="r" b="b"/>
              <a:pathLst>
                <a:path w="14097" h="4246" fill="none" extrusionOk="0">
                  <a:moveTo>
                    <a:pt x="0" y="4245"/>
                  </a:moveTo>
                  <a:cubicBezTo>
                    <a:pt x="0" y="4245"/>
                    <a:pt x="9102" y="2660"/>
                    <a:pt x="14097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6"/>
            <p:cNvSpPr/>
            <p:nvPr/>
          </p:nvSpPr>
          <p:spPr>
            <a:xfrm>
              <a:off x="1279300" y="1673800"/>
              <a:ext cx="101775" cy="261800"/>
            </a:xfrm>
            <a:custGeom>
              <a:avLst/>
              <a:gdLst/>
              <a:ahLst/>
              <a:cxnLst/>
              <a:rect l="l" t="t" r="r" b="b"/>
              <a:pathLst>
                <a:path w="4071" h="10472" fill="none" extrusionOk="0">
                  <a:moveTo>
                    <a:pt x="4071" y="0"/>
                  </a:moveTo>
                  <a:cubicBezTo>
                    <a:pt x="4071" y="0"/>
                    <a:pt x="1186" y="7999"/>
                    <a:pt x="1" y="1047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6"/>
            <p:cNvSpPr/>
            <p:nvPr/>
          </p:nvSpPr>
          <p:spPr>
            <a:xfrm>
              <a:off x="3202350" y="624475"/>
              <a:ext cx="349175" cy="12550"/>
            </a:xfrm>
            <a:custGeom>
              <a:avLst/>
              <a:gdLst/>
              <a:ahLst/>
              <a:cxnLst/>
              <a:rect l="l" t="t" r="r" b="b"/>
              <a:pathLst>
                <a:path w="13967" h="502" fill="none" extrusionOk="0">
                  <a:moveTo>
                    <a:pt x="1" y="34"/>
                  </a:moveTo>
                  <a:cubicBezTo>
                    <a:pt x="1" y="34"/>
                    <a:pt x="9560" y="502"/>
                    <a:pt x="13967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6"/>
            <p:cNvSpPr/>
            <p:nvPr/>
          </p:nvSpPr>
          <p:spPr>
            <a:xfrm>
              <a:off x="5049225" y="389475"/>
              <a:ext cx="334775" cy="236400"/>
            </a:xfrm>
            <a:custGeom>
              <a:avLst/>
              <a:gdLst/>
              <a:ahLst/>
              <a:cxnLst/>
              <a:rect l="l" t="t" r="r" b="b"/>
              <a:pathLst>
                <a:path w="13391" h="9456" fill="none" extrusionOk="0">
                  <a:moveTo>
                    <a:pt x="1" y="1"/>
                  </a:moveTo>
                  <a:cubicBezTo>
                    <a:pt x="1" y="1"/>
                    <a:pt x="8748" y="3215"/>
                    <a:pt x="13390" y="945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6"/>
            <p:cNvSpPr/>
            <p:nvPr/>
          </p:nvSpPr>
          <p:spPr>
            <a:xfrm>
              <a:off x="4024825" y="363850"/>
              <a:ext cx="217250" cy="52625"/>
            </a:xfrm>
            <a:custGeom>
              <a:avLst/>
              <a:gdLst/>
              <a:ahLst/>
              <a:cxnLst/>
              <a:rect l="l" t="t" r="r" b="b"/>
              <a:pathLst>
                <a:path w="8690" h="2105" fill="none" extrusionOk="0">
                  <a:moveTo>
                    <a:pt x="0" y="0"/>
                  </a:moveTo>
                  <a:cubicBezTo>
                    <a:pt x="0" y="0"/>
                    <a:pt x="6872" y="953"/>
                    <a:pt x="8689" y="210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6"/>
            <p:cNvSpPr/>
            <p:nvPr/>
          </p:nvSpPr>
          <p:spPr>
            <a:xfrm>
              <a:off x="1086375" y="2484675"/>
              <a:ext cx="352275" cy="163075"/>
            </a:xfrm>
            <a:custGeom>
              <a:avLst/>
              <a:gdLst/>
              <a:ahLst/>
              <a:cxnLst/>
              <a:rect l="l" t="t" r="r" b="b"/>
              <a:pathLst>
                <a:path w="14091" h="6523" fill="none" extrusionOk="0">
                  <a:moveTo>
                    <a:pt x="1" y="4194"/>
                  </a:moveTo>
                  <a:cubicBezTo>
                    <a:pt x="1" y="4194"/>
                    <a:pt x="6882" y="1"/>
                    <a:pt x="14090" y="652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6"/>
            <p:cNvSpPr/>
            <p:nvPr/>
          </p:nvSpPr>
          <p:spPr>
            <a:xfrm>
              <a:off x="1339175" y="2433650"/>
              <a:ext cx="180425" cy="148250"/>
            </a:xfrm>
            <a:custGeom>
              <a:avLst/>
              <a:gdLst/>
              <a:ahLst/>
              <a:cxnLst/>
              <a:rect l="l" t="t" r="r" b="b"/>
              <a:pathLst>
                <a:path w="7217" h="5930" fill="none" extrusionOk="0">
                  <a:moveTo>
                    <a:pt x="1" y="5929"/>
                  </a:moveTo>
                  <a:cubicBezTo>
                    <a:pt x="1" y="5929"/>
                    <a:pt x="3316" y="1176"/>
                    <a:pt x="721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6"/>
            <p:cNvSpPr/>
            <p:nvPr/>
          </p:nvSpPr>
          <p:spPr>
            <a:xfrm>
              <a:off x="5143775" y="1097600"/>
              <a:ext cx="426550" cy="192775"/>
            </a:xfrm>
            <a:custGeom>
              <a:avLst/>
              <a:gdLst/>
              <a:ahLst/>
              <a:cxnLst/>
              <a:rect l="l" t="t" r="r" b="b"/>
              <a:pathLst>
                <a:path w="17062" h="7711" fill="none" extrusionOk="0">
                  <a:moveTo>
                    <a:pt x="0" y="1927"/>
                  </a:moveTo>
                  <a:cubicBezTo>
                    <a:pt x="0" y="1927"/>
                    <a:pt x="8389" y="0"/>
                    <a:pt x="17061" y="771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6"/>
            <p:cNvSpPr/>
            <p:nvPr/>
          </p:nvSpPr>
          <p:spPr>
            <a:xfrm>
              <a:off x="5401050" y="941925"/>
              <a:ext cx="212650" cy="239850"/>
            </a:xfrm>
            <a:custGeom>
              <a:avLst/>
              <a:gdLst/>
              <a:ahLst/>
              <a:cxnLst/>
              <a:rect l="l" t="t" r="r" b="b"/>
              <a:pathLst>
                <a:path w="8506" h="9594" fill="none" extrusionOk="0">
                  <a:moveTo>
                    <a:pt x="1" y="9594"/>
                  </a:moveTo>
                  <a:cubicBezTo>
                    <a:pt x="1" y="9594"/>
                    <a:pt x="1787" y="1057"/>
                    <a:pt x="8506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6"/>
            <p:cNvSpPr/>
            <p:nvPr/>
          </p:nvSpPr>
          <p:spPr>
            <a:xfrm>
              <a:off x="2760625" y="912100"/>
              <a:ext cx="430850" cy="236900"/>
            </a:xfrm>
            <a:custGeom>
              <a:avLst/>
              <a:gdLst/>
              <a:ahLst/>
              <a:cxnLst/>
              <a:rect l="l" t="t" r="r" b="b"/>
              <a:pathLst>
                <a:path w="17234" h="9476" fill="none" extrusionOk="0">
                  <a:moveTo>
                    <a:pt x="0" y="9476"/>
                  </a:moveTo>
                  <a:cubicBezTo>
                    <a:pt x="0" y="9476"/>
                    <a:pt x="5345" y="1"/>
                    <a:pt x="17234" y="428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6"/>
            <p:cNvSpPr/>
            <p:nvPr/>
          </p:nvSpPr>
          <p:spPr>
            <a:xfrm>
              <a:off x="5950950" y="1740625"/>
              <a:ext cx="78975" cy="50500"/>
            </a:xfrm>
            <a:custGeom>
              <a:avLst/>
              <a:gdLst/>
              <a:ahLst/>
              <a:cxnLst/>
              <a:rect l="l" t="t" r="r" b="b"/>
              <a:pathLst>
                <a:path w="3159" h="2020" fill="none" extrusionOk="0">
                  <a:moveTo>
                    <a:pt x="1" y="1"/>
                  </a:moveTo>
                  <a:cubicBezTo>
                    <a:pt x="1053" y="674"/>
                    <a:pt x="2104" y="1346"/>
                    <a:pt x="3159" y="202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6"/>
            <p:cNvSpPr/>
            <p:nvPr/>
          </p:nvSpPr>
          <p:spPr>
            <a:xfrm>
              <a:off x="1941200" y="2501225"/>
              <a:ext cx="281475" cy="204900"/>
            </a:xfrm>
            <a:custGeom>
              <a:avLst/>
              <a:gdLst/>
              <a:ahLst/>
              <a:cxnLst/>
              <a:rect l="l" t="t" r="r" b="b"/>
              <a:pathLst>
                <a:path w="11259" h="8196" fill="none" extrusionOk="0">
                  <a:moveTo>
                    <a:pt x="97" y="8195"/>
                  </a:moveTo>
                  <a:cubicBezTo>
                    <a:pt x="0" y="5570"/>
                    <a:pt x="1462" y="2984"/>
                    <a:pt x="3689" y="1590"/>
                  </a:cubicBezTo>
                  <a:cubicBezTo>
                    <a:pt x="5917" y="199"/>
                    <a:pt x="8806" y="0"/>
                    <a:pt x="11259" y="93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6"/>
            <p:cNvSpPr/>
            <p:nvPr/>
          </p:nvSpPr>
          <p:spPr>
            <a:xfrm>
              <a:off x="1603250" y="1675125"/>
              <a:ext cx="255000" cy="128250"/>
            </a:xfrm>
            <a:custGeom>
              <a:avLst/>
              <a:gdLst/>
              <a:ahLst/>
              <a:cxnLst/>
              <a:rect l="l" t="t" r="r" b="b"/>
              <a:pathLst>
                <a:path w="10200" h="5130" fill="none" extrusionOk="0">
                  <a:moveTo>
                    <a:pt x="175" y="5129"/>
                  </a:moveTo>
                  <a:cubicBezTo>
                    <a:pt x="1" y="4245"/>
                    <a:pt x="410" y="3343"/>
                    <a:pt x="965" y="2628"/>
                  </a:cubicBezTo>
                  <a:cubicBezTo>
                    <a:pt x="2024" y="1258"/>
                    <a:pt x="3658" y="352"/>
                    <a:pt x="5379" y="177"/>
                  </a:cubicBezTo>
                  <a:cubicBezTo>
                    <a:pt x="7100" y="1"/>
                    <a:pt x="8884" y="558"/>
                    <a:pt x="10200" y="168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6"/>
            <p:cNvSpPr/>
            <p:nvPr/>
          </p:nvSpPr>
          <p:spPr>
            <a:xfrm>
              <a:off x="1880900" y="1538725"/>
              <a:ext cx="76200" cy="24575"/>
            </a:xfrm>
            <a:custGeom>
              <a:avLst/>
              <a:gdLst/>
              <a:ahLst/>
              <a:cxnLst/>
              <a:rect l="l" t="t" r="r" b="b"/>
              <a:pathLst>
                <a:path w="3048" h="983" fill="none" extrusionOk="0">
                  <a:moveTo>
                    <a:pt x="0" y="982"/>
                  </a:moveTo>
                  <a:cubicBezTo>
                    <a:pt x="764" y="182"/>
                    <a:pt x="2092" y="1"/>
                    <a:pt x="3047" y="5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6"/>
            <p:cNvSpPr/>
            <p:nvPr/>
          </p:nvSpPr>
          <p:spPr>
            <a:xfrm>
              <a:off x="1334400" y="2170250"/>
              <a:ext cx="206150" cy="62075"/>
            </a:xfrm>
            <a:custGeom>
              <a:avLst/>
              <a:gdLst/>
              <a:ahLst/>
              <a:cxnLst/>
              <a:rect l="l" t="t" r="r" b="b"/>
              <a:pathLst>
                <a:path w="8246" h="2483" fill="none" extrusionOk="0">
                  <a:moveTo>
                    <a:pt x="0" y="2482"/>
                  </a:moveTo>
                  <a:cubicBezTo>
                    <a:pt x="899" y="1205"/>
                    <a:pt x="2366" y="340"/>
                    <a:pt x="3919" y="170"/>
                  </a:cubicBezTo>
                  <a:cubicBezTo>
                    <a:pt x="5476" y="0"/>
                    <a:pt x="7092" y="529"/>
                    <a:pt x="8246" y="1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6"/>
            <p:cNvSpPr/>
            <p:nvPr/>
          </p:nvSpPr>
          <p:spPr>
            <a:xfrm>
              <a:off x="2810925" y="2212350"/>
              <a:ext cx="293775" cy="147150"/>
            </a:xfrm>
            <a:custGeom>
              <a:avLst/>
              <a:gdLst/>
              <a:ahLst/>
              <a:cxnLst/>
              <a:rect l="l" t="t" r="r" b="b"/>
              <a:pathLst>
                <a:path w="11751" h="5886" fill="none" extrusionOk="0">
                  <a:moveTo>
                    <a:pt x="381" y="5886"/>
                  </a:moveTo>
                  <a:cubicBezTo>
                    <a:pt x="0" y="4834"/>
                    <a:pt x="594" y="3678"/>
                    <a:pt x="1343" y="2847"/>
                  </a:cubicBezTo>
                  <a:cubicBezTo>
                    <a:pt x="2618" y="1431"/>
                    <a:pt x="4409" y="493"/>
                    <a:pt x="6297" y="246"/>
                  </a:cubicBezTo>
                  <a:cubicBezTo>
                    <a:pt x="8185" y="1"/>
                    <a:pt x="10156" y="452"/>
                    <a:pt x="11751" y="14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6"/>
            <p:cNvSpPr/>
            <p:nvPr/>
          </p:nvSpPr>
          <p:spPr>
            <a:xfrm>
              <a:off x="3245075" y="2255675"/>
              <a:ext cx="65650" cy="15075"/>
            </a:xfrm>
            <a:custGeom>
              <a:avLst/>
              <a:gdLst/>
              <a:ahLst/>
              <a:cxnLst/>
              <a:rect l="l" t="t" r="r" b="b"/>
              <a:pathLst>
                <a:path w="2626" h="603" fill="none" extrusionOk="0">
                  <a:moveTo>
                    <a:pt x="1" y="532"/>
                  </a:moveTo>
                  <a:cubicBezTo>
                    <a:pt x="771" y="1"/>
                    <a:pt x="1886" y="30"/>
                    <a:pt x="2626" y="6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6"/>
            <p:cNvSpPr/>
            <p:nvPr/>
          </p:nvSpPr>
          <p:spPr>
            <a:xfrm>
              <a:off x="4814125" y="1458850"/>
              <a:ext cx="287850" cy="198425"/>
            </a:xfrm>
            <a:custGeom>
              <a:avLst/>
              <a:gdLst/>
              <a:ahLst/>
              <a:cxnLst/>
              <a:rect l="l" t="t" r="r" b="b"/>
              <a:pathLst>
                <a:path w="11514" h="7937" fill="none" extrusionOk="0">
                  <a:moveTo>
                    <a:pt x="638" y="7937"/>
                  </a:moveTo>
                  <a:cubicBezTo>
                    <a:pt x="1" y="6310"/>
                    <a:pt x="597" y="4383"/>
                    <a:pt x="1782" y="3096"/>
                  </a:cubicBezTo>
                  <a:cubicBezTo>
                    <a:pt x="2967" y="1812"/>
                    <a:pt x="4642" y="1077"/>
                    <a:pt x="6334" y="636"/>
                  </a:cubicBezTo>
                  <a:cubicBezTo>
                    <a:pt x="8023" y="192"/>
                    <a:pt x="9812" y="1"/>
                    <a:pt x="11514" y="38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6"/>
            <p:cNvSpPr/>
            <p:nvPr/>
          </p:nvSpPr>
          <p:spPr>
            <a:xfrm>
              <a:off x="5833650" y="1069850"/>
              <a:ext cx="101400" cy="54725"/>
            </a:xfrm>
            <a:custGeom>
              <a:avLst/>
              <a:gdLst/>
              <a:ahLst/>
              <a:cxnLst/>
              <a:rect l="l" t="t" r="r" b="b"/>
              <a:pathLst>
                <a:path w="4056" h="2189" fill="none" extrusionOk="0">
                  <a:moveTo>
                    <a:pt x="0" y="2189"/>
                  </a:moveTo>
                  <a:cubicBezTo>
                    <a:pt x="851" y="836"/>
                    <a:pt x="2460" y="0"/>
                    <a:pt x="4055" y="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6"/>
            <p:cNvSpPr/>
            <p:nvPr/>
          </p:nvSpPr>
          <p:spPr>
            <a:xfrm>
              <a:off x="4407300" y="615550"/>
              <a:ext cx="361900" cy="139475"/>
            </a:xfrm>
            <a:custGeom>
              <a:avLst/>
              <a:gdLst/>
              <a:ahLst/>
              <a:cxnLst/>
              <a:rect l="l" t="t" r="r" b="b"/>
              <a:pathLst>
                <a:path w="14476" h="5579" fill="none" extrusionOk="0">
                  <a:moveTo>
                    <a:pt x="0" y="5578"/>
                  </a:moveTo>
                  <a:cubicBezTo>
                    <a:pt x="807" y="2776"/>
                    <a:pt x="3524" y="740"/>
                    <a:pt x="6418" y="369"/>
                  </a:cubicBezTo>
                  <a:cubicBezTo>
                    <a:pt x="9312" y="1"/>
                    <a:pt x="12274" y="1140"/>
                    <a:pt x="14475" y="305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6"/>
            <p:cNvSpPr/>
            <p:nvPr/>
          </p:nvSpPr>
          <p:spPr>
            <a:xfrm>
              <a:off x="3736750" y="735850"/>
              <a:ext cx="140850" cy="134525"/>
            </a:xfrm>
            <a:custGeom>
              <a:avLst/>
              <a:gdLst/>
              <a:ahLst/>
              <a:cxnLst/>
              <a:rect l="l" t="t" r="r" b="b"/>
              <a:pathLst>
                <a:path w="5634" h="5381" fill="none" extrusionOk="0">
                  <a:moveTo>
                    <a:pt x="277" y="5381"/>
                  </a:moveTo>
                  <a:cubicBezTo>
                    <a:pt x="0" y="3978"/>
                    <a:pt x="638" y="2487"/>
                    <a:pt x="1704" y="1532"/>
                  </a:cubicBezTo>
                  <a:cubicBezTo>
                    <a:pt x="2771" y="579"/>
                    <a:pt x="4206" y="112"/>
                    <a:pt x="563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6"/>
            <p:cNvSpPr/>
            <p:nvPr/>
          </p:nvSpPr>
          <p:spPr>
            <a:xfrm>
              <a:off x="2370625" y="1173875"/>
              <a:ext cx="115525" cy="34700"/>
            </a:xfrm>
            <a:custGeom>
              <a:avLst/>
              <a:gdLst/>
              <a:ahLst/>
              <a:cxnLst/>
              <a:rect l="l" t="t" r="r" b="b"/>
              <a:pathLst>
                <a:path w="4621" h="1388" fill="none" extrusionOk="0">
                  <a:moveTo>
                    <a:pt x="1" y="1387"/>
                  </a:moveTo>
                  <a:cubicBezTo>
                    <a:pt x="1319" y="432"/>
                    <a:pt x="3006" y="1"/>
                    <a:pt x="4620" y="20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6"/>
            <p:cNvSpPr/>
            <p:nvPr/>
          </p:nvSpPr>
          <p:spPr>
            <a:xfrm>
              <a:off x="4087525" y="1384575"/>
              <a:ext cx="298225" cy="72300"/>
            </a:xfrm>
            <a:custGeom>
              <a:avLst/>
              <a:gdLst/>
              <a:ahLst/>
              <a:cxnLst/>
              <a:rect l="l" t="t" r="r" b="b"/>
              <a:pathLst>
                <a:path w="11929" h="2892" fill="none" extrusionOk="0">
                  <a:moveTo>
                    <a:pt x="1" y="2892"/>
                  </a:moveTo>
                  <a:cubicBezTo>
                    <a:pt x="3479" y="633"/>
                    <a:pt x="7963" y="0"/>
                    <a:pt x="11928" y="120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6"/>
            <p:cNvSpPr/>
            <p:nvPr/>
          </p:nvSpPr>
          <p:spPr>
            <a:xfrm>
              <a:off x="4293000" y="1077350"/>
              <a:ext cx="292350" cy="30925"/>
            </a:xfrm>
            <a:custGeom>
              <a:avLst/>
              <a:gdLst/>
              <a:ahLst/>
              <a:cxnLst/>
              <a:rect l="l" t="t" r="r" b="b"/>
              <a:pathLst>
                <a:path w="11694" h="1237" fill="none" extrusionOk="0">
                  <a:moveTo>
                    <a:pt x="1" y="1237"/>
                  </a:moveTo>
                  <a:cubicBezTo>
                    <a:pt x="3828" y="330"/>
                    <a:pt x="7769" y="1"/>
                    <a:pt x="11693" y="2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6"/>
            <p:cNvSpPr/>
            <p:nvPr/>
          </p:nvSpPr>
          <p:spPr>
            <a:xfrm>
              <a:off x="4430875" y="1256725"/>
              <a:ext cx="41775" cy="1225"/>
            </a:xfrm>
            <a:custGeom>
              <a:avLst/>
              <a:gdLst/>
              <a:ahLst/>
              <a:cxnLst/>
              <a:rect l="l" t="t" r="r" b="b"/>
              <a:pathLst>
                <a:path w="1671" h="49" fill="none" extrusionOk="0">
                  <a:moveTo>
                    <a:pt x="0" y="0"/>
                  </a:moveTo>
                  <a:cubicBezTo>
                    <a:pt x="557" y="15"/>
                    <a:pt x="1115" y="34"/>
                    <a:pt x="1670" y="4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3" name="Google Shape;2313;p6"/>
          <p:cNvGrpSpPr/>
          <p:nvPr/>
        </p:nvGrpSpPr>
        <p:grpSpPr>
          <a:xfrm rot="-4931675">
            <a:off x="-223918" y="-396720"/>
            <a:ext cx="1453277" cy="1636501"/>
            <a:chOff x="5464569" y="-2847708"/>
            <a:chExt cx="4445237" cy="5005678"/>
          </a:xfrm>
        </p:grpSpPr>
        <p:sp>
          <p:nvSpPr>
            <p:cNvPr id="2314" name="Google Shape;2314;p6"/>
            <p:cNvSpPr/>
            <p:nvPr/>
          </p:nvSpPr>
          <p:spPr>
            <a:xfrm rot="10421265">
              <a:off x="9553887" y="-2788319"/>
              <a:ext cx="331518" cy="462151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6"/>
            <p:cNvSpPr/>
            <p:nvPr/>
          </p:nvSpPr>
          <p:spPr>
            <a:xfrm rot="10421265">
              <a:off x="9366096" y="-2823488"/>
              <a:ext cx="459118" cy="3359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16" name="Google Shape;2316;p6"/>
            <p:cNvGrpSpPr/>
            <p:nvPr/>
          </p:nvGrpSpPr>
          <p:grpSpPr>
            <a:xfrm>
              <a:off x="5464569" y="-2834079"/>
              <a:ext cx="4440756" cy="4992049"/>
              <a:chOff x="5464569" y="-2834079"/>
              <a:chExt cx="4440756" cy="4992049"/>
            </a:xfrm>
          </p:grpSpPr>
          <p:sp>
            <p:nvSpPr>
              <p:cNvPr id="2317" name="Google Shape;2317;p6"/>
              <p:cNvSpPr/>
              <p:nvPr/>
            </p:nvSpPr>
            <p:spPr>
              <a:xfrm rot="10421265">
                <a:off x="9382188" y="-2808176"/>
                <a:ext cx="497966" cy="485339"/>
              </a:xfrm>
              <a:custGeom>
                <a:avLst/>
                <a:gdLst/>
                <a:ahLst/>
                <a:cxnLst/>
                <a:rect l="l" t="t" r="r" b="b"/>
                <a:pathLst>
                  <a:path w="23150" h="22563" extrusionOk="0">
                    <a:moveTo>
                      <a:pt x="15237" y="1"/>
                    </a:moveTo>
                    <a:cubicBezTo>
                      <a:pt x="15197" y="1"/>
                      <a:pt x="15156" y="16"/>
                      <a:pt x="15127" y="47"/>
                    </a:cubicBezTo>
                    <a:lnTo>
                      <a:pt x="2642" y="12665"/>
                    </a:lnTo>
                    <a:cubicBezTo>
                      <a:pt x="201" y="15132"/>
                      <a:pt x="0" y="18907"/>
                      <a:pt x="2200" y="21076"/>
                    </a:cubicBezTo>
                    <a:cubicBezTo>
                      <a:pt x="3208" y="22073"/>
                      <a:pt x="4546" y="22563"/>
                      <a:pt x="5935" y="22563"/>
                    </a:cubicBezTo>
                    <a:cubicBezTo>
                      <a:pt x="7575" y="22563"/>
                      <a:pt x="9287" y="21880"/>
                      <a:pt x="10609" y="20544"/>
                    </a:cubicBezTo>
                    <a:lnTo>
                      <a:pt x="23091" y="7926"/>
                    </a:lnTo>
                    <a:cubicBezTo>
                      <a:pt x="23150" y="7865"/>
                      <a:pt x="23150" y="7767"/>
                      <a:pt x="23085" y="7703"/>
                    </a:cubicBezTo>
                    <a:lnTo>
                      <a:pt x="15350" y="47"/>
                    </a:lnTo>
                    <a:cubicBezTo>
                      <a:pt x="15319" y="16"/>
                      <a:pt x="15278" y="1"/>
                      <a:pt x="15237" y="1"/>
                    </a:cubicBezTo>
                    <a:close/>
                  </a:path>
                </a:pathLst>
              </a:custGeom>
              <a:solidFill>
                <a:srgbClr val="FEE4C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318;p6"/>
              <p:cNvSpPr/>
              <p:nvPr/>
            </p:nvSpPr>
            <p:spPr>
              <a:xfrm rot="10421265">
                <a:off x="9025573" y="-2446443"/>
                <a:ext cx="563035" cy="564648"/>
              </a:xfrm>
              <a:custGeom>
                <a:avLst/>
                <a:gdLst/>
                <a:ahLst/>
                <a:cxnLst/>
                <a:rect l="l" t="t" r="r" b="b"/>
                <a:pathLst>
                  <a:path w="26175" h="26250" extrusionOk="0">
                    <a:moveTo>
                      <a:pt x="6166" y="15168"/>
                    </a:moveTo>
                    <a:cubicBezTo>
                      <a:pt x="5665" y="16556"/>
                      <a:pt x="5336" y="17995"/>
                      <a:pt x="5181" y="19462"/>
                    </a:cubicBezTo>
                    <a:cubicBezTo>
                      <a:pt x="5333" y="17995"/>
                      <a:pt x="5665" y="16551"/>
                      <a:pt x="6166" y="15168"/>
                    </a:cubicBezTo>
                    <a:close/>
                    <a:moveTo>
                      <a:pt x="18262" y="1"/>
                    </a:moveTo>
                    <a:cubicBezTo>
                      <a:pt x="18221" y="1"/>
                      <a:pt x="18180" y="16"/>
                      <a:pt x="18149" y="47"/>
                    </a:cubicBezTo>
                    <a:lnTo>
                      <a:pt x="60" y="18324"/>
                    </a:lnTo>
                    <a:cubicBezTo>
                      <a:pt x="1" y="18385"/>
                      <a:pt x="1" y="18488"/>
                      <a:pt x="60" y="18550"/>
                    </a:cubicBezTo>
                    <a:lnTo>
                      <a:pt x="7795" y="26205"/>
                    </a:lnTo>
                    <a:cubicBezTo>
                      <a:pt x="7826" y="26235"/>
                      <a:pt x="7867" y="26250"/>
                      <a:pt x="7908" y="26250"/>
                    </a:cubicBezTo>
                    <a:cubicBezTo>
                      <a:pt x="7949" y="26250"/>
                      <a:pt x="7990" y="26235"/>
                      <a:pt x="8021" y="26205"/>
                    </a:cubicBezTo>
                    <a:lnTo>
                      <a:pt x="26108" y="7926"/>
                    </a:lnTo>
                    <a:cubicBezTo>
                      <a:pt x="26174" y="7865"/>
                      <a:pt x="26174" y="7762"/>
                      <a:pt x="26110" y="7703"/>
                    </a:cubicBezTo>
                    <a:lnTo>
                      <a:pt x="18375" y="47"/>
                    </a:lnTo>
                    <a:cubicBezTo>
                      <a:pt x="18344" y="16"/>
                      <a:pt x="18303" y="1"/>
                      <a:pt x="18262" y="1"/>
                    </a:cubicBezTo>
                    <a:close/>
                  </a:path>
                </a:pathLst>
              </a:custGeom>
              <a:solidFill>
                <a:srgbClr val="EA5325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6"/>
              <p:cNvSpPr/>
              <p:nvPr/>
            </p:nvSpPr>
            <p:spPr>
              <a:xfrm rot="10421265">
                <a:off x="5682097" y="-1837053"/>
                <a:ext cx="3740423" cy="3772237"/>
              </a:xfrm>
              <a:custGeom>
                <a:avLst/>
                <a:gdLst/>
                <a:ahLst/>
                <a:cxnLst/>
                <a:rect l="l" t="t" r="r" b="b"/>
                <a:pathLst>
                  <a:path w="173889" h="175368" extrusionOk="0">
                    <a:moveTo>
                      <a:pt x="172196" y="1"/>
                    </a:moveTo>
                    <a:cubicBezTo>
                      <a:pt x="171814" y="1"/>
                      <a:pt x="171396" y="158"/>
                      <a:pt x="170992" y="544"/>
                    </a:cubicBezTo>
                    <a:lnTo>
                      <a:pt x="65" y="167450"/>
                    </a:lnTo>
                    <a:cubicBezTo>
                      <a:pt x="3" y="167509"/>
                      <a:pt x="0" y="167612"/>
                      <a:pt x="65" y="167676"/>
                    </a:cubicBezTo>
                    <a:lnTo>
                      <a:pt x="7792" y="175321"/>
                    </a:lnTo>
                    <a:cubicBezTo>
                      <a:pt x="7824" y="175352"/>
                      <a:pt x="7865" y="175367"/>
                      <a:pt x="7905" y="175367"/>
                    </a:cubicBezTo>
                    <a:cubicBezTo>
                      <a:pt x="7947" y="175367"/>
                      <a:pt x="7988" y="175351"/>
                      <a:pt x="8021" y="175319"/>
                    </a:cubicBezTo>
                    <a:lnTo>
                      <a:pt x="173113" y="2633"/>
                    </a:lnTo>
                    <a:cubicBezTo>
                      <a:pt x="173889" y="1811"/>
                      <a:pt x="173717" y="929"/>
                      <a:pt x="173203" y="425"/>
                    </a:cubicBezTo>
                    <a:cubicBezTo>
                      <a:pt x="172944" y="168"/>
                      <a:pt x="172589" y="1"/>
                      <a:pt x="172196" y="1"/>
                    </a:cubicBezTo>
                    <a:close/>
                  </a:path>
                </a:pathLst>
              </a:custGeom>
              <a:solidFill>
                <a:srgbClr val="FEE4C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6"/>
              <p:cNvSpPr/>
              <p:nvPr/>
            </p:nvSpPr>
            <p:spPr>
              <a:xfrm rot="10421265">
                <a:off x="9200082" y="-2375627"/>
                <a:ext cx="398803" cy="490222"/>
              </a:xfrm>
              <a:custGeom>
                <a:avLst/>
                <a:gdLst/>
                <a:ahLst/>
                <a:cxnLst/>
                <a:rect l="l" t="t" r="r" b="b"/>
                <a:pathLst>
                  <a:path w="18540" h="22790" fill="none" extrusionOk="0">
                    <a:moveTo>
                      <a:pt x="18539" y="0"/>
                    </a:moveTo>
                    <a:lnTo>
                      <a:pt x="1" y="18734"/>
                    </a:lnTo>
                    <a:lnTo>
                      <a:pt x="4097" y="22790"/>
                    </a:ln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1" name="Google Shape;2321;p6"/>
              <p:cNvSpPr/>
              <p:nvPr/>
            </p:nvSpPr>
            <p:spPr>
              <a:xfrm rot="10421265">
                <a:off x="5662332" y="-1842773"/>
                <a:ext cx="3767419" cy="3805170"/>
              </a:xfrm>
              <a:custGeom>
                <a:avLst/>
                <a:gdLst/>
                <a:ahLst/>
                <a:cxnLst/>
                <a:rect l="l" t="t" r="r" b="b"/>
                <a:pathLst>
                  <a:path w="175144" h="176899" fill="none" extrusionOk="0">
                    <a:moveTo>
                      <a:pt x="4097" y="172845"/>
                    </a:moveTo>
                    <a:lnTo>
                      <a:pt x="8193" y="176898"/>
                    </a:lnTo>
                    <a:lnTo>
                      <a:pt x="173509" y="3973"/>
                    </a:lnTo>
                    <a:cubicBezTo>
                      <a:pt x="175143" y="2234"/>
                      <a:pt x="172892" y="1"/>
                      <a:pt x="171168" y="1655"/>
                    </a:cubicBezTo>
                    <a:lnTo>
                      <a:pt x="1" y="168790"/>
                    </a:lnTo>
                    <a:lnTo>
                      <a:pt x="4097" y="172845"/>
                    </a:lnTo>
                    <a:close/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2" name="Google Shape;2322;p6"/>
              <p:cNvSpPr/>
              <p:nvPr/>
            </p:nvSpPr>
            <p:spPr>
              <a:xfrm rot="10421265">
                <a:off x="9010333" y="-2447487"/>
                <a:ext cx="486867" cy="402997"/>
              </a:xfrm>
              <a:custGeom>
                <a:avLst/>
                <a:gdLst/>
                <a:ahLst/>
                <a:cxnLst/>
                <a:rect l="l" t="t" r="r" b="b"/>
                <a:pathLst>
                  <a:path w="22634" h="18735" fill="none" extrusionOk="0">
                    <a:moveTo>
                      <a:pt x="22633" y="0"/>
                    </a:moveTo>
                    <a:lnTo>
                      <a:pt x="4097" y="18734"/>
                    </a:lnTo>
                    <a:lnTo>
                      <a:pt x="1" y="14682"/>
                    </a:ln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3" name="Google Shape;2323;p6"/>
              <p:cNvSpPr/>
              <p:nvPr/>
            </p:nvSpPr>
            <p:spPr>
              <a:xfrm rot="10421265">
                <a:off x="9445097" y="-2317440"/>
                <a:ext cx="21188" cy="92387"/>
              </a:xfrm>
              <a:custGeom>
                <a:avLst/>
                <a:gdLst/>
                <a:ahLst/>
                <a:cxnLst/>
                <a:rect l="l" t="t" r="r" b="b"/>
                <a:pathLst>
                  <a:path w="985" h="4295" fill="none" extrusionOk="0">
                    <a:moveTo>
                      <a:pt x="985" y="0"/>
                    </a:moveTo>
                    <a:cubicBezTo>
                      <a:pt x="484" y="1388"/>
                      <a:pt x="152" y="2827"/>
                      <a:pt x="0" y="4294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4" name="Google Shape;2324;p6"/>
              <p:cNvSpPr/>
              <p:nvPr/>
            </p:nvSpPr>
            <p:spPr>
              <a:xfrm rot="10421265">
                <a:off x="9376277" y="-2357776"/>
                <a:ext cx="43817" cy="207812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9661" fill="none" extrusionOk="0">
                    <a:moveTo>
                      <a:pt x="2036" y="0"/>
                    </a:moveTo>
                    <a:cubicBezTo>
                      <a:pt x="1162" y="3174"/>
                      <a:pt x="486" y="6404"/>
                      <a:pt x="1" y="966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5" name="Google Shape;2325;p6"/>
              <p:cNvSpPr/>
              <p:nvPr/>
            </p:nvSpPr>
            <p:spPr>
              <a:xfrm rot="10421265">
                <a:off x="9307221" y="-2278109"/>
                <a:ext cx="47452" cy="204456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9505" fill="none" extrusionOk="0">
                    <a:moveTo>
                      <a:pt x="2205" y="1"/>
                    </a:moveTo>
                    <a:cubicBezTo>
                      <a:pt x="1468" y="3167"/>
                      <a:pt x="735" y="6335"/>
                      <a:pt x="0" y="9504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6" name="Google Shape;2326;p6"/>
              <p:cNvSpPr/>
              <p:nvPr/>
            </p:nvSpPr>
            <p:spPr>
              <a:xfrm rot="10421265">
                <a:off x="9240032" y="-2208465"/>
                <a:ext cx="45516" cy="173804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8080" fill="none" extrusionOk="0">
                    <a:moveTo>
                      <a:pt x="2115" y="0"/>
                    </a:moveTo>
                    <a:cubicBezTo>
                      <a:pt x="1411" y="2691"/>
                      <a:pt x="704" y="5387"/>
                      <a:pt x="0" y="808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7" name="Google Shape;2327;p6"/>
              <p:cNvSpPr/>
              <p:nvPr/>
            </p:nvSpPr>
            <p:spPr>
              <a:xfrm rot="10421265">
                <a:off x="9195946" y="-2081028"/>
                <a:ext cx="12734" cy="4865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2262" fill="none" extrusionOk="0">
                    <a:moveTo>
                      <a:pt x="591" y="0"/>
                    </a:moveTo>
                    <a:lnTo>
                      <a:pt x="0" y="2262"/>
                    </a:ln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8" name="Google Shape;2328;p6"/>
              <p:cNvSpPr/>
              <p:nvPr/>
            </p:nvSpPr>
            <p:spPr>
              <a:xfrm rot="10421265">
                <a:off x="9134735" y="-2064078"/>
                <a:ext cx="9572" cy="29254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360" fill="none" extrusionOk="0">
                    <a:moveTo>
                      <a:pt x="445" y="0"/>
                    </a:moveTo>
                    <a:lnTo>
                      <a:pt x="0" y="1360"/>
                    </a:ln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9" name="Google Shape;2329;p6"/>
              <p:cNvSpPr/>
              <p:nvPr/>
            </p:nvSpPr>
            <p:spPr>
              <a:xfrm rot="10421265">
                <a:off x="9106365" y="-2047347"/>
                <a:ext cx="3162" cy="1301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05" fill="none" extrusionOk="0">
                    <a:moveTo>
                      <a:pt x="147" y="1"/>
                    </a:moveTo>
                    <a:lnTo>
                      <a:pt x="1" y="605"/>
                    </a:ln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1" name="Google Shape;2331;p7"/>
          <p:cNvSpPr/>
          <p:nvPr/>
        </p:nvSpPr>
        <p:spPr>
          <a:xfrm>
            <a:off x="0" y="0"/>
            <a:ext cx="5857883" cy="5143352"/>
          </a:xfrm>
          <a:custGeom>
            <a:avLst/>
            <a:gdLst/>
            <a:ahLst/>
            <a:cxnLst/>
            <a:rect l="l" t="t" r="r" b="b"/>
            <a:pathLst>
              <a:path w="147889" h="162520" extrusionOk="0">
                <a:moveTo>
                  <a:pt x="1" y="0"/>
                </a:moveTo>
                <a:lnTo>
                  <a:pt x="1" y="162520"/>
                </a:lnTo>
                <a:lnTo>
                  <a:pt x="142662" y="162520"/>
                </a:lnTo>
                <a:cubicBezTo>
                  <a:pt x="145329" y="159329"/>
                  <a:pt x="145388" y="154948"/>
                  <a:pt x="144626" y="151019"/>
                </a:cubicBezTo>
                <a:cubicBezTo>
                  <a:pt x="143864" y="147090"/>
                  <a:pt x="142388" y="143232"/>
                  <a:pt x="142376" y="139243"/>
                </a:cubicBezTo>
                <a:cubicBezTo>
                  <a:pt x="142376" y="134528"/>
                  <a:pt x="144400" y="130052"/>
                  <a:pt x="145793" y="125515"/>
                </a:cubicBezTo>
                <a:cubicBezTo>
                  <a:pt x="147186" y="120967"/>
                  <a:pt x="147888" y="115883"/>
                  <a:pt x="145424" y="111740"/>
                </a:cubicBezTo>
                <a:cubicBezTo>
                  <a:pt x="143840" y="109085"/>
                  <a:pt x="141054" y="107025"/>
                  <a:pt x="140007" y="104156"/>
                </a:cubicBezTo>
                <a:cubicBezTo>
                  <a:pt x="137590" y="97548"/>
                  <a:pt x="145364" y="91273"/>
                  <a:pt x="145555" y="84320"/>
                </a:cubicBezTo>
                <a:cubicBezTo>
                  <a:pt x="145733" y="77986"/>
                  <a:pt x="139614" y="72688"/>
                  <a:pt x="139245" y="66353"/>
                </a:cubicBezTo>
                <a:cubicBezTo>
                  <a:pt x="138828" y="59376"/>
                  <a:pt x="145424" y="53507"/>
                  <a:pt x="146233" y="46553"/>
                </a:cubicBezTo>
                <a:cubicBezTo>
                  <a:pt x="147126" y="38862"/>
                  <a:pt x="140828" y="31790"/>
                  <a:pt x="140876" y="24063"/>
                </a:cubicBezTo>
                <a:cubicBezTo>
                  <a:pt x="140911" y="19681"/>
                  <a:pt x="142995" y="15526"/>
                  <a:pt x="143638" y="11192"/>
                </a:cubicBezTo>
                <a:cubicBezTo>
                  <a:pt x="144269" y="6846"/>
                  <a:pt x="142816" y="1607"/>
                  <a:pt x="1383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2" name="Google Shape;2332;p7"/>
          <p:cNvSpPr txBox="1">
            <a:spLocks noGrp="1"/>
          </p:cNvSpPr>
          <p:nvPr>
            <p:ph type="title"/>
          </p:nvPr>
        </p:nvSpPr>
        <p:spPr>
          <a:xfrm>
            <a:off x="720000" y="535000"/>
            <a:ext cx="4771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33" name="Google Shape;2333;p7"/>
          <p:cNvSpPr txBox="1">
            <a:spLocks noGrp="1"/>
          </p:cNvSpPr>
          <p:nvPr>
            <p:ph type="body" idx="1"/>
          </p:nvPr>
        </p:nvSpPr>
        <p:spPr>
          <a:xfrm>
            <a:off x="720000" y="1258300"/>
            <a:ext cx="3852000" cy="33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 sz="16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2334" name="Google Shape;2334;p7"/>
          <p:cNvGrpSpPr/>
          <p:nvPr/>
        </p:nvGrpSpPr>
        <p:grpSpPr>
          <a:xfrm rot="-264673">
            <a:off x="7491646" y="3739413"/>
            <a:ext cx="1654809" cy="1254573"/>
            <a:chOff x="309325" y="29525"/>
            <a:chExt cx="7856700" cy="6107950"/>
          </a:xfrm>
        </p:grpSpPr>
        <p:sp>
          <p:nvSpPr>
            <p:cNvPr id="2335" name="Google Shape;2335;p7"/>
            <p:cNvSpPr/>
            <p:nvPr/>
          </p:nvSpPr>
          <p:spPr>
            <a:xfrm>
              <a:off x="830425" y="797775"/>
              <a:ext cx="5592761" cy="2329056"/>
            </a:xfrm>
            <a:custGeom>
              <a:avLst/>
              <a:gdLst/>
              <a:ahLst/>
              <a:cxnLst/>
              <a:rect l="l" t="t" r="r" b="b"/>
              <a:pathLst>
                <a:path w="211207" h="86719" extrusionOk="0">
                  <a:moveTo>
                    <a:pt x="200237" y="0"/>
                  </a:moveTo>
                  <a:cubicBezTo>
                    <a:pt x="194777" y="0"/>
                    <a:pt x="188439" y="537"/>
                    <a:pt x="181415" y="1572"/>
                  </a:cubicBezTo>
                  <a:lnTo>
                    <a:pt x="181402" y="1577"/>
                  </a:lnTo>
                  <a:lnTo>
                    <a:pt x="181389" y="1585"/>
                  </a:lnTo>
                  <a:cubicBezTo>
                    <a:pt x="158793" y="4911"/>
                    <a:pt x="129056" y="13382"/>
                    <a:pt x="98498" y="25608"/>
                  </a:cubicBezTo>
                  <a:cubicBezTo>
                    <a:pt x="68543" y="37592"/>
                    <a:pt x="41639" y="51642"/>
                    <a:pt x="23021" y="64600"/>
                  </a:cubicBezTo>
                  <a:lnTo>
                    <a:pt x="23008" y="64608"/>
                  </a:lnTo>
                  <a:cubicBezTo>
                    <a:pt x="12310" y="72047"/>
                    <a:pt x="4351" y="79136"/>
                    <a:pt x="92" y="85253"/>
                  </a:cubicBezTo>
                  <a:cubicBezTo>
                    <a:pt x="24" y="85357"/>
                    <a:pt x="1" y="85489"/>
                    <a:pt x="43" y="85596"/>
                  </a:cubicBezTo>
                  <a:cubicBezTo>
                    <a:pt x="84" y="85702"/>
                    <a:pt x="196" y="85785"/>
                    <a:pt x="315" y="85814"/>
                  </a:cubicBezTo>
                  <a:cubicBezTo>
                    <a:pt x="3272" y="86423"/>
                    <a:pt x="6785" y="86718"/>
                    <a:pt x="10779" y="86718"/>
                  </a:cubicBezTo>
                  <a:cubicBezTo>
                    <a:pt x="14791" y="86718"/>
                    <a:pt x="19288" y="86421"/>
                    <a:pt x="24195" y="85845"/>
                  </a:cubicBezTo>
                  <a:cubicBezTo>
                    <a:pt x="24202" y="85844"/>
                    <a:pt x="24208" y="85842"/>
                    <a:pt x="24214" y="85842"/>
                  </a:cubicBezTo>
                  <a:cubicBezTo>
                    <a:pt x="24220" y="85842"/>
                    <a:pt x="24225" y="85844"/>
                    <a:pt x="24229" y="85850"/>
                  </a:cubicBezTo>
                  <a:cubicBezTo>
                    <a:pt x="47308" y="83151"/>
                    <a:pt x="79451" y="74274"/>
                    <a:pt x="112654" y="60988"/>
                  </a:cubicBezTo>
                  <a:cubicBezTo>
                    <a:pt x="146429" y="47476"/>
                    <a:pt x="176249" y="31428"/>
                    <a:pt x="194779" y="17280"/>
                  </a:cubicBezTo>
                  <a:lnTo>
                    <a:pt x="194792" y="17272"/>
                  </a:lnTo>
                  <a:lnTo>
                    <a:pt x="194805" y="17267"/>
                  </a:lnTo>
                  <a:cubicBezTo>
                    <a:pt x="202218" y="11605"/>
                    <a:pt x="207815" y="6236"/>
                    <a:pt x="211128" y="1473"/>
                  </a:cubicBezTo>
                  <a:cubicBezTo>
                    <a:pt x="211193" y="1374"/>
                    <a:pt x="211206" y="1250"/>
                    <a:pt x="211164" y="1135"/>
                  </a:cubicBezTo>
                  <a:cubicBezTo>
                    <a:pt x="211120" y="1026"/>
                    <a:pt x="211022" y="941"/>
                    <a:pt x="210902" y="909"/>
                  </a:cubicBezTo>
                  <a:cubicBezTo>
                    <a:pt x="207886" y="298"/>
                    <a:pt x="204305" y="0"/>
                    <a:pt x="200237" y="0"/>
                  </a:cubicBezTo>
                  <a:close/>
                </a:path>
              </a:pathLst>
            </a:custGeom>
            <a:solidFill>
              <a:srgbClr val="4015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"/>
            <p:cNvSpPr/>
            <p:nvPr/>
          </p:nvSpPr>
          <p:spPr>
            <a:xfrm>
              <a:off x="759425" y="423950"/>
              <a:ext cx="5692525" cy="2561625"/>
            </a:xfrm>
            <a:custGeom>
              <a:avLst/>
              <a:gdLst/>
              <a:ahLst/>
              <a:cxnLst/>
              <a:rect l="l" t="t" r="r" b="b"/>
              <a:pathLst>
                <a:path w="227701" h="102465" extrusionOk="0">
                  <a:moveTo>
                    <a:pt x="206126" y="1"/>
                  </a:moveTo>
                  <a:cubicBezTo>
                    <a:pt x="200493" y="1"/>
                    <a:pt x="193883" y="576"/>
                    <a:pt x="186492" y="1695"/>
                  </a:cubicBezTo>
                  <a:cubicBezTo>
                    <a:pt x="164343" y="5055"/>
                    <a:pt x="135175" y="13318"/>
                    <a:pt x="104292" y="25669"/>
                  </a:cubicBezTo>
                  <a:cubicBezTo>
                    <a:pt x="73748" y="37887"/>
                    <a:pt x="47158" y="51872"/>
                    <a:pt x="28820" y="64596"/>
                  </a:cubicBezTo>
                  <a:cubicBezTo>
                    <a:pt x="10137" y="77586"/>
                    <a:pt x="1" y="89292"/>
                    <a:pt x="2911" y="96568"/>
                  </a:cubicBezTo>
                  <a:cubicBezTo>
                    <a:pt x="4005" y="99301"/>
                    <a:pt x="6840" y="101281"/>
                    <a:pt x="11335" y="102456"/>
                  </a:cubicBezTo>
                  <a:cubicBezTo>
                    <a:pt x="11371" y="102461"/>
                    <a:pt x="11404" y="102464"/>
                    <a:pt x="11436" y="102464"/>
                  </a:cubicBezTo>
                  <a:cubicBezTo>
                    <a:pt x="11481" y="102464"/>
                    <a:pt x="11523" y="102458"/>
                    <a:pt x="11564" y="102443"/>
                  </a:cubicBezTo>
                  <a:cubicBezTo>
                    <a:pt x="11632" y="102417"/>
                    <a:pt x="11689" y="102378"/>
                    <a:pt x="11728" y="102315"/>
                  </a:cubicBezTo>
                  <a:cubicBezTo>
                    <a:pt x="15987" y="95967"/>
                    <a:pt x="24216" y="88619"/>
                    <a:pt x="35332" y="80873"/>
                  </a:cubicBezTo>
                  <a:cubicBezTo>
                    <a:pt x="53989" y="67925"/>
                    <a:pt x="80818" y="53927"/>
                    <a:pt x="110802" y="41932"/>
                  </a:cubicBezTo>
                  <a:cubicBezTo>
                    <a:pt x="141107" y="29811"/>
                    <a:pt x="170475" y="21386"/>
                    <a:pt x="193006" y="17980"/>
                  </a:cubicBezTo>
                  <a:cubicBezTo>
                    <a:pt x="200413" y="16859"/>
                    <a:pt x="207081" y="16275"/>
                    <a:pt x="212801" y="16275"/>
                  </a:cubicBezTo>
                  <a:cubicBezTo>
                    <a:pt x="217184" y="16275"/>
                    <a:pt x="221010" y="16618"/>
                    <a:pt x="224183" y="17325"/>
                  </a:cubicBezTo>
                  <a:cubicBezTo>
                    <a:pt x="224196" y="17325"/>
                    <a:pt x="224208" y="17325"/>
                    <a:pt x="224220" y="17325"/>
                  </a:cubicBezTo>
                  <a:cubicBezTo>
                    <a:pt x="224281" y="17325"/>
                    <a:pt x="224334" y="17323"/>
                    <a:pt x="224390" y="17302"/>
                  </a:cubicBezTo>
                  <a:cubicBezTo>
                    <a:pt x="224463" y="17276"/>
                    <a:pt x="224526" y="17224"/>
                    <a:pt x="224565" y="17156"/>
                  </a:cubicBezTo>
                  <a:cubicBezTo>
                    <a:pt x="227012" y="13207"/>
                    <a:pt x="227701" y="9818"/>
                    <a:pt x="226604" y="7079"/>
                  </a:cubicBezTo>
                  <a:cubicBezTo>
                    <a:pt x="224684" y="2281"/>
                    <a:pt x="217343" y="1"/>
                    <a:pt x="206126" y="1"/>
                  </a:cubicBezTo>
                  <a:close/>
                </a:path>
              </a:pathLst>
            </a:custGeom>
            <a:solidFill>
              <a:srgbClr val="F49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"/>
            <p:cNvSpPr/>
            <p:nvPr/>
          </p:nvSpPr>
          <p:spPr>
            <a:xfrm>
              <a:off x="409150" y="246450"/>
              <a:ext cx="6662925" cy="3591325"/>
            </a:xfrm>
            <a:custGeom>
              <a:avLst/>
              <a:gdLst/>
              <a:ahLst/>
              <a:cxnLst/>
              <a:rect l="l" t="t" r="r" b="b"/>
              <a:pathLst>
                <a:path w="266517" h="143653" extrusionOk="0">
                  <a:moveTo>
                    <a:pt x="219876" y="6332"/>
                  </a:moveTo>
                  <a:cubicBezTo>
                    <a:pt x="231577" y="6332"/>
                    <a:pt x="239230" y="8781"/>
                    <a:pt x="241286" y="13914"/>
                  </a:cubicBezTo>
                  <a:cubicBezTo>
                    <a:pt x="244456" y="21842"/>
                    <a:pt x="233506" y="34385"/>
                    <a:pt x="213160" y="48178"/>
                  </a:cubicBezTo>
                  <a:cubicBezTo>
                    <a:pt x="194971" y="60505"/>
                    <a:pt x="169283" y="73830"/>
                    <a:pt x="139496" y="85744"/>
                  </a:cubicBezTo>
                  <a:cubicBezTo>
                    <a:pt x="110352" y="97403"/>
                    <a:pt x="82757" y="105531"/>
                    <a:pt x="60937" y="109213"/>
                  </a:cubicBezTo>
                  <a:cubicBezTo>
                    <a:pt x="52248" y="110687"/>
                    <a:pt x="44472" y="111449"/>
                    <a:pt x="37883" y="111449"/>
                  </a:cubicBezTo>
                  <a:cubicBezTo>
                    <a:pt x="33254" y="111449"/>
                    <a:pt x="29210" y="111073"/>
                    <a:pt x="25848" y="110304"/>
                  </a:cubicBezTo>
                  <a:cubicBezTo>
                    <a:pt x="25820" y="110306"/>
                    <a:pt x="25796" y="110308"/>
                    <a:pt x="25774" y="110308"/>
                  </a:cubicBezTo>
                  <a:cubicBezTo>
                    <a:pt x="25677" y="110308"/>
                    <a:pt x="25630" y="110284"/>
                    <a:pt x="25575" y="110242"/>
                  </a:cubicBezTo>
                  <a:cubicBezTo>
                    <a:pt x="25546" y="110205"/>
                    <a:pt x="25489" y="110182"/>
                    <a:pt x="25437" y="110174"/>
                  </a:cubicBezTo>
                  <a:cubicBezTo>
                    <a:pt x="20513" y="108935"/>
                    <a:pt x="17418" y="106848"/>
                    <a:pt x="16252" y="103938"/>
                  </a:cubicBezTo>
                  <a:cubicBezTo>
                    <a:pt x="13183" y="96262"/>
                    <a:pt x="23301" y="84314"/>
                    <a:pt x="42322" y="71083"/>
                  </a:cubicBezTo>
                  <a:cubicBezTo>
                    <a:pt x="60587" y="58356"/>
                    <a:pt x="87106" y="44477"/>
                    <a:pt x="118038" y="32106"/>
                  </a:cubicBezTo>
                  <a:cubicBezTo>
                    <a:pt x="149225" y="19626"/>
                    <a:pt x="178208" y="11363"/>
                    <a:pt x="200285" y="8016"/>
                  </a:cubicBezTo>
                  <a:cubicBezTo>
                    <a:pt x="207642" y="6902"/>
                    <a:pt x="214230" y="6332"/>
                    <a:pt x="219876" y="6332"/>
                  </a:cubicBezTo>
                  <a:close/>
                  <a:moveTo>
                    <a:pt x="225031" y="0"/>
                  </a:moveTo>
                  <a:cubicBezTo>
                    <a:pt x="218757" y="0"/>
                    <a:pt x="211691" y="522"/>
                    <a:pt x="203985" y="1548"/>
                  </a:cubicBezTo>
                  <a:cubicBezTo>
                    <a:pt x="179391" y="4835"/>
                    <a:pt x="148303" y="13260"/>
                    <a:pt x="115715" y="26299"/>
                  </a:cubicBezTo>
                  <a:cubicBezTo>
                    <a:pt x="83370" y="39239"/>
                    <a:pt x="55226" y="54442"/>
                    <a:pt x="35179" y="68939"/>
                  </a:cubicBezTo>
                  <a:cubicBezTo>
                    <a:pt x="12307" y="85476"/>
                    <a:pt x="1" y="101054"/>
                    <a:pt x="4088" y="111266"/>
                  </a:cubicBezTo>
                  <a:lnTo>
                    <a:pt x="13835" y="135629"/>
                  </a:lnTo>
                  <a:cubicBezTo>
                    <a:pt x="15454" y="139672"/>
                    <a:pt x="20409" y="142229"/>
                    <a:pt x="28563" y="143208"/>
                  </a:cubicBezTo>
                  <a:cubicBezTo>
                    <a:pt x="28607" y="143206"/>
                    <a:pt x="28735" y="143169"/>
                    <a:pt x="28813" y="143141"/>
                  </a:cubicBezTo>
                  <a:lnTo>
                    <a:pt x="28880" y="143115"/>
                  </a:lnTo>
                  <a:cubicBezTo>
                    <a:pt x="28896" y="143113"/>
                    <a:pt x="28912" y="143111"/>
                    <a:pt x="28928" y="143111"/>
                  </a:cubicBezTo>
                  <a:cubicBezTo>
                    <a:pt x="29020" y="143111"/>
                    <a:pt x="29107" y="143150"/>
                    <a:pt x="29171" y="143216"/>
                  </a:cubicBezTo>
                  <a:cubicBezTo>
                    <a:pt x="29231" y="143253"/>
                    <a:pt x="29293" y="143292"/>
                    <a:pt x="29371" y="143292"/>
                  </a:cubicBezTo>
                  <a:cubicBezTo>
                    <a:pt x="31675" y="143533"/>
                    <a:pt x="34188" y="143652"/>
                    <a:pt x="36894" y="143652"/>
                  </a:cubicBezTo>
                  <a:cubicBezTo>
                    <a:pt x="46682" y="143652"/>
                    <a:pt x="58981" y="142096"/>
                    <a:pt x="72934" y="139181"/>
                  </a:cubicBezTo>
                  <a:cubicBezTo>
                    <a:pt x="95848" y="134397"/>
                    <a:pt x="123199" y="125965"/>
                    <a:pt x="151125" y="114792"/>
                  </a:cubicBezTo>
                  <a:cubicBezTo>
                    <a:pt x="179328" y="103509"/>
                    <a:pt x="205191" y="90610"/>
                    <a:pt x="225152" y="78146"/>
                  </a:cubicBezTo>
                  <a:cubicBezTo>
                    <a:pt x="240327" y="68698"/>
                    <a:pt x="252114" y="59494"/>
                    <a:pt x="258947" y="51446"/>
                  </a:cubicBezTo>
                  <a:cubicBezTo>
                    <a:pt x="258994" y="51397"/>
                    <a:pt x="259020" y="51332"/>
                    <a:pt x="259031" y="51259"/>
                  </a:cubicBezTo>
                  <a:cubicBezTo>
                    <a:pt x="259044" y="51176"/>
                    <a:pt x="259072" y="51057"/>
                    <a:pt x="259290" y="50937"/>
                  </a:cubicBezTo>
                  <a:cubicBezTo>
                    <a:pt x="259296" y="50940"/>
                    <a:pt x="259302" y="50941"/>
                    <a:pt x="259308" y="50941"/>
                  </a:cubicBezTo>
                  <a:cubicBezTo>
                    <a:pt x="259317" y="50941"/>
                    <a:pt x="259326" y="50938"/>
                    <a:pt x="259335" y="50935"/>
                  </a:cubicBezTo>
                  <a:cubicBezTo>
                    <a:pt x="259389" y="50911"/>
                    <a:pt x="259439" y="50877"/>
                    <a:pt x="259478" y="50831"/>
                  </a:cubicBezTo>
                  <a:cubicBezTo>
                    <a:pt x="264690" y="44503"/>
                    <a:pt x="266517" y="39234"/>
                    <a:pt x="264898" y="35188"/>
                  </a:cubicBezTo>
                  <a:lnTo>
                    <a:pt x="255151" y="10825"/>
                  </a:lnTo>
                  <a:cubicBezTo>
                    <a:pt x="252222" y="3505"/>
                    <a:pt x="241289" y="0"/>
                    <a:pt x="225031" y="0"/>
                  </a:cubicBezTo>
                  <a:close/>
                </a:path>
              </a:pathLst>
            </a:custGeom>
            <a:solidFill>
              <a:srgbClr val="F4942E"/>
            </a:solidFill>
            <a:ln w="16250" cap="flat" cmpd="sng">
              <a:solidFill>
                <a:srgbClr val="F4942E"/>
              </a:solidFill>
              <a:prstDash val="solid"/>
              <a:miter lim="25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"/>
            <p:cNvSpPr/>
            <p:nvPr/>
          </p:nvSpPr>
          <p:spPr>
            <a:xfrm>
              <a:off x="1146600" y="1551200"/>
              <a:ext cx="6121400" cy="3666675"/>
            </a:xfrm>
            <a:custGeom>
              <a:avLst/>
              <a:gdLst/>
              <a:ahLst/>
              <a:cxnLst/>
              <a:rect l="l" t="t" r="r" b="b"/>
              <a:pathLst>
                <a:path w="244856" h="146667" extrusionOk="0">
                  <a:moveTo>
                    <a:pt x="60118" y="117099"/>
                  </a:moveTo>
                  <a:lnTo>
                    <a:pt x="60118" y="117099"/>
                  </a:lnTo>
                  <a:cubicBezTo>
                    <a:pt x="60791" y="117388"/>
                    <a:pt x="61467" y="117645"/>
                    <a:pt x="62158" y="117860"/>
                  </a:cubicBezTo>
                  <a:lnTo>
                    <a:pt x="62158" y="117860"/>
                  </a:lnTo>
                  <a:cubicBezTo>
                    <a:pt x="61467" y="117645"/>
                    <a:pt x="60791" y="117388"/>
                    <a:pt x="60126" y="117110"/>
                  </a:cubicBezTo>
                  <a:lnTo>
                    <a:pt x="60118" y="117099"/>
                  </a:lnTo>
                  <a:close/>
                  <a:moveTo>
                    <a:pt x="229779" y="0"/>
                  </a:moveTo>
                  <a:cubicBezTo>
                    <a:pt x="229740" y="0"/>
                    <a:pt x="229702" y="9"/>
                    <a:pt x="229665" y="26"/>
                  </a:cubicBezTo>
                  <a:cubicBezTo>
                    <a:pt x="229611" y="46"/>
                    <a:pt x="229561" y="83"/>
                    <a:pt x="229522" y="130"/>
                  </a:cubicBezTo>
                  <a:cubicBezTo>
                    <a:pt x="223572" y="7015"/>
                    <a:pt x="214313" y="14606"/>
                    <a:pt x="202537" y="22445"/>
                  </a:cubicBezTo>
                  <a:cubicBezTo>
                    <a:pt x="181976" y="36123"/>
                    <a:pt x="153704" y="50545"/>
                    <a:pt x="121892" y="63272"/>
                  </a:cubicBezTo>
                  <a:cubicBezTo>
                    <a:pt x="90372" y="75880"/>
                    <a:pt x="60230" y="84886"/>
                    <a:pt x="36015" y="89199"/>
                  </a:cubicBezTo>
                  <a:cubicBezTo>
                    <a:pt x="25330" y="91113"/>
                    <a:pt x="15804" y="92115"/>
                    <a:pt x="7817" y="92115"/>
                  </a:cubicBezTo>
                  <a:cubicBezTo>
                    <a:pt x="5174" y="92115"/>
                    <a:pt x="2699" y="92005"/>
                    <a:pt x="406" y="91782"/>
                  </a:cubicBezTo>
                  <a:cubicBezTo>
                    <a:pt x="390" y="91779"/>
                    <a:pt x="374" y="91778"/>
                    <a:pt x="358" y="91778"/>
                  </a:cubicBezTo>
                  <a:cubicBezTo>
                    <a:pt x="320" y="91778"/>
                    <a:pt x="282" y="91787"/>
                    <a:pt x="245" y="91803"/>
                  </a:cubicBezTo>
                  <a:cubicBezTo>
                    <a:pt x="188" y="91824"/>
                    <a:pt x="141" y="91860"/>
                    <a:pt x="102" y="91907"/>
                  </a:cubicBezTo>
                  <a:cubicBezTo>
                    <a:pt x="27" y="91998"/>
                    <a:pt x="1" y="92118"/>
                    <a:pt x="29" y="92227"/>
                  </a:cubicBezTo>
                  <a:cubicBezTo>
                    <a:pt x="1253" y="97187"/>
                    <a:pt x="8682" y="122681"/>
                    <a:pt x="34500" y="136821"/>
                  </a:cubicBezTo>
                  <a:cubicBezTo>
                    <a:pt x="44554" y="142322"/>
                    <a:pt x="56255" y="145555"/>
                    <a:pt x="69372" y="146410"/>
                  </a:cubicBezTo>
                  <a:cubicBezTo>
                    <a:pt x="69390" y="146407"/>
                    <a:pt x="69412" y="146405"/>
                    <a:pt x="69439" y="146405"/>
                  </a:cubicBezTo>
                  <a:cubicBezTo>
                    <a:pt x="69499" y="146405"/>
                    <a:pt x="69584" y="146416"/>
                    <a:pt x="69717" y="146456"/>
                  </a:cubicBezTo>
                  <a:cubicBezTo>
                    <a:pt x="71981" y="146597"/>
                    <a:pt x="74291" y="146667"/>
                    <a:pt x="76644" y="146667"/>
                  </a:cubicBezTo>
                  <a:cubicBezTo>
                    <a:pt x="86420" y="146667"/>
                    <a:pt x="96960" y="145457"/>
                    <a:pt x="108211" y="143032"/>
                  </a:cubicBezTo>
                  <a:cubicBezTo>
                    <a:pt x="120831" y="140319"/>
                    <a:pt x="134372" y="136081"/>
                    <a:pt x="148726" y="130336"/>
                  </a:cubicBezTo>
                  <a:cubicBezTo>
                    <a:pt x="163638" y="124370"/>
                    <a:pt x="176763" y="117853"/>
                    <a:pt x="188103" y="110774"/>
                  </a:cubicBezTo>
                  <a:lnTo>
                    <a:pt x="188116" y="110767"/>
                  </a:lnTo>
                  <a:cubicBezTo>
                    <a:pt x="199747" y="103527"/>
                    <a:pt x="209413" y="95742"/>
                    <a:pt x="217117" y="87409"/>
                  </a:cubicBezTo>
                  <a:cubicBezTo>
                    <a:pt x="217151" y="87336"/>
                    <a:pt x="217219" y="87277"/>
                    <a:pt x="217364" y="87173"/>
                  </a:cubicBezTo>
                  <a:cubicBezTo>
                    <a:pt x="226194" y="77571"/>
                    <a:pt x="232432" y="67162"/>
                    <a:pt x="235925" y="56222"/>
                  </a:cubicBezTo>
                  <a:cubicBezTo>
                    <a:pt x="244856" y="28172"/>
                    <a:pt x="232651" y="4620"/>
                    <a:pt x="230117" y="184"/>
                  </a:cubicBezTo>
                  <a:cubicBezTo>
                    <a:pt x="230047" y="85"/>
                    <a:pt x="229943" y="20"/>
                    <a:pt x="229826" y="5"/>
                  </a:cubicBezTo>
                  <a:cubicBezTo>
                    <a:pt x="229810" y="2"/>
                    <a:pt x="229794" y="0"/>
                    <a:pt x="229779" y="0"/>
                  </a:cubicBezTo>
                  <a:close/>
                </a:path>
              </a:pathLst>
            </a:custGeom>
            <a:solidFill>
              <a:srgbClr val="232E43"/>
            </a:solidFill>
            <a:ln w="16250" cap="flat" cmpd="sng">
              <a:solidFill>
                <a:srgbClr val="232E43"/>
              </a:solidFill>
              <a:prstDash val="solid"/>
              <a:miter lim="25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"/>
            <p:cNvSpPr/>
            <p:nvPr/>
          </p:nvSpPr>
          <p:spPr>
            <a:xfrm>
              <a:off x="2900950" y="3764850"/>
              <a:ext cx="3766475" cy="1699500"/>
            </a:xfrm>
            <a:custGeom>
              <a:avLst/>
              <a:gdLst/>
              <a:ahLst/>
              <a:cxnLst/>
              <a:rect l="l" t="t" r="r" b="b"/>
              <a:pathLst>
                <a:path w="150659" h="67980" extrusionOk="0">
                  <a:moveTo>
                    <a:pt x="147055" y="1"/>
                  </a:moveTo>
                  <a:cubicBezTo>
                    <a:pt x="147007" y="1"/>
                    <a:pt x="146960" y="12"/>
                    <a:pt x="146915" y="30"/>
                  </a:cubicBezTo>
                  <a:cubicBezTo>
                    <a:pt x="146868" y="53"/>
                    <a:pt x="146826" y="79"/>
                    <a:pt x="146790" y="113"/>
                  </a:cubicBezTo>
                  <a:cubicBezTo>
                    <a:pt x="138527" y="8883"/>
                    <a:pt x="128011" y="17084"/>
                    <a:pt x="115351" y="24658"/>
                  </a:cubicBezTo>
                  <a:cubicBezTo>
                    <a:pt x="104653" y="31066"/>
                    <a:pt x="92477" y="37001"/>
                    <a:pt x="78817" y="42463"/>
                  </a:cubicBezTo>
                  <a:cubicBezTo>
                    <a:pt x="65383" y="47836"/>
                    <a:pt x="52700" y="51890"/>
                    <a:pt x="40768" y="54618"/>
                  </a:cubicBezTo>
                  <a:cubicBezTo>
                    <a:pt x="28514" y="57423"/>
                    <a:pt x="17065" y="58835"/>
                    <a:pt x="6508" y="58835"/>
                  </a:cubicBezTo>
                  <a:cubicBezTo>
                    <a:pt x="4438" y="58835"/>
                    <a:pt x="2403" y="58780"/>
                    <a:pt x="403" y="58672"/>
                  </a:cubicBezTo>
                  <a:cubicBezTo>
                    <a:pt x="341" y="58682"/>
                    <a:pt x="297" y="58682"/>
                    <a:pt x="245" y="58703"/>
                  </a:cubicBezTo>
                  <a:cubicBezTo>
                    <a:pt x="182" y="58726"/>
                    <a:pt x="128" y="58773"/>
                    <a:pt x="91" y="58828"/>
                  </a:cubicBezTo>
                  <a:cubicBezTo>
                    <a:pt x="24" y="58932"/>
                    <a:pt x="1" y="59064"/>
                    <a:pt x="42" y="59171"/>
                  </a:cubicBezTo>
                  <a:lnTo>
                    <a:pt x="3275" y="67249"/>
                  </a:lnTo>
                  <a:cubicBezTo>
                    <a:pt x="3319" y="67366"/>
                    <a:pt x="3423" y="67447"/>
                    <a:pt x="3547" y="67468"/>
                  </a:cubicBezTo>
                  <a:cubicBezTo>
                    <a:pt x="4384" y="67603"/>
                    <a:pt x="7203" y="67980"/>
                    <a:pt x="11966" y="67980"/>
                  </a:cubicBezTo>
                  <a:cubicBezTo>
                    <a:pt x="18813" y="67980"/>
                    <a:pt x="29676" y="67201"/>
                    <a:pt x="44439" y="63806"/>
                  </a:cubicBezTo>
                  <a:cubicBezTo>
                    <a:pt x="55103" y="61353"/>
                    <a:pt x="67810" y="57542"/>
                    <a:pt x="82496" y="51666"/>
                  </a:cubicBezTo>
                  <a:cubicBezTo>
                    <a:pt x="97502" y="45664"/>
                    <a:pt x="109515" y="39539"/>
                    <a:pt x="119031" y="33859"/>
                  </a:cubicBezTo>
                  <a:cubicBezTo>
                    <a:pt x="140704" y="20914"/>
                    <a:pt x="149321" y="10281"/>
                    <a:pt x="150565" y="8667"/>
                  </a:cubicBezTo>
                  <a:cubicBezTo>
                    <a:pt x="150643" y="8563"/>
                    <a:pt x="150659" y="8428"/>
                    <a:pt x="150607" y="8311"/>
                  </a:cubicBezTo>
                  <a:lnTo>
                    <a:pt x="147375" y="233"/>
                  </a:lnTo>
                  <a:cubicBezTo>
                    <a:pt x="147328" y="121"/>
                    <a:pt x="147232" y="38"/>
                    <a:pt x="147122" y="9"/>
                  </a:cubicBezTo>
                  <a:cubicBezTo>
                    <a:pt x="147100" y="3"/>
                    <a:pt x="147077" y="1"/>
                    <a:pt x="147055" y="1"/>
                  </a:cubicBezTo>
                  <a:close/>
                </a:path>
              </a:pathLst>
            </a:custGeom>
            <a:solidFill>
              <a:srgbClr val="111B2E"/>
            </a:solidFill>
            <a:ln w="16250" cap="flat" cmpd="sng">
              <a:solidFill>
                <a:srgbClr val="111B2E"/>
              </a:solidFill>
              <a:prstDash val="solid"/>
              <a:miter lim="25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"/>
            <p:cNvSpPr/>
            <p:nvPr/>
          </p:nvSpPr>
          <p:spPr>
            <a:xfrm>
              <a:off x="1073575" y="2463750"/>
              <a:ext cx="604900" cy="552825"/>
            </a:xfrm>
            <a:custGeom>
              <a:avLst/>
              <a:gdLst/>
              <a:ahLst/>
              <a:cxnLst/>
              <a:rect l="l" t="t" r="r" b="b"/>
              <a:pathLst>
                <a:path w="24196" h="22113" extrusionOk="0">
                  <a:moveTo>
                    <a:pt x="23008" y="1"/>
                  </a:moveTo>
                  <a:cubicBezTo>
                    <a:pt x="12310" y="7443"/>
                    <a:pt x="4351" y="14531"/>
                    <a:pt x="92" y="20645"/>
                  </a:cubicBezTo>
                  <a:cubicBezTo>
                    <a:pt x="24" y="20749"/>
                    <a:pt x="1" y="20885"/>
                    <a:pt x="43" y="20991"/>
                  </a:cubicBezTo>
                  <a:cubicBezTo>
                    <a:pt x="84" y="21098"/>
                    <a:pt x="196" y="21178"/>
                    <a:pt x="315" y="21209"/>
                  </a:cubicBezTo>
                  <a:cubicBezTo>
                    <a:pt x="3271" y="21818"/>
                    <a:pt x="6781" y="22113"/>
                    <a:pt x="10772" y="22113"/>
                  </a:cubicBezTo>
                  <a:cubicBezTo>
                    <a:pt x="14786" y="22113"/>
                    <a:pt x="19285" y="21815"/>
                    <a:pt x="24195" y="21241"/>
                  </a:cubicBezTo>
                  <a:cubicBezTo>
                    <a:pt x="6461" y="17943"/>
                    <a:pt x="22166" y="915"/>
                    <a:pt x="23008" y="1"/>
                  </a:cubicBezTo>
                  <a:close/>
                </a:path>
              </a:pathLst>
            </a:custGeom>
            <a:solidFill>
              <a:srgbClr val="200A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"/>
            <p:cNvSpPr/>
            <p:nvPr/>
          </p:nvSpPr>
          <p:spPr>
            <a:xfrm>
              <a:off x="2900875" y="5130350"/>
              <a:ext cx="1111000" cy="334000"/>
            </a:xfrm>
            <a:custGeom>
              <a:avLst/>
              <a:gdLst/>
              <a:ahLst/>
              <a:cxnLst/>
              <a:rect l="l" t="t" r="r" b="b"/>
              <a:pathLst>
                <a:path w="44440" h="13360" extrusionOk="0">
                  <a:moveTo>
                    <a:pt x="40768" y="1"/>
                  </a:moveTo>
                  <a:cubicBezTo>
                    <a:pt x="28515" y="2803"/>
                    <a:pt x="17066" y="4215"/>
                    <a:pt x="6509" y="4215"/>
                  </a:cubicBezTo>
                  <a:cubicBezTo>
                    <a:pt x="4439" y="4215"/>
                    <a:pt x="2404" y="4160"/>
                    <a:pt x="404" y="4052"/>
                  </a:cubicBezTo>
                  <a:cubicBezTo>
                    <a:pt x="341" y="4062"/>
                    <a:pt x="297" y="4062"/>
                    <a:pt x="245" y="4083"/>
                  </a:cubicBezTo>
                  <a:cubicBezTo>
                    <a:pt x="183" y="4106"/>
                    <a:pt x="128" y="4153"/>
                    <a:pt x="92" y="4208"/>
                  </a:cubicBezTo>
                  <a:cubicBezTo>
                    <a:pt x="24" y="4312"/>
                    <a:pt x="1" y="4444"/>
                    <a:pt x="42" y="4551"/>
                  </a:cubicBezTo>
                  <a:lnTo>
                    <a:pt x="3275" y="12629"/>
                  </a:lnTo>
                  <a:cubicBezTo>
                    <a:pt x="3319" y="12746"/>
                    <a:pt x="3423" y="12827"/>
                    <a:pt x="3548" y="12848"/>
                  </a:cubicBezTo>
                  <a:cubicBezTo>
                    <a:pt x="4385" y="12983"/>
                    <a:pt x="7204" y="13360"/>
                    <a:pt x="11966" y="13360"/>
                  </a:cubicBezTo>
                  <a:cubicBezTo>
                    <a:pt x="18813" y="13360"/>
                    <a:pt x="29677" y="12581"/>
                    <a:pt x="44440" y="9186"/>
                  </a:cubicBezTo>
                  <a:lnTo>
                    <a:pt x="40768" y="1"/>
                  </a:lnTo>
                  <a:close/>
                </a:path>
              </a:pathLst>
            </a:custGeom>
            <a:solidFill>
              <a:srgbClr val="0B111E"/>
            </a:solidFill>
            <a:ln w="16250" cap="flat" cmpd="sng">
              <a:solidFill>
                <a:srgbClr val="0B111E"/>
              </a:solidFill>
              <a:prstDash val="solid"/>
              <a:miter lim="25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"/>
            <p:cNvSpPr/>
            <p:nvPr/>
          </p:nvSpPr>
          <p:spPr>
            <a:xfrm>
              <a:off x="5784650" y="3764875"/>
              <a:ext cx="882775" cy="846475"/>
            </a:xfrm>
            <a:custGeom>
              <a:avLst/>
              <a:gdLst/>
              <a:ahLst/>
              <a:cxnLst/>
              <a:rect l="l" t="t" r="r" b="b"/>
              <a:pathLst>
                <a:path w="35311" h="33859" extrusionOk="0">
                  <a:moveTo>
                    <a:pt x="31696" y="1"/>
                  </a:moveTo>
                  <a:cubicBezTo>
                    <a:pt x="31649" y="1"/>
                    <a:pt x="31604" y="13"/>
                    <a:pt x="31564" y="34"/>
                  </a:cubicBezTo>
                  <a:cubicBezTo>
                    <a:pt x="31517" y="55"/>
                    <a:pt x="31476" y="81"/>
                    <a:pt x="31439" y="115"/>
                  </a:cubicBezTo>
                  <a:cubicBezTo>
                    <a:pt x="23176" y="8884"/>
                    <a:pt x="12660" y="17085"/>
                    <a:pt x="1" y="24660"/>
                  </a:cubicBezTo>
                  <a:lnTo>
                    <a:pt x="3683" y="33858"/>
                  </a:lnTo>
                  <a:cubicBezTo>
                    <a:pt x="25356" y="20913"/>
                    <a:pt x="33973" y="10280"/>
                    <a:pt x="35217" y="8666"/>
                  </a:cubicBezTo>
                  <a:cubicBezTo>
                    <a:pt x="35295" y="8562"/>
                    <a:pt x="35311" y="8427"/>
                    <a:pt x="35259" y="8310"/>
                  </a:cubicBezTo>
                  <a:lnTo>
                    <a:pt x="32027" y="232"/>
                  </a:lnTo>
                  <a:cubicBezTo>
                    <a:pt x="31982" y="120"/>
                    <a:pt x="31884" y="39"/>
                    <a:pt x="31767" y="11"/>
                  </a:cubicBezTo>
                  <a:cubicBezTo>
                    <a:pt x="31743" y="4"/>
                    <a:pt x="31720" y="1"/>
                    <a:pt x="31696" y="1"/>
                  </a:cubicBezTo>
                  <a:close/>
                </a:path>
              </a:pathLst>
            </a:custGeom>
            <a:solidFill>
              <a:srgbClr val="232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"/>
            <p:cNvSpPr/>
            <p:nvPr/>
          </p:nvSpPr>
          <p:spPr>
            <a:xfrm>
              <a:off x="309325" y="29525"/>
              <a:ext cx="6730600" cy="3610850"/>
            </a:xfrm>
            <a:custGeom>
              <a:avLst/>
              <a:gdLst/>
              <a:ahLst/>
              <a:cxnLst/>
              <a:rect l="l" t="t" r="r" b="b"/>
              <a:pathLst>
                <a:path w="269224" h="144434" fill="none" extrusionOk="0">
                  <a:moveTo>
                    <a:pt x="17496" y="144433"/>
                  </a:moveTo>
                  <a:lnTo>
                    <a:pt x="7751" y="120080"/>
                  </a:lnTo>
                  <a:cubicBezTo>
                    <a:pt x="0" y="100704"/>
                    <a:pt x="50067" y="62454"/>
                    <a:pt x="119581" y="34643"/>
                  </a:cubicBezTo>
                  <a:cubicBezTo>
                    <a:pt x="189095" y="6834"/>
                    <a:pt x="251733" y="0"/>
                    <a:pt x="259482" y="19374"/>
                  </a:cubicBezTo>
                  <a:lnTo>
                    <a:pt x="269224" y="43730"/>
                  </a:ln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"/>
            <p:cNvSpPr/>
            <p:nvPr/>
          </p:nvSpPr>
          <p:spPr>
            <a:xfrm>
              <a:off x="1054100" y="755725"/>
              <a:ext cx="5315875" cy="2239900"/>
            </a:xfrm>
            <a:custGeom>
              <a:avLst/>
              <a:gdLst/>
              <a:ahLst/>
              <a:cxnLst/>
              <a:rect l="l" t="t" r="r" b="b"/>
              <a:pathLst>
                <a:path w="212635" h="89596" fill="none" extrusionOk="0">
                  <a:moveTo>
                    <a:pt x="0" y="89595"/>
                  </a:moveTo>
                  <a:cubicBezTo>
                    <a:pt x="10722" y="73134"/>
                    <a:pt x="49685" y="48776"/>
                    <a:pt x="99152" y="28989"/>
                  </a:cubicBezTo>
                  <a:cubicBezTo>
                    <a:pt x="148523" y="9238"/>
                    <a:pt x="193455" y="1"/>
                    <a:pt x="212635" y="4462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"/>
            <p:cNvSpPr/>
            <p:nvPr/>
          </p:nvSpPr>
          <p:spPr>
            <a:xfrm>
              <a:off x="753525" y="371875"/>
              <a:ext cx="5749700" cy="2695400"/>
            </a:xfrm>
            <a:custGeom>
              <a:avLst/>
              <a:gdLst/>
              <a:ahLst/>
              <a:cxnLst/>
              <a:rect l="l" t="t" r="r" b="b"/>
              <a:pathLst>
                <a:path w="229988" h="107816" fill="none" extrusionOk="0">
                  <a:moveTo>
                    <a:pt x="227178" y="9035"/>
                  </a:moveTo>
                  <a:cubicBezTo>
                    <a:pt x="229987" y="16061"/>
                    <a:pt x="220864" y="27526"/>
                    <a:pt x="201812" y="40908"/>
                  </a:cubicBezTo>
                  <a:cubicBezTo>
                    <a:pt x="182760" y="54290"/>
                    <a:pt x="155341" y="68496"/>
                    <a:pt x="125589" y="80397"/>
                  </a:cubicBezTo>
                  <a:cubicBezTo>
                    <a:pt x="95837" y="92297"/>
                    <a:pt x="66186" y="100922"/>
                    <a:pt x="43161" y="104367"/>
                  </a:cubicBezTo>
                  <a:cubicBezTo>
                    <a:pt x="20136" y="107815"/>
                    <a:pt x="5621" y="105807"/>
                    <a:pt x="2812" y="98781"/>
                  </a:cubicBezTo>
                  <a:cubicBezTo>
                    <a:pt x="0" y="91757"/>
                    <a:pt x="9126" y="80293"/>
                    <a:pt x="28178" y="66908"/>
                  </a:cubicBezTo>
                  <a:cubicBezTo>
                    <a:pt x="47227" y="53526"/>
                    <a:pt x="74646" y="39323"/>
                    <a:pt x="104399" y="27419"/>
                  </a:cubicBezTo>
                  <a:cubicBezTo>
                    <a:pt x="134151" y="15518"/>
                    <a:pt x="163802" y="6897"/>
                    <a:pt x="186827" y="3448"/>
                  </a:cubicBezTo>
                  <a:cubicBezTo>
                    <a:pt x="209854" y="0"/>
                    <a:pt x="224367" y="2009"/>
                    <a:pt x="227178" y="9035"/>
                  </a:cubicBezTo>
                  <a:close/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"/>
            <p:cNvSpPr/>
            <p:nvPr/>
          </p:nvSpPr>
          <p:spPr>
            <a:xfrm>
              <a:off x="746700" y="1122750"/>
              <a:ext cx="6457525" cy="2927975"/>
            </a:xfrm>
            <a:custGeom>
              <a:avLst/>
              <a:gdLst/>
              <a:ahLst/>
              <a:cxnLst/>
              <a:rect l="l" t="t" r="r" b="b"/>
              <a:pathLst>
                <a:path w="258301" h="117119" fill="none" extrusionOk="0">
                  <a:moveTo>
                    <a:pt x="251731" y="1"/>
                  </a:moveTo>
                  <a:cubicBezTo>
                    <a:pt x="258300" y="16413"/>
                    <a:pt x="207269" y="52261"/>
                    <a:pt x="137752" y="80072"/>
                  </a:cubicBezTo>
                  <a:cubicBezTo>
                    <a:pt x="68239" y="107881"/>
                    <a:pt x="6564" y="117118"/>
                    <a:pt x="1" y="100707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"/>
            <p:cNvSpPr/>
            <p:nvPr/>
          </p:nvSpPr>
          <p:spPr>
            <a:xfrm>
              <a:off x="1132625" y="3833200"/>
              <a:ext cx="3735450" cy="2304275"/>
            </a:xfrm>
            <a:custGeom>
              <a:avLst/>
              <a:gdLst/>
              <a:ahLst/>
              <a:cxnLst/>
              <a:rect l="l" t="t" r="r" b="b"/>
              <a:pathLst>
                <a:path w="149418" h="92171" fill="none" extrusionOk="0">
                  <a:moveTo>
                    <a:pt x="1" y="1"/>
                  </a:moveTo>
                  <a:cubicBezTo>
                    <a:pt x="1" y="1"/>
                    <a:pt x="17504" y="92171"/>
                    <a:pt x="149417" y="39399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"/>
            <p:cNvSpPr/>
            <p:nvPr/>
          </p:nvSpPr>
          <p:spPr>
            <a:xfrm>
              <a:off x="2882750" y="5064950"/>
              <a:ext cx="2084000" cy="529775"/>
            </a:xfrm>
            <a:custGeom>
              <a:avLst/>
              <a:gdLst/>
              <a:ahLst/>
              <a:cxnLst/>
              <a:rect l="l" t="t" r="r" b="b"/>
              <a:pathLst>
                <a:path w="83360" h="21191" fill="none" extrusionOk="0">
                  <a:moveTo>
                    <a:pt x="1" y="6211"/>
                  </a:moveTo>
                  <a:lnTo>
                    <a:pt x="3818" y="15752"/>
                  </a:lnTo>
                  <a:cubicBezTo>
                    <a:pt x="3818" y="15752"/>
                    <a:pt x="30385" y="21191"/>
                    <a:pt x="83359" y="0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"/>
            <p:cNvSpPr/>
            <p:nvPr/>
          </p:nvSpPr>
          <p:spPr>
            <a:xfrm>
              <a:off x="4868050" y="1528575"/>
              <a:ext cx="3297975" cy="3289600"/>
            </a:xfrm>
            <a:custGeom>
              <a:avLst/>
              <a:gdLst/>
              <a:ahLst/>
              <a:cxnLst/>
              <a:rect l="l" t="t" r="r" b="b"/>
              <a:pathLst>
                <a:path w="131919" h="131584" fill="none" extrusionOk="0">
                  <a:moveTo>
                    <a:pt x="81020" y="0"/>
                  </a:moveTo>
                  <a:cubicBezTo>
                    <a:pt x="81020" y="0"/>
                    <a:pt x="131919" y="78812"/>
                    <a:pt x="0" y="131584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"/>
            <p:cNvSpPr/>
            <p:nvPr/>
          </p:nvSpPr>
          <p:spPr>
            <a:xfrm>
              <a:off x="4966725" y="3739925"/>
              <a:ext cx="1711500" cy="1324900"/>
            </a:xfrm>
            <a:custGeom>
              <a:avLst/>
              <a:gdLst/>
              <a:ahLst/>
              <a:cxnLst/>
              <a:rect l="l" t="t" r="r" b="b"/>
              <a:pathLst>
                <a:path w="68460" h="52996" fill="none" extrusionOk="0">
                  <a:moveTo>
                    <a:pt x="64645" y="0"/>
                  </a:moveTo>
                  <a:lnTo>
                    <a:pt x="68459" y="9545"/>
                  </a:lnTo>
                  <a:cubicBezTo>
                    <a:pt x="68459" y="9545"/>
                    <a:pt x="52973" y="31806"/>
                    <a:pt x="0" y="52996"/>
                  </a:cubicBezTo>
                </a:path>
              </a:pathLst>
            </a:custGeom>
            <a:noFill/>
            <a:ln w="162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"/>
            <p:cNvSpPr/>
            <p:nvPr/>
          </p:nvSpPr>
          <p:spPr>
            <a:xfrm>
              <a:off x="1452700" y="4294625"/>
              <a:ext cx="1658350" cy="804450"/>
            </a:xfrm>
            <a:custGeom>
              <a:avLst/>
              <a:gdLst/>
              <a:ahLst/>
              <a:cxnLst/>
              <a:rect l="l" t="t" r="r" b="b"/>
              <a:pathLst>
                <a:path w="66334" h="32178" fill="none" extrusionOk="0">
                  <a:moveTo>
                    <a:pt x="1" y="1"/>
                  </a:moveTo>
                  <a:cubicBezTo>
                    <a:pt x="7250" y="10545"/>
                    <a:pt x="17358" y="19102"/>
                    <a:pt x="28950" y="24515"/>
                  </a:cubicBezTo>
                  <a:cubicBezTo>
                    <a:pt x="40547" y="29925"/>
                    <a:pt x="53599" y="32177"/>
                    <a:pt x="66334" y="3096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"/>
            <p:cNvSpPr/>
            <p:nvPr/>
          </p:nvSpPr>
          <p:spPr>
            <a:xfrm>
              <a:off x="1811875" y="4451900"/>
              <a:ext cx="914950" cy="477100"/>
            </a:xfrm>
            <a:custGeom>
              <a:avLst/>
              <a:gdLst/>
              <a:ahLst/>
              <a:cxnLst/>
              <a:rect l="l" t="t" r="r" b="b"/>
              <a:pathLst>
                <a:path w="36598" h="19084" fill="none" extrusionOk="0">
                  <a:moveTo>
                    <a:pt x="0" y="1"/>
                  </a:moveTo>
                  <a:cubicBezTo>
                    <a:pt x="9934" y="9820"/>
                    <a:pt x="22859" y="16561"/>
                    <a:pt x="36597" y="1908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"/>
            <p:cNvSpPr/>
            <p:nvPr/>
          </p:nvSpPr>
          <p:spPr>
            <a:xfrm>
              <a:off x="2455650" y="4521400"/>
              <a:ext cx="126550" cy="64800"/>
            </a:xfrm>
            <a:custGeom>
              <a:avLst/>
              <a:gdLst/>
              <a:ahLst/>
              <a:cxnLst/>
              <a:rect l="l" t="t" r="r" b="b"/>
              <a:pathLst>
                <a:path w="5062" h="2592" fill="none" extrusionOk="0">
                  <a:moveTo>
                    <a:pt x="0" y="1"/>
                  </a:moveTo>
                  <a:cubicBezTo>
                    <a:pt x="1590" y="1035"/>
                    <a:pt x="3290" y="1903"/>
                    <a:pt x="5062" y="2592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"/>
            <p:cNvSpPr/>
            <p:nvPr/>
          </p:nvSpPr>
          <p:spPr>
            <a:xfrm>
              <a:off x="2649625" y="4478800"/>
              <a:ext cx="124600" cy="35825"/>
            </a:xfrm>
            <a:custGeom>
              <a:avLst/>
              <a:gdLst/>
              <a:ahLst/>
              <a:cxnLst/>
              <a:rect l="l" t="t" r="r" b="b"/>
              <a:pathLst>
                <a:path w="4984" h="1433" fill="none" extrusionOk="0">
                  <a:moveTo>
                    <a:pt x="0" y="0"/>
                  </a:moveTo>
                  <a:cubicBezTo>
                    <a:pt x="1593" y="689"/>
                    <a:pt x="3269" y="1172"/>
                    <a:pt x="4984" y="1432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"/>
            <p:cNvSpPr/>
            <p:nvPr/>
          </p:nvSpPr>
          <p:spPr>
            <a:xfrm>
              <a:off x="6337600" y="2610700"/>
              <a:ext cx="599425" cy="1121850"/>
            </a:xfrm>
            <a:custGeom>
              <a:avLst/>
              <a:gdLst/>
              <a:ahLst/>
              <a:cxnLst/>
              <a:rect l="l" t="t" r="r" b="b"/>
              <a:pathLst>
                <a:path w="23977" h="44874" fill="none" extrusionOk="0">
                  <a:moveTo>
                    <a:pt x="1" y="44873"/>
                  </a:moveTo>
                  <a:cubicBezTo>
                    <a:pt x="4205" y="42072"/>
                    <a:pt x="7406" y="37998"/>
                    <a:pt x="10187" y="33775"/>
                  </a:cubicBezTo>
                  <a:cubicBezTo>
                    <a:pt x="16917" y="23555"/>
                    <a:pt x="21628" y="12011"/>
                    <a:pt x="23977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"/>
            <p:cNvSpPr/>
            <p:nvPr/>
          </p:nvSpPr>
          <p:spPr>
            <a:xfrm>
              <a:off x="6520600" y="3060750"/>
              <a:ext cx="100000" cy="251225"/>
            </a:xfrm>
            <a:custGeom>
              <a:avLst/>
              <a:gdLst/>
              <a:ahLst/>
              <a:cxnLst/>
              <a:rect l="l" t="t" r="r" b="b"/>
              <a:pathLst>
                <a:path w="4000" h="10049" fill="none" extrusionOk="0">
                  <a:moveTo>
                    <a:pt x="0" y="10049"/>
                  </a:moveTo>
                  <a:cubicBezTo>
                    <a:pt x="1650" y="6835"/>
                    <a:pt x="2991" y="3470"/>
                    <a:pt x="39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"/>
            <p:cNvSpPr/>
            <p:nvPr/>
          </p:nvSpPr>
          <p:spPr>
            <a:xfrm>
              <a:off x="6405350" y="3044375"/>
              <a:ext cx="18225" cy="117750"/>
            </a:xfrm>
            <a:custGeom>
              <a:avLst/>
              <a:gdLst/>
              <a:ahLst/>
              <a:cxnLst/>
              <a:rect l="l" t="t" r="r" b="b"/>
              <a:pathLst>
                <a:path w="729" h="4710" fill="none" extrusionOk="0">
                  <a:moveTo>
                    <a:pt x="1" y="4709"/>
                  </a:moveTo>
                  <a:cubicBezTo>
                    <a:pt x="245" y="3142"/>
                    <a:pt x="487" y="1570"/>
                    <a:pt x="728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"/>
            <p:cNvSpPr/>
            <p:nvPr/>
          </p:nvSpPr>
          <p:spPr>
            <a:xfrm>
              <a:off x="6100425" y="2996250"/>
              <a:ext cx="18600" cy="130475"/>
            </a:xfrm>
            <a:custGeom>
              <a:avLst/>
              <a:gdLst/>
              <a:ahLst/>
              <a:cxnLst/>
              <a:rect l="l" t="t" r="r" b="b"/>
              <a:pathLst>
                <a:path w="744" h="5219" fill="none" extrusionOk="0">
                  <a:moveTo>
                    <a:pt x="151" y="5218"/>
                  </a:moveTo>
                  <a:cubicBezTo>
                    <a:pt x="1" y="3459"/>
                    <a:pt x="201" y="1684"/>
                    <a:pt x="744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"/>
            <p:cNvSpPr/>
            <p:nvPr/>
          </p:nvSpPr>
          <p:spPr>
            <a:xfrm>
              <a:off x="5861250" y="3226075"/>
              <a:ext cx="7425" cy="47700"/>
            </a:xfrm>
            <a:custGeom>
              <a:avLst/>
              <a:gdLst/>
              <a:ahLst/>
              <a:cxnLst/>
              <a:rect l="l" t="t" r="r" b="b"/>
              <a:pathLst>
                <a:path w="297" h="1908" fill="none" extrusionOk="0">
                  <a:moveTo>
                    <a:pt x="60" y="1908"/>
                  </a:moveTo>
                  <a:cubicBezTo>
                    <a:pt x="0" y="1266"/>
                    <a:pt x="81" y="611"/>
                    <a:pt x="29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"/>
            <p:cNvSpPr/>
            <p:nvPr/>
          </p:nvSpPr>
          <p:spPr>
            <a:xfrm>
              <a:off x="2882300" y="3220675"/>
              <a:ext cx="31225" cy="108400"/>
            </a:xfrm>
            <a:custGeom>
              <a:avLst/>
              <a:gdLst/>
              <a:ahLst/>
              <a:cxnLst/>
              <a:rect l="l" t="t" r="r" b="b"/>
              <a:pathLst>
                <a:path w="1249" h="4336" fill="none" extrusionOk="0">
                  <a:moveTo>
                    <a:pt x="1248" y="4335"/>
                  </a:moveTo>
                  <a:cubicBezTo>
                    <a:pt x="741" y="2919"/>
                    <a:pt x="326" y="1472"/>
                    <a:pt x="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"/>
            <p:cNvSpPr/>
            <p:nvPr/>
          </p:nvSpPr>
          <p:spPr>
            <a:xfrm>
              <a:off x="3607600" y="2970975"/>
              <a:ext cx="36075" cy="75975"/>
            </a:xfrm>
            <a:custGeom>
              <a:avLst/>
              <a:gdLst/>
              <a:ahLst/>
              <a:cxnLst/>
              <a:rect l="l" t="t" r="r" b="b"/>
              <a:pathLst>
                <a:path w="1443" h="3039" fill="none" extrusionOk="0">
                  <a:moveTo>
                    <a:pt x="1443" y="3038"/>
                  </a:moveTo>
                  <a:cubicBezTo>
                    <a:pt x="959" y="2025"/>
                    <a:pt x="481" y="1014"/>
                    <a:pt x="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2" name="Google Shape;2362;p7"/>
          <p:cNvGrpSpPr/>
          <p:nvPr/>
        </p:nvGrpSpPr>
        <p:grpSpPr>
          <a:xfrm rot="5724720">
            <a:off x="4531342" y="-1807277"/>
            <a:ext cx="2986037" cy="2211940"/>
            <a:chOff x="498250" y="211450"/>
            <a:chExt cx="6626675" cy="5281250"/>
          </a:xfrm>
        </p:grpSpPr>
        <p:sp>
          <p:nvSpPr>
            <p:cNvPr id="2363" name="Google Shape;2363;p7"/>
            <p:cNvSpPr/>
            <p:nvPr/>
          </p:nvSpPr>
          <p:spPr>
            <a:xfrm>
              <a:off x="502950" y="3420000"/>
              <a:ext cx="638300" cy="463925"/>
            </a:xfrm>
            <a:custGeom>
              <a:avLst/>
              <a:gdLst/>
              <a:ahLst/>
              <a:cxnLst/>
              <a:rect l="l" t="t" r="r" b="b"/>
              <a:pathLst>
                <a:path w="25532" h="18557" extrusionOk="0">
                  <a:moveTo>
                    <a:pt x="20588" y="0"/>
                  </a:moveTo>
                  <a:cubicBezTo>
                    <a:pt x="20564" y="0"/>
                    <a:pt x="20539" y="6"/>
                    <a:pt x="20515" y="17"/>
                  </a:cubicBezTo>
                  <a:lnTo>
                    <a:pt x="4559" y="7780"/>
                  </a:lnTo>
                  <a:cubicBezTo>
                    <a:pt x="1439" y="9299"/>
                    <a:pt x="0" y="12794"/>
                    <a:pt x="1352" y="15570"/>
                  </a:cubicBezTo>
                  <a:cubicBezTo>
                    <a:pt x="2280" y="17476"/>
                    <a:pt x="4283" y="18557"/>
                    <a:pt x="6458" y="18557"/>
                  </a:cubicBezTo>
                  <a:cubicBezTo>
                    <a:pt x="7452" y="18557"/>
                    <a:pt x="8483" y="18331"/>
                    <a:pt x="9462" y="17854"/>
                  </a:cubicBezTo>
                  <a:lnTo>
                    <a:pt x="25421" y="10086"/>
                  </a:lnTo>
                  <a:cubicBezTo>
                    <a:pt x="25498" y="10052"/>
                    <a:pt x="25532" y="9955"/>
                    <a:pt x="25493" y="9875"/>
                  </a:cubicBezTo>
                  <a:lnTo>
                    <a:pt x="20731" y="89"/>
                  </a:lnTo>
                  <a:cubicBezTo>
                    <a:pt x="20704" y="32"/>
                    <a:pt x="20648" y="0"/>
                    <a:pt x="20588" y="0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"/>
            <p:cNvSpPr/>
            <p:nvPr/>
          </p:nvSpPr>
          <p:spPr>
            <a:xfrm>
              <a:off x="1027575" y="3131675"/>
              <a:ext cx="706150" cy="533950"/>
            </a:xfrm>
            <a:custGeom>
              <a:avLst/>
              <a:gdLst/>
              <a:ahLst/>
              <a:cxnLst/>
              <a:rect l="l" t="t" r="r" b="b"/>
              <a:pathLst>
                <a:path w="28246" h="21358" extrusionOk="0">
                  <a:moveTo>
                    <a:pt x="23303" y="0"/>
                  </a:moveTo>
                  <a:cubicBezTo>
                    <a:pt x="23280" y="0"/>
                    <a:pt x="23256" y="6"/>
                    <a:pt x="23235" y="17"/>
                  </a:cubicBezTo>
                  <a:lnTo>
                    <a:pt x="114" y="11270"/>
                  </a:lnTo>
                  <a:cubicBezTo>
                    <a:pt x="34" y="11308"/>
                    <a:pt x="1" y="11403"/>
                    <a:pt x="39" y="11481"/>
                  </a:cubicBezTo>
                  <a:lnTo>
                    <a:pt x="4801" y="21267"/>
                  </a:lnTo>
                  <a:cubicBezTo>
                    <a:pt x="4829" y="21324"/>
                    <a:pt x="4886" y="21357"/>
                    <a:pt x="4944" y="21357"/>
                  </a:cubicBezTo>
                  <a:cubicBezTo>
                    <a:pt x="4967" y="21357"/>
                    <a:pt x="4990" y="21352"/>
                    <a:pt x="5012" y="21341"/>
                  </a:cubicBezTo>
                  <a:lnTo>
                    <a:pt x="28135" y="10090"/>
                  </a:lnTo>
                  <a:cubicBezTo>
                    <a:pt x="28212" y="10052"/>
                    <a:pt x="28246" y="9957"/>
                    <a:pt x="28207" y="9874"/>
                  </a:cubicBezTo>
                  <a:lnTo>
                    <a:pt x="23448" y="91"/>
                  </a:lnTo>
                  <a:cubicBezTo>
                    <a:pt x="23420" y="34"/>
                    <a:pt x="23362" y="0"/>
                    <a:pt x="23303" y="0"/>
                  </a:cubicBez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"/>
            <p:cNvSpPr/>
            <p:nvPr/>
          </p:nvSpPr>
          <p:spPr>
            <a:xfrm>
              <a:off x="1620000" y="599775"/>
              <a:ext cx="5478525" cy="2777375"/>
            </a:xfrm>
            <a:custGeom>
              <a:avLst/>
              <a:gdLst/>
              <a:ahLst/>
              <a:cxnLst/>
              <a:rect l="l" t="t" r="r" b="b"/>
              <a:pathLst>
                <a:path w="219141" h="111095" extrusionOk="0">
                  <a:moveTo>
                    <a:pt x="217530" y="0"/>
                  </a:moveTo>
                  <a:cubicBezTo>
                    <a:pt x="217279" y="0"/>
                    <a:pt x="217001" y="59"/>
                    <a:pt x="216702" y="195"/>
                  </a:cubicBezTo>
                  <a:lnTo>
                    <a:pt x="113" y="101018"/>
                  </a:lnTo>
                  <a:cubicBezTo>
                    <a:pt x="33" y="101051"/>
                    <a:pt x="0" y="101149"/>
                    <a:pt x="39" y="101231"/>
                  </a:cubicBezTo>
                  <a:lnTo>
                    <a:pt x="4798" y="111007"/>
                  </a:lnTo>
                  <a:cubicBezTo>
                    <a:pt x="4816" y="111045"/>
                    <a:pt x="4847" y="111073"/>
                    <a:pt x="4890" y="111086"/>
                  </a:cubicBezTo>
                  <a:cubicBezTo>
                    <a:pt x="4908" y="111092"/>
                    <a:pt x="4925" y="111094"/>
                    <a:pt x="4942" y="111094"/>
                  </a:cubicBezTo>
                  <a:cubicBezTo>
                    <a:pt x="4965" y="111094"/>
                    <a:pt x="4989" y="111089"/>
                    <a:pt x="5011" y="111078"/>
                  </a:cubicBezTo>
                  <a:lnTo>
                    <a:pt x="218007" y="2868"/>
                  </a:lnTo>
                  <a:cubicBezTo>
                    <a:pt x="219010" y="2348"/>
                    <a:pt x="219141" y="1462"/>
                    <a:pt x="218827" y="814"/>
                  </a:cubicBezTo>
                  <a:cubicBezTo>
                    <a:pt x="218603" y="356"/>
                    <a:pt x="218146" y="0"/>
                    <a:pt x="217530" y="0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"/>
            <p:cNvSpPr/>
            <p:nvPr/>
          </p:nvSpPr>
          <p:spPr>
            <a:xfrm>
              <a:off x="1021350" y="3124950"/>
              <a:ext cx="592425" cy="417875"/>
            </a:xfrm>
            <a:custGeom>
              <a:avLst/>
              <a:gdLst/>
              <a:ahLst/>
              <a:cxnLst/>
              <a:rect l="l" t="t" r="r" b="b"/>
              <a:pathLst>
                <a:path w="23697" h="16715" fill="none" extrusionOk="0">
                  <a:moveTo>
                    <a:pt x="23697" y="0"/>
                  </a:moveTo>
                  <a:lnTo>
                    <a:pt x="0" y="11531"/>
                  </a:lnTo>
                  <a:lnTo>
                    <a:pt x="2521" y="16715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"/>
            <p:cNvSpPr/>
            <p:nvPr/>
          </p:nvSpPr>
          <p:spPr>
            <a:xfrm>
              <a:off x="498250" y="3413225"/>
              <a:ext cx="523125" cy="397825"/>
            </a:xfrm>
            <a:custGeom>
              <a:avLst/>
              <a:gdLst/>
              <a:ahLst/>
              <a:cxnLst/>
              <a:rect l="l" t="t" r="r" b="b"/>
              <a:pathLst>
                <a:path w="20925" h="15913" fill="none" extrusionOk="0">
                  <a:moveTo>
                    <a:pt x="20924" y="0"/>
                  </a:moveTo>
                  <a:lnTo>
                    <a:pt x="4675" y="7908"/>
                  </a:lnTo>
                  <a:cubicBezTo>
                    <a:pt x="1471" y="9467"/>
                    <a:pt x="1" y="13052"/>
                    <a:pt x="1394" y="15913"/>
                  </a:cubicBezTo>
                  <a:lnTo>
                    <a:pt x="1394" y="15913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"/>
            <p:cNvSpPr/>
            <p:nvPr/>
          </p:nvSpPr>
          <p:spPr>
            <a:xfrm>
              <a:off x="1613750" y="576300"/>
              <a:ext cx="5511175" cy="2807700"/>
            </a:xfrm>
            <a:custGeom>
              <a:avLst/>
              <a:gdLst/>
              <a:ahLst/>
              <a:cxnLst/>
              <a:rect l="l" t="t" r="r" b="b"/>
              <a:pathLst>
                <a:path w="220447" h="112308" fill="none" extrusionOk="0">
                  <a:moveTo>
                    <a:pt x="2522" y="107127"/>
                  </a:moveTo>
                  <a:lnTo>
                    <a:pt x="5043" y="112308"/>
                  </a:lnTo>
                  <a:lnTo>
                    <a:pt x="218327" y="3950"/>
                  </a:lnTo>
                  <a:cubicBezTo>
                    <a:pt x="220447" y="2851"/>
                    <a:pt x="219059" y="1"/>
                    <a:pt x="216885" y="987"/>
                  </a:cubicBezTo>
                  <a:lnTo>
                    <a:pt x="1" y="101946"/>
                  </a:lnTo>
                  <a:lnTo>
                    <a:pt x="2522" y="107127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"/>
            <p:cNvSpPr/>
            <p:nvPr/>
          </p:nvSpPr>
          <p:spPr>
            <a:xfrm>
              <a:off x="1084375" y="3383975"/>
              <a:ext cx="655450" cy="288375"/>
            </a:xfrm>
            <a:custGeom>
              <a:avLst/>
              <a:gdLst/>
              <a:ahLst/>
              <a:cxnLst/>
              <a:rect l="l" t="t" r="r" b="b"/>
              <a:pathLst>
                <a:path w="26218" h="11535" fill="none" extrusionOk="0">
                  <a:moveTo>
                    <a:pt x="26218" y="1"/>
                  </a:moveTo>
                  <a:lnTo>
                    <a:pt x="2521" y="11534"/>
                  </a:lnTo>
                  <a:lnTo>
                    <a:pt x="0" y="635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"/>
            <p:cNvSpPr/>
            <p:nvPr/>
          </p:nvSpPr>
          <p:spPr>
            <a:xfrm>
              <a:off x="533075" y="3672325"/>
              <a:ext cx="614350" cy="236700"/>
            </a:xfrm>
            <a:custGeom>
              <a:avLst/>
              <a:gdLst/>
              <a:ahLst/>
              <a:cxnLst/>
              <a:rect l="l" t="t" r="r" b="b"/>
              <a:pathLst>
                <a:path w="24574" h="9468" fill="none" extrusionOk="0">
                  <a:moveTo>
                    <a:pt x="24573" y="0"/>
                  </a:moveTo>
                  <a:lnTo>
                    <a:pt x="8327" y="7905"/>
                  </a:lnTo>
                  <a:cubicBezTo>
                    <a:pt x="5120" y="9468"/>
                    <a:pt x="1393" y="8409"/>
                    <a:pt x="1" y="5549"/>
                  </a:cubicBezTo>
                  <a:lnTo>
                    <a:pt x="1" y="5549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"/>
            <p:cNvSpPr/>
            <p:nvPr/>
          </p:nvSpPr>
          <p:spPr>
            <a:xfrm>
              <a:off x="1141625" y="3389375"/>
              <a:ext cx="58800" cy="93175"/>
            </a:xfrm>
            <a:custGeom>
              <a:avLst/>
              <a:gdLst/>
              <a:ahLst/>
              <a:cxnLst/>
              <a:rect l="l" t="t" r="r" b="b"/>
              <a:pathLst>
                <a:path w="2352" h="3727" fill="none" extrusionOk="0">
                  <a:moveTo>
                    <a:pt x="2351" y="1"/>
                  </a:moveTo>
                  <a:cubicBezTo>
                    <a:pt x="1421" y="1142"/>
                    <a:pt x="630" y="2393"/>
                    <a:pt x="0" y="3727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"/>
            <p:cNvSpPr/>
            <p:nvPr/>
          </p:nvSpPr>
          <p:spPr>
            <a:xfrm>
              <a:off x="1175975" y="3341250"/>
              <a:ext cx="128075" cy="211025"/>
            </a:xfrm>
            <a:custGeom>
              <a:avLst/>
              <a:gdLst/>
              <a:ahLst/>
              <a:cxnLst/>
              <a:rect l="l" t="t" r="r" b="b"/>
              <a:pathLst>
                <a:path w="5123" h="8441" fill="none" extrusionOk="0">
                  <a:moveTo>
                    <a:pt x="5123" y="1"/>
                  </a:moveTo>
                  <a:cubicBezTo>
                    <a:pt x="3247" y="2710"/>
                    <a:pt x="1533" y="5526"/>
                    <a:pt x="1" y="844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"/>
            <p:cNvSpPr/>
            <p:nvPr/>
          </p:nvSpPr>
          <p:spPr>
            <a:xfrm>
              <a:off x="1284425" y="3295975"/>
              <a:ext cx="130650" cy="205925"/>
            </a:xfrm>
            <a:custGeom>
              <a:avLst/>
              <a:gdLst/>
              <a:ahLst/>
              <a:cxnLst/>
              <a:rect l="l" t="t" r="r" b="b"/>
              <a:pathLst>
                <a:path w="5226" h="8237" fill="none" extrusionOk="0">
                  <a:moveTo>
                    <a:pt x="5225" y="0"/>
                  </a:moveTo>
                  <a:lnTo>
                    <a:pt x="1" y="8237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"/>
            <p:cNvSpPr/>
            <p:nvPr/>
          </p:nvSpPr>
          <p:spPr>
            <a:xfrm>
              <a:off x="1390125" y="3289800"/>
              <a:ext cx="116750" cy="173050"/>
            </a:xfrm>
            <a:custGeom>
              <a:avLst/>
              <a:gdLst/>
              <a:ahLst/>
              <a:cxnLst/>
              <a:rect l="l" t="t" r="r" b="b"/>
              <a:pathLst>
                <a:path w="4670" h="6922" fill="none" extrusionOk="0">
                  <a:moveTo>
                    <a:pt x="4670" y="0"/>
                  </a:moveTo>
                  <a:lnTo>
                    <a:pt x="0" y="692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"/>
            <p:cNvSpPr/>
            <p:nvPr/>
          </p:nvSpPr>
          <p:spPr>
            <a:xfrm>
              <a:off x="1528125" y="3314600"/>
              <a:ext cx="32725" cy="48525"/>
            </a:xfrm>
            <a:custGeom>
              <a:avLst/>
              <a:gdLst/>
              <a:ahLst/>
              <a:cxnLst/>
              <a:rect l="l" t="t" r="r" b="b"/>
              <a:pathLst>
                <a:path w="1309" h="1941" fill="none" extrusionOk="0">
                  <a:moveTo>
                    <a:pt x="1308" y="0"/>
                  </a:moveTo>
                  <a:lnTo>
                    <a:pt x="0" y="194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"/>
            <p:cNvSpPr/>
            <p:nvPr/>
          </p:nvSpPr>
          <p:spPr>
            <a:xfrm>
              <a:off x="1602975" y="3348650"/>
              <a:ext cx="21800" cy="28425"/>
            </a:xfrm>
            <a:custGeom>
              <a:avLst/>
              <a:gdLst/>
              <a:ahLst/>
              <a:cxnLst/>
              <a:rect l="l" t="t" r="r" b="b"/>
              <a:pathLst>
                <a:path w="872" h="1137" fill="none" extrusionOk="0">
                  <a:moveTo>
                    <a:pt x="871" y="0"/>
                  </a:moveTo>
                  <a:lnTo>
                    <a:pt x="0" y="1136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"/>
            <p:cNvSpPr/>
            <p:nvPr/>
          </p:nvSpPr>
          <p:spPr>
            <a:xfrm>
              <a:off x="1647100" y="3363300"/>
              <a:ext cx="8500" cy="13000"/>
            </a:xfrm>
            <a:custGeom>
              <a:avLst/>
              <a:gdLst/>
              <a:ahLst/>
              <a:cxnLst/>
              <a:rect l="l" t="t" r="r" b="b"/>
              <a:pathLst>
                <a:path w="340" h="520" fill="none" extrusionOk="0">
                  <a:moveTo>
                    <a:pt x="340" y="0"/>
                  </a:moveTo>
                  <a:cubicBezTo>
                    <a:pt x="227" y="173"/>
                    <a:pt x="116" y="347"/>
                    <a:pt x="1" y="519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"/>
            <p:cNvSpPr/>
            <p:nvPr/>
          </p:nvSpPr>
          <p:spPr>
            <a:xfrm>
              <a:off x="1400975" y="4906925"/>
              <a:ext cx="578750" cy="564075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"/>
            <p:cNvSpPr/>
            <p:nvPr/>
          </p:nvSpPr>
          <p:spPr>
            <a:xfrm>
              <a:off x="1788825" y="4438575"/>
              <a:ext cx="654375" cy="656250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"/>
            <p:cNvSpPr/>
            <p:nvPr/>
          </p:nvSpPr>
          <p:spPr>
            <a:xfrm>
              <a:off x="2252300" y="242200"/>
              <a:ext cx="4347225" cy="4384200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"/>
            <p:cNvSpPr/>
            <p:nvPr/>
          </p:nvSpPr>
          <p:spPr>
            <a:xfrm>
              <a:off x="1781825" y="4431200"/>
              <a:ext cx="463500" cy="569750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"/>
            <p:cNvSpPr/>
            <p:nvPr/>
          </p:nvSpPr>
          <p:spPr>
            <a:xfrm>
              <a:off x="1396550" y="4899550"/>
              <a:ext cx="385300" cy="537125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"/>
            <p:cNvSpPr/>
            <p:nvPr/>
          </p:nvSpPr>
          <p:spPr>
            <a:xfrm>
              <a:off x="2245225" y="211450"/>
              <a:ext cx="4378600" cy="4422475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"/>
            <p:cNvSpPr/>
            <p:nvPr/>
          </p:nvSpPr>
          <p:spPr>
            <a:xfrm>
              <a:off x="1884225" y="4633900"/>
              <a:ext cx="565850" cy="468375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"/>
            <p:cNvSpPr/>
            <p:nvPr/>
          </p:nvSpPr>
          <p:spPr>
            <a:xfrm>
              <a:off x="1453075" y="5102250"/>
              <a:ext cx="533600" cy="3904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"/>
            <p:cNvSpPr/>
            <p:nvPr/>
          </p:nvSpPr>
          <p:spPr>
            <a:xfrm>
              <a:off x="1918350" y="4817775"/>
              <a:ext cx="24625" cy="107375"/>
            </a:xfrm>
            <a:custGeom>
              <a:avLst/>
              <a:gdLst/>
              <a:ahLst/>
              <a:cxnLst/>
              <a:rect l="l" t="t" r="r" b="b"/>
              <a:pathLst>
                <a:path w="985" h="4295" fill="none" extrusionOk="0">
                  <a:moveTo>
                    <a:pt x="985" y="0"/>
                  </a:moveTo>
                  <a:cubicBezTo>
                    <a:pt x="484" y="1388"/>
                    <a:pt x="152" y="2827"/>
                    <a:pt x="0" y="429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"/>
            <p:cNvSpPr/>
            <p:nvPr/>
          </p:nvSpPr>
          <p:spPr>
            <a:xfrm>
              <a:off x="1973850" y="4737975"/>
              <a:ext cx="50925" cy="241525"/>
            </a:xfrm>
            <a:custGeom>
              <a:avLst/>
              <a:gdLst/>
              <a:ahLst/>
              <a:cxnLst/>
              <a:rect l="l" t="t" r="r" b="b"/>
              <a:pathLst>
                <a:path w="2037" h="9661" fill="none" extrusionOk="0">
                  <a:moveTo>
                    <a:pt x="2036" y="0"/>
                  </a:moveTo>
                  <a:cubicBezTo>
                    <a:pt x="1162" y="3174"/>
                    <a:pt x="486" y="6404"/>
                    <a:pt x="1" y="966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"/>
            <p:cNvSpPr/>
            <p:nvPr/>
          </p:nvSpPr>
          <p:spPr>
            <a:xfrm>
              <a:off x="2059375" y="4658425"/>
              <a:ext cx="55150" cy="237625"/>
            </a:xfrm>
            <a:custGeom>
              <a:avLst/>
              <a:gdLst/>
              <a:ahLst/>
              <a:cxnLst/>
              <a:rect l="l" t="t" r="r" b="b"/>
              <a:pathLst>
                <a:path w="2206" h="9505" fill="none" extrusionOk="0">
                  <a:moveTo>
                    <a:pt x="2205" y="1"/>
                  </a:moveTo>
                  <a:cubicBezTo>
                    <a:pt x="1468" y="3167"/>
                    <a:pt x="735" y="6335"/>
                    <a:pt x="0" y="950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"/>
            <p:cNvSpPr/>
            <p:nvPr/>
          </p:nvSpPr>
          <p:spPr>
            <a:xfrm>
              <a:off x="2146175" y="4622200"/>
              <a:ext cx="52900" cy="202000"/>
            </a:xfrm>
            <a:custGeom>
              <a:avLst/>
              <a:gdLst/>
              <a:ahLst/>
              <a:cxnLst/>
              <a:rect l="l" t="t" r="r" b="b"/>
              <a:pathLst>
                <a:path w="2116" h="8080" fill="none" extrusionOk="0">
                  <a:moveTo>
                    <a:pt x="2115" y="0"/>
                  </a:moveTo>
                  <a:cubicBezTo>
                    <a:pt x="1411" y="2691"/>
                    <a:pt x="704" y="5387"/>
                    <a:pt x="0" y="808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"/>
            <p:cNvSpPr/>
            <p:nvPr/>
          </p:nvSpPr>
          <p:spPr>
            <a:xfrm>
              <a:off x="2243375" y="4627725"/>
              <a:ext cx="14800" cy="56550"/>
            </a:xfrm>
            <a:custGeom>
              <a:avLst/>
              <a:gdLst/>
              <a:ahLst/>
              <a:cxnLst/>
              <a:rect l="l" t="t" r="r" b="b"/>
              <a:pathLst>
                <a:path w="592" h="2262" fill="none" extrusionOk="0">
                  <a:moveTo>
                    <a:pt x="591" y="0"/>
                  </a:moveTo>
                  <a:lnTo>
                    <a:pt x="0" y="2262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"/>
            <p:cNvSpPr/>
            <p:nvPr/>
          </p:nvSpPr>
          <p:spPr>
            <a:xfrm>
              <a:off x="2318675" y="4638650"/>
              <a:ext cx="11125" cy="34000"/>
            </a:xfrm>
            <a:custGeom>
              <a:avLst/>
              <a:gdLst/>
              <a:ahLst/>
              <a:cxnLst/>
              <a:rect l="l" t="t" r="r" b="b"/>
              <a:pathLst>
                <a:path w="445" h="1360" fill="none" extrusionOk="0">
                  <a:moveTo>
                    <a:pt x="445" y="0"/>
                  </a:moveTo>
                  <a:lnTo>
                    <a:pt x="0" y="136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"/>
            <p:cNvSpPr/>
            <p:nvPr/>
          </p:nvSpPr>
          <p:spPr>
            <a:xfrm>
              <a:off x="2359975" y="4642175"/>
              <a:ext cx="3675" cy="15125"/>
            </a:xfrm>
            <a:custGeom>
              <a:avLst/>
              <a:gdLst/>
              <a:ahLst/>
              <a:cxnLst/>
              <a:rect l="l" t="t" r="r" b="b"/>
              <a:pathLst>
                <a:path w="147" h="605" fill="none" extrusionOk="0">
                  <a:moveTo>
                    <a:pt x="147" y="1"/>
                  </a:moveTo>
                  <a:lnTo>
                    <a:pt x="1" y="605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3" name="Google Shape;2393;p7"/>
          <p:cNvGrpSpPr/>
          <p:nvPr/>
        </p:nvGrpSpPr>
        <p:grpSpPr>
          <a:xfrm rot="-2074942">
            <a:off x="6053028" y="1265913"/>
            <a:ext cx="1176132" cy="919466"/>
            <a:chOff x="152425" y="47525"/>
            <a:chExt cx="7178075" cy="5742625"/>
          </a:xfrm>
        </p:grpSpPr>
        <p:sp>
          <p:nvSpPr>
            <p:cNvPr id="2394" name="Google Shape;2394;p7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8" name="Google Shape;2428;p7"/>
          <p:cNvGrpSpPr/>
          <p:nvPr/>
        </p:nvGrpSpPr>
        <p:grpSpPr>
          <a:xfrm rot="421238" flipH="1">
            <a:off x="7083110" y="2678770"/>
            <a:ext cx="1195241" cy="936611"/>
            <a:chOff x="652525" y="176550"/>
            <a:chExt cx="6269975" cy="5311425"/>
          </a:xfrm>
        </p:grpSpPr>
        <p:sp>
          <p:nvSpPr>
            <p:cNvPr id="2429" name="Google Shape;2429;p7"/>
            <p:cNvSpPr/>
            <p:nvPr/>
          </p:nvSpPr>
          <p:spPr>
            <a:xfrm>
              <a:off x="2949375" y="1608750"/>
              <a:ext cx="494175" cy="348600"/>
            </a:xfrm>
            <a:custGeom>
              <a:avLst/>
              <a:gdLst/>
              <a:ahLst/>
              <a:cxnLst/>
              <a:rect l="l" t="t" r="r" b="b"/>
              <a:pathLst>
                <a:path w="19767" h="13944" extrusionOk="0">
                  <a:moveTo>
                    <a:pt x="19386" y="1"/>
                  </a:moveTo>
                  <a:cubicBezTo>
                    <a:pt x="18953" y="1"/>
                    <a:pt x="17673" y="244"/>
                    <a:pt x="17511" y="244"/>
                  </a:cubicBezTo>
                  <a:cubicBezTo>
                    <a:pt x="17509" y="244"/>
                    <a:pt x="17507" y="244"/>
                    <a:pt x="17505" y="244"/>
                  </a:cubicBezTo>
                  <a:cubicBezTo>
                    <a:pt x="17228" y="234"/>
                    <a:pt x="16953" y="229"/>
                    <a:pt x="16680" y="229"/>
                  </a:cubicBezTo>
                  <a:cubicBezTo>
                    <a:pt x="14665" y="229"/>
                    <a:pt x="12769" y="496"/>
                    <a:pt x="11036" y="1019"/>
                  </a:cubicBezTo>
                  <a:cubicBezTo>
                    <a:pt x="4877" y="2874"/>
                    <a:pt x="2036" y="7501"/>
                    <a:pt x="892" y="10087"/>
                  </a:cubicBezTo>
                  <a:cubicBezTo>
                    <a:pt x="810" y="10276"/>
                    <a:pt x="0" y="11129"/>
                    <a:pt x="105" y="11306"/>
                  </a:cubicBezTo>
                  <a:cubicBezTo>
                    <a:pt x="119" y="11331"/>
                    <a:pt x="152" y="11342"/>
                    <a:pt x="198" y="11342"/>
                  </a:cubicBezTo>
                  <a:cubicBezTo>
                    <a:pt x="474" y="11342"/>
                    <a:pt x="1223" y="10967"/>
                    <a:pt x="1411" y="10967"/>
                  </a:cubicBezTo>
                  <a:cubicBezTo>
                    <a:pt x="1414" y="10967"/>
                    <a:pt x="1416" y="10967"/>
                    <a:pt x="1418" y="10967"/>
                  </a:cubicBezTo>
                  <a:cubicBezTo>
                    <a:pt x="4564" y="11195"/>
                    <a:pt x="7524" y="11953"/>
                    <a:pt x="10367" y="13294"/>
                  </a:cubicBezTo>
                  <a:lnTo>
                    <a:pt x="10731" y="12765"/>
                  </a:lnTo>
                  <a:lnTo>
                    <a:pt x="10466" y="13335"/>
                  </a:lnTo>
                  <a:cubicBezTo>
                    <a:pt x="10599" y="13398"/>
                    <a:pt x="11103" y="13943"/>
                    <a:pt x="11270" y="13943"/>
                  </a:cubicBezTo>
                  <a:cubicBezTo>
                    <a:pt x="11277" y="13943"/>
                    <a:pt x="11283" y="13942"/>
                    <a:pt x="11288" y="13941"/>
                  </a:cubicBezTo>
                  <a:cubicBezTo>
                    <a:pt x="11317" y="13933"/>
                    <a:pt x="11441" y="13359"/>
                    <a:pt x="11470" y="13344"/>
                  </a:cubicBezTo>
                  <a:cubicBezTo>
                    <a:pt x="11640" y="13267"/>
                    <a:pt x="11288" y="13105"/>
                    <a:pt x="11337" y="12928"/>
                  </a:cubicBezTo>
                  <a:cubicBezTo>
                    <a:pt x="12010" y="10390"/>
                    <a:pt x="13760" y="5513"/>
                    <a:pt x="17929" y="1310"/>
                  </a:cubicBezTo>
                  <a:cubicBezTo>
                    <a:pt x="18172" y="1066"/>
                    <a:pt x="19767" y="268"/>
                    <a:pt x="19522" y="23"/>
                  </a:cubicBezTo>
                  <a:cubicBezTo>
                    <a:pt x="19506" y="8"/>
                    <a:pt x="19458" y="1"/>
                    <a:pt x="19386" y="1"/>
                  </a:cubicBezTo>
                  <a:close/>
                </a:path>
              </a:pathLst>
            </a:custGeom>
            <a:solidFill>
              <a:schemeClr val="accent3"/>
            </a:solidFill>
            <a:ln w="18175" cap="flat" cmpd="sng">
              <a:solidFill>
                <a:schemeClr val="accent3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"/>
            <p:cNvSpPr/>
            <p:nvPr/>
          </p:nvSpPr>
          <p:spPr>
            <a:xfrm>
              <a:off x="3793275" y="1326150"/>
              <a:ext cx="753300" cy="364725"/>
            </a:xfrm>
            <a:custGeom>
              <a:avLst/>
              <a:gdLst/>
              <a:ahLst/>
              <a:cxnLst/>
              <a:rect l="l" t="t" r="r" b="b"/>
              <a:pathLst>
                <a:path w="30132" h="14589" extrusionOk="0">
                  <a:moveTo>
                    <a:pt x="20169" y="0"/>
                  </a:moveTo>
                  <a:cubicBezTo>
                    <a:pt x="17522" y="0"/>
                    <a:pt x="15063" y="327"/>
                    <a:pt x="12992" y="951"/>
                  </a:cubicBezTo>
                  <a:cubicBezTo>
                    <a:pt x="11686" y="1341"/>
                    <a:pt x="10426" y="1877"/>
                    <a:pt x="9240" y="2551"/>
                  </a:cubicBezTo>
                  <a:cubicBezTo>
                    <a:pt x="4393" y="5307"/>
                    <a:pt x="2000" y="9725"/>
                    <a:pt x="1007" y="12117"/>
                  </a:cubicBezTo>
                  <a:cubicBezTo>
                    <a:pt x="873" y="12437"/>
                    <a:pt x="1" y="13278"/>
                    <a:pt x="321" y="13412"/>
                  </a:cubicBezTo>
                  <a:cubicBezTo>
                    <a:pt x="325" y="13413"/>
                    <a:pt x="330" y="13414"/>
                    <a:pt x="337" y="13414"/>
                  </a:cubicBezTo>
                  <a:cubicBezTo>
                    <a:pt x="505" y="13414"/>
                    <a:pt x="1546" y="12992"/>
                    <a:pt x="1644" y="12985"/>
                  </a:cubicBezTo>
                  <a:cubicBezTo>
                    <a:pt x="2082" y="12944"/>
                    <a:pt x="2525" y="12914"/>
                    <a:pt x="2990" y="12914"/>
                  </a:cubicBezTo>
                  <a:cubicBezTo>
                    <a:pt x="3187" y="12914"/>
                    <a:pt x="3387" y="12920"/>
                    <a:pt x="3593" y="12932"/>
                  </a:cubicBezTo>
                  <a:cubicBezTo>
                    <a:pt x="7713" y="13162"/>
                    <a:pt x="10804" y="13642"/>
                    <a:pt x="13315" y="14030"/>
                  </a:cubicBezTo>
                  <a:cubicBezTo>
                    <a:pt x="15396" y="14347"/>
                    <a:pt x="16974" y="14589"/>
                    <a:pt x="18360" y="14589"/>
                  </a:cubicBezTo>
                  <a:cubicBezTo>
                    <a:pt x="19250" y="14589"/>
                    <a:pt x="20060" y="14489"/>
                    <a:pt x="20872" y="14246"/>
                  </a:cubicBezTo>
                  <a:cubicBezTo>
                    <a:pt x="22159" y="13858"/>
                    <a:pt x="23393" y="13118"/>
                    <a:pt x="24874" y="11841"/>
                  </a:cubicBezTo>
                  <a:cubicBezTo>
                    <a:pt x="26689" y="10278"/>
                    <a:pt x="27501" y="7716"/>
                    <a:pt x="28364" y="4991"/>
                  </a:cubicBezTo>
                  <a:cubicBezTo>
                    <a:pt x="28640" y="4119"/>
                    <a:pt x="29675" y="2665"/>
                    <a:pt x="30010" y="1758"/>
                  </a:cubicBezTo>
                  <a:cubicBezTo>
                    <a:pt x="30131" y="1436"/>
                    <a:pt x="29217" y="1625"/>
                    <a:pt x="28895" y="1508"/>
                  </a:cubicBezTo>
                  <a:cubicBezTo>
                    <a:pt x="28880" y="1501"/>
                    <a:pt x="29777" y="1351"/>
                    <a:pt x="29760" y="1344"/>
                  </a:cubicBezTo>
                  <a:cubicBezTo>
                    <a:pt x="26515" y="433"/>
                    <a:pt x="23217" y="0"/>
                    <a:pt x="20169" y="0"/>
                  </a:cubicBezTo>
                  <a:close/>
                </a:path>
              </a:pathLst>
            </a:custGeom>
            <a:solidFill>
              <a:schemeClr val="accent5"/>
            </a:solidFill>
            <a:ln w="18975" cap="flat" cmpd="sng">
              <a:solidFill>
                <a:schemeClr val="accent5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"/>
            <p:cNvSpPr/>
            <p:nvPr/>
          </p:nvSpPr>
          <p:spPr>
            <a:xfrm>
              <a:off x="744075" y="1071650"/>
              <a:ext cx="6160475" cy="4388750"/>
            </a:xfrm>
            <a:custGeom>
              <a:avLst/>
              <a:gdLst/>
              <a:ahLst/>
              <a:cxnLst/>
              <a:rect l="l" t="t" r="r" b="b"/>
              <a:pathLst>
                <a:path w="246419" h="175550" extrusionOk="0">
                  <a:moveTo>
                    <a:pt x="216780" y="1"/>
                  </a:moveTo>
                  <a:cubicBezTo>
                    <a:pt x="216726" y="1"/>
                    <a:pt x="216233" y="2437"/>
                    <a:pt x="216184" y="2454"/>
                  </a:cubicBezTo>
                  <a:cubicBezTo>
                    <a:pt x="215983" y="2517"/>
                    <a:pt x="216524" y="3455"/>
                    <a:pt x="216456" y="3654"/>
                  </a:cubicBezTo>
                  <a:cubicBezTo>
                    <a:pt x="216087" y="4943"/>
                    <a:pt x="215642" y="5992"/>
                    <a:pt x="215060" y="6928"/>
                  </a:cubicBezTo>
                  <a:cubicBezTo>
                    <a:pt x="212086" y="11829"/>
                    <a:pt x="206404" y="18439"/>
                    <a:pt x="196254" y="22045"/>
                  </a:cubicBezTo>
                  <a:cubicBezTo>
                    <a:pt x="192157" y="23488"/>
                    <a:pt x="188371" y="24733"/>
                    <a:pt x="184605" y="25972"/>
                  </a:cubicBezTo>
                  <a:cubicBezTo>
                    <a:pt x="182363" y="26699"/>
                    <a:pt x="180191" y="27404"/>
                    <a:pt x="178036" y="28161"/>
                  </a:cubicBezTo>
                  <a:cubicBezTo>
                    <a:pt x="168222" y="31484"/>
                    <a:pt x="158789" y="35110"/>
                    <a:pt x="146197" y="42255"/>
                  </a:cubicBezTo>
                  <a:cubicBezTo>
                    <a:pt x="137525" y="47197"/>
                    <a:pt x="128746" y="50913"/>
                    <a:pt x="118566" y="53979"/>
                  </a:cubicBezTo>
                  <a:cubicBezTo>
                    <a:pt x="112538" y="55794"/>
                    <a:pt x="106653" y="57200"/>
                    <a:pt x="100908" y="58565"/>
                  </a:cubicBezTo>
                  <a:cubicBezTo>
                    <a:pt x="97951" y="59270"/>
                    <a:pt x="95021" y="59971"/>
                    <a:pt x="92103" y="60717"/>
                  </a:cubicBezTo>
                  <a:cubicBezTo>
                    <a:pt x="91249" y="60923"/>
                    <a:pt x="90408" y="61175"/>
                    <a:pt x="89567" y="61430"/>
                  </a:cubicBezTo>
                  <a:cubicBezTo>
                    <a:pt x="82844" y="63454"/>
                    <a:pt x="76913" y="66447"/>
                    <a:pt x="71636" y="69108"/>
                  </a:cubicBezTo>
                  <a:cubicBezTo>
                    <a:pt x="71088" y="69377"/>
                    <a:pt x="70543" y="69646"/>
                    <a:pt x="70019" y="69911"/>
                  </a:cubicBezTo>
                  <a:cubicBezTo>
                    <a:pt x="66018" y="71927"/>
                    <a:pt x="62220" y="73752"/>
                    <a:pt x="58523" y="74865"/>
                  </a:cubicBezTo>
                  <a:cubicBezTo>
                    <a:pt x="56364" y="75514"/>
                    <a:pt x="54352" y="75885"/>
                    <a:pt x="52408" y="76023"/>
                  </a:cubicBezTo>
                  <a:cubicBezTo>
                    <a:pt x="51522" y="76075"/>
                    <a:pt x="50660" y="76099"/>
                    <a:pt x="49816" y="76099"/>
                  </a:cubicBezTo>
                  <a:cubicBezTo>
                    <a:pt x="44603" y="76099"/>
                    <a:pt x="40085" y="75176"/>
                    <a:pt x="34961" y="74104"/>
                  </a:cubicBezTo>
                  <a:cubicBezTo>
                    <a:pt x="29964" y="73071"/>
                    <a:pt x="24287" y="71872"/>
                    <a:pt x="16892" y="71401"/>
                  </a:cubicBezTo>
                  <a:cubicBezTo>
                    <a:pt x="10699" y="71013"/>
                    <a:pt x="5643" y="69266"/>
                    <a:pt x="2262" y="66302"/>
                  </a:cubicBezTo>
                  <a:cubicBezTo>
                    <a:pt x="2092" y="66155"/>
                    <a:pt x="1998" y="65674"/>
                    <a:pt x="1825" y="65674"/>
                  </a:cubicBezTo>
                  <a:cubicBezTo>
                    <a:pt x="1815" y="65674"/>
                    <a:pt x="1805" y="65675"/>
                    <a:pt x="1794" y="65679"/>
                  </a:cubicBezTo>
                  <a:cubicBezTo>
                    <a:pt x="1794" y="65679"/>
                    <a:pt x="1794" y="65679"/>
                    <a:pt x="1794" y="65679"/>
                  </a:cubicBezTo>
                  <a:cubicBezTo>
                    <a:pt x="1731" y="65679"/>
                    <a:pt x="284" y="63044"/>
                    <a:pt x="220" y="63044"/>
                  </a:cubicBezTo>
                  <a:cubicBezTo>
                    <a:pt x="219" y="63044"/>
                    <a:pt x="219" y="63044"/>
                    <a:pt x="219" y="63044"/>
                  </a:cubicBezTo>
                  <a:cubicBezTo>
                    <a:pt x="0" y="63189"/>
                    <a:pt x="1164" y="66660"/>
                    <a:pt x="1244" y="66922"/>
                  </a:cubicBezTo>
                  <a:cubicBezTo>
                    <a:pt x="13419" y="117517"/>
                    <a:pt x="20957" y="148713"/>
                    <a:pt x="23048" y="157143"/>
                  </a:cubicBezTo>
                  <a:cubicBezTo>
                    <a:pt x="25484" y="167144"/>
                    <a:pt x="51921" y="173797"/>
                    <a:pt x="64847" y="174983"/>
                  </a:cubicBezTo>
                  <a:cubicBezTo>
                    <a:pt x="69024" y="175359"/>
                    <a:pt x="72971" y="175550"/>
                    <a:pt x="76796" y="175550"/>
                  </a:cubicBezTo>
                  <a:cubicBezTo>
                    <a:pt x="83818" y="175550"/>
                    <a:pt x="90423" y="174905"/>
                    <a:pt x="97263" y="173574"/>
                  </a:cubicBezTo>
                  <a:cubicBezTo>
                    <a:pt x="97464" y="173540"/>
                    <a:pt x="97685" y="173497"/>
                    <a:pt x="97903" y="173434"/>
                  </a:cubicBezTo>
                  <a:cubicBezTo>
                    <a:pt x="100647" y="172896"/>
                    <a:pt x="103725" y="172074"/>
                    <a:pt x="107588" y="170911"/>
                  </a:cubicBezTo>
                  <a:cubicBezTo>
                    <a:pt x="109845" y="170232"/>
                    <a:pt x="112121" y="169519"/>
                    <a:pt x="114411" y="168778"/>
                  </a:cubicBezTo>
                  <a:cubicBezTo>
                    <a:pt x="116678" y="168041"/>
                    <a:pt x="118997" y="167316"/>
                    <a:pt x="121280" y="166630"/>
                  </a:cubicBezTo>
                  <a:cubicBezTo>
                    <a:pt x="126443" y="165074"/>
                    <a:pt x="130316" y="164117"/>
                    <a:pt x="133841" y="163554"/>
                  </a:cubicBezTo>
                  <a:cubicBezTo>
                    <a:pt x="141047" y="162352"/>
                    <a:pt x="148260" y="160651"/>
                    <a:pt x="155943" y="158336"/>
                  </a:cubicBezTo>
                  <a:cubicBezTo>
                    <a:pt x="171286" y="153716"/>
                    <a:pt x="185901" y="147378"/>
                    <a:pt x="199557" y="141248"/>
                  </a:cubicBezTo>
                  <a:cubicBezTo>
                    <a:pt x="204565" y="139006"/>
                    <a:pt x="209109" y="136616"/>
                    <a:pt x="213232" y="134224"/>
                  </a:cubicBezTo>
                  <a:cubicBezTo>
                    <a:pt x="225943" y="126783"/>
                    <a:pt x="234525" y="118932"/>
                    <a:pt x="239855" y="113059"/>
                  </a:cubicBezTo>
                  <a:cubicBezTo>
                    <a:pt x="240369" y="112511"/>
                    <a:pt x="240864" y="111973"/>
                    <a:pt x="241385" y="111447"/>
                  </a:cubicBezTo>
                  <a:cubicBezTo>
                    <a:pt x="244095" y="108616"/>
                    <a:pt x="246419" y="106161"/>
                    <a:pt x="246038" y="102899"/>
                  </a:cubicBezTo>
                  <a:cubicBezTo>
                    <a:pt x="245217" y="98172"/>
                    <a:pt x="243392" y="91415"/>
                    <a:pt x="241768" y="85411"/>
                  </a:cubicBezTo>
                  <a:cubicBezTo>
                    <a:pt x="240970" y="82507"/>
                    <a:pt x="240219" y="79749"/>
                    <a:pt x="239659" y="77458"/>
                  </a:cubicBezTo>
                  <a:cubicBezTo>
                    <a:pt x="238719" y="73733"/>
                    <a:pt x="238290" y="71350"/>
                    <a:pt x="237858" y="69043"/>
                  </a:cubicBezTo>
                  <a:cubicBezTo>
                    <a:pt x="237293" y="65940"/>
                    <a:pt x="236767" y="62983"/>
                    <a:pt x="235107" y="57040"/>
                  </a:cubicBezTo>
                  <a:cubicBezTo>
                    <a:pt x="232489" y="47767"/>
                    <a:pt x="231362" y="46196"/>
                    <a:pt x="230373" y="44817"/>
                  </a:cubicBezTo>
                  <a:cubicBezTo>
                    <a:pt x="229212" y="43229"/>
                    <a:pt x="228192" y="41833"/>
                    <a:pt x="225758" y="32014"/>
                  </a:cubicBezTo>
                  <a:cubicBezTo>
                    <a:pt x="223121" y="21522"/>
                    <a:pt x="220569" y="12525"/>
                    <a:pt x="217663" y="3656"/>
                  </a:cubicBezTo>
                  <a:cubicBezTo>
                    <a:pt x="217583" y="3392"/>
                    <a:pt x="217042" y="1"/>
                    <a:pt x="216781" y="1"/>
                  </a:cubicBezTo>
                  <a:cubicBezTo>
                    <a:pt x="216781" y="1"/>
                    <a:pt x="216781" y="1"/>
                    <a:pt x="216780" y="1"/>
                  </a:cubicBezTo>
                  <a:close/>
                </a:path>
              </a:pathLst>
            </a:custGeom>
            <a:solidFill>
              <a:schemeClr val="dk1"/>
            </a:solidFill>
            <a:ln w="18175" cap="flat" cmpd="sng">
              <a:solidFill>
                <a:schemeClr val="dk1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"/>
            <p:cNvSpPr/>
            <p:nvPr/>
          </p:nvSpPr>
          <p:spPr>
            <a:xfrm>
              <a:off x="787400" y="2088450"/>
              <a:ext cx="222600" cy="195150"/>
            </a:xfrm>
            <a:custGeom>
              <a:avLst/>
              <a:gdLst/>
              <a:ahLst/>
              <a:cxnLst/>
              <a:rect l="l" t="t" r="r" b="b"/>
              <a:pathLst>
                <a:path w="8904" h="7806" extrusionOk="0">
                  <a:moveTo>
                    <a:pt x="8240" y="0"/>
                  </a:moveTo>
                  <a:cubicBezTo>
                    <a:pt x="8181" y="0"/>
                    <a:pt x="8121" y="9"/>
                    <a:pt x="8062" y="27"/>
                  </a:cubicBezTo>
                  <a:cubicBezTo>
                    <a:pt x="8011" y="44"/>
                    <a:pt x="7968" y="56"/>
                    <a:pt x="7924" y="95"/>
                  </a:cubicBezTo>
                  <a:cubicBezTo>
                    <a:pt x="4737" y="1947"/>
                    <a:pt x="2928" y="3328"/>
                    <a:pt x="2296" y="3832"/>
                  </a:cubicBezTo>
                  <a:cubicBezTo>
                    <a:pt x="1537" y="4455"/>
                    <a:pt x="820" y="5456"/>
                    <a:pt x="127" y="6896"/>
                  </a:cubicBezTo>
                  <a:cubicBezTo>
                    <a:pt x="1" y="7170"/>
                    <a:pt x="78" y="7512"/>
                    <a:pt x="311" y="7679"/>
                  </a:cubicBezTo>
                  <a:cubicBezTo>
                    <a:pt x="423" y="7767"/>
                    <a:pt x="544" y="7805"/>
                    <a:pt x="668" y="7805"/>
                  </a:cubicBezTo>
                  <a:cubicBezTo>
                    <a:pt x="732" y="7805"/>
                    <a:pt x="796" y="7795"/>
                    <a:pt x="861" y="7776"/>
                  </a:cubicBezTo>
                  <a:cubicBezTo>
                    <a:pt x="953" y="7744"/>
                    <a:pt x="1038" y="7703"/>
                    <a:pt x="1113" y="7647"/>
                  </a:cubicBezTo>
                  <a:cubicBezTo>
                    <a:pt x="2206" y="6588"/>
                    <a:pt x="3311" y="5730"/>
                    <a:pt x="4489" y="4773"/>
                  </a:cubicBezTo>
                  <a:cubicBezTo>
                    <a:pt x="5934" y="3658"/>
                    <a:pt x="7396" y="2509"/>
                    <a:pt x="8707" y="1040"/>
                  </a:cubicBezTo>
                  <a:cubicBezTo>
                    <a:pt x="8903" y="822"/>
                    <a:pt x="8903" y="483"/>
                    <a:pt x="8721" y="221"/>
                  </a:cubicBezTo>
                  <a:cubicBezTo>
                    <a:pt x="8597" y="80"/>
                    <a:pt x="8421" y="0"/>
                    <a:pt x="8240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"/>
            <p:cNvSpPr/>
            <p:nvPr/>
          </p:nvSpPr>
          <p:spPr>
            <a:xfrm>
              <a:off x="1972275" y="1326250"/>
              <a:ext cx="1152425" cy="764100"/>
            </a:xfrm>
            <a:custGeom>
              <a:avLst/>
              <a:gdLst/>
              <a:ahLst/>
              <a:cxnLst/>
              <a:rect l="l" t="t" r="r" b="b"/>
              <a:pathLst>
                <a:path w="46097" h="30564" extrusionOk="0">
                  <a:moveTo>
                    <a:pt x="45752" y="0"/>
                  </a:moveTo>
                  <a:cubicBezTo>
                    <a:pt x="44860" y="0"/>
                    <a:pt x="41888" y="643"/>
                    <a:pt x="41634" y="680"/>
                  </a:cubicBezTo>
                  <a:cubicBezTo>
                    <a:pt x="39392" y="1003"/>
                    <a:pt x="37179" y="1495"/>
                    <a:pt x="35010" y="2147"/>
                  </a:cubicBezTo>
                  <a:cubicBezTo>
                    <a:pt x="18458" y="7130"/>
                    <a:pt x="7325" y="20354"/>
                    <a:pt x="2163" y="27793"/>
                  </a:cubicBezTo>
                  <a:cubicBezTo>
                    <a:pt x="1964" y="28077"/>
                    <a:pt x="1" y="30362"/>
                    <a:pt x="287" y="30559"/>
                  </a:cubicBezTo>
                  <a:cubicBezTo>
                    <a:pt x="291" y="30562"/>
                    <a:pt x="297" y="30563"/>
                    <a:pt x="305" y="30563"/>
                  </a:cubicBezTo>
                  <a:cubicBezTo>
                    <a:pt x="569" y="30563"/>
                    <a:pt x="2682" y="28802"/>
                    <a:pt x="2858" y="28750"/>
                  </a:cubicBezTo>
                  <a:lnTo>
                    <a:pt x="2895" y="28738"/>
                  </a:lnTo>
                  <a:cubicBezTo>
                    <a:pt x="3246" y="28607"/>
                    <a:pt x="3612" y="28484"/>
                    <a:pt x="3988" y="28372"/>
                  </a:cubicBezTo>
                  <a:cubicBezTo>
                    <a:pt x="5665" y="27868"/>
                    <a:pt x="7353" y="27614"/>
                    <a:pt x="9036" y="27614"/>
                  </a:cubicBezTo>
                  <a:cubicBezTo>
                    <a:pt x="10183" y="27614"/>
                    <a:pt x="11326" y="27732"/>
                    <a:pt x="12461" y="27968"/>
                  </a:cubicBezTo>
                  <a:cubicBezTo>
                    <a:pt x="12564" y="27989"/>
                    <a:pt x="13092" y="28763"/>
                    <a:pt x="13205" y="28763"/>
                  </a:cubicBezTo>
                  <a:cubicBezTo>
                    <a:pt x="13207" y="28763"/>
                    <a:pt x="13209" y="28763"/>
                    <a:pt x="13210" y="28763"/>
                  </a:cubicBezTo>
                  <a:cubicBezTo>
                    <a:pt x="13356" y="28716"/>
                    <a:pt x="13041" y="27817"/>
                    <a:pt x="13123" y="27686"/>
                  </a:cubicBezTo>
                  <a:cubicBezTo>
                    <a:pt x="15244" y="24247"/>
                    <a:pt x="23599" y="12220"/>
                    <a:pt x="42034" y="1846"/>
                  </a:cubicBezTo>
                  <a:cubicBezTo>
                    <a:pt x="42291" y="1698"/>
                    <a:pt x="46096" y="343"/>
                    <a:pt x="46002" y="57"/>
                  </a:cubicBezTo>
                  <a:cubicBezTo>
                    <a:pt x="45988" y="18"/>
                    <a:pt x="45898" y="0"/>
                    <a:pt x="45752" y="0"/>
                  </a:cubicBezTo>
                  <a:close/>
                </a:path>
              </a:pathLst>
            </a:custGeom>
            <a:solidFill>
              <a:schemeClr val="accent4"/>
            </a:solidFill>
            <a:ln w="18175" cap="flat" cmpd="sng">
              <a:solidFill>
                <a:schemeClr val="accent4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"/>
            <p:cNvSpPr/>
            <p:nvPr/>
          </p:nvSpPr>
          <p:spPr>
            <a:xfrm>
              <a:off x="715000" y="253900"/>
              <a:ext cx="5437325" cy="2688725"/>
            </a:xfrm>
            <a:custGeom>
              <a:avLst/>
              <a:gdLst/>
              <a:ahLst/>
              <a:cxnLst/>
              <a:rect l="l" t="t" r="r" b="b"/>
              <a:pathLst>
                <a:path w="217493" h="107549" extrusionOk="0">
                  <a:moveTo>
                    <a:pt x="93165" y="28874"/>
                  </a:moveTo>
                  <a:cubicBezTo>
                    <a:pt x="95107" y="28874"/>
                    <a:pt x="97145" y="29258"/>
                    <a:pt x="99262" y="30030"/>
                  </a:cubicBezTo>
                  <a:cubicBezTo>
                    <a:pt x="99434" y="30081"/>
                    <a:pt x="99551" y="30205"/>
                    <a:pt x="99616" y="30343"/>
                  </a:cubicBezTo>
                  <a:cubicBezTo>
                    <a:pt x="99694" y="30503"/>
                    <a:pt x="99711" y="30653"/>
                    <a:pt x="99660" y="30828"/>
                  </a:cubicBezTo>
                  <a:cubicBezTo>
                    <a:pt x="99584" y="31004"/>
                    <a:pt x="99444" y="31155"/>
                    <a:pt x="99250" y="31211"/>
                  </a:cubicBezTo>
                  <a:cubicBezTo>
                    <a:pt x="99191" y="31229"/>
                    <a:pt x="99130" y="31238"/>
                    <a:pt x="99069" y="31238"/>
                  </a:cubicBezTo>
                  <a:cubicBezTo>
                    <a:pt x="98996" y="31238"/>
                    <a:pt x="98923" y="31225"/>
                    <a:pt x="98852" y="31198"/>
                  </a:cubicBezTo>
                  <a:cubicBezTo>
                    <a:pt x="96863" y="30487"/>
                    <a:pt x="94942" y="30125"/>
                    <a:pt x="93115" y="30125"/>
                  </a:cubicBezTo>
                  <a:cubicBezTo>
                    <a:pt x="91844" y="30125"/>
                    <a:pt x="90618" y="30300"/>
                    <a:pt x="89446" y="30653"/>
                  </a:cubicBezTo>
                  <a:cubicBezTo>
                    <a:pt x="84717" y="32078"/>
                    <a:pt x="82477" y="35947"/>
                    <a:pt x="82368" y="36111"/>
                  </a:cubicBezTo>
                  <a:cubicBezTo>
                    <a:pt x="82303" y="36235"/>
                    <a:pt x="82157" y="36359"/>
                    <a:pt x="82012" y="36402"/>
                  </a:cubicBezTo>
                  <a:cubicBezTo>
                    <a:pt x="81953" y="36420"/>
                    <a:pt x="81892" y="36429"/>
                    <a:pt x="81831" y="36429"/>
                  </a:cubicBezTo>
                  <a:cubicBezTo>
                    <a:pt x="81718" y="36429"/>
                    <a:pt x="81607" y="36398"/>
                    <a:pt x="81520" y="36337"/>
                  </a:cubicBezTo>
                  <a:cubicBezTo>
                    <a:pt x="81207" y="36174"/>
                    <a:pt x="81118" y="35784"/>
                    <a:pt x="81268" y="35501"/>
                  </a:cubicBezTo>
                  <a:cubicBezTo>
                    <a:pt x="81309" y="35462"/>
                    <a:pt x="83881" y="31048"/>
                    <a:pt x="89189" y="29451"/>
                  </a:cubicBezTo>
                  <a:cubicBezTo>
                    <a:pt x="90462" y="29067"/>
                    <a:pt x="91790" y="28874"/>
                    <a:pt x="93165" y="28874"/>
                  </a:cubicBezTo>
                  <a:close/>
                  <a:moveTo>
                    <a:pt x="195931" y="26887"/>
                  </a:moveTo>
                  <a:cubicBezTo>
                    <a:pt x="196065" y="26887"/>
                    <a:pt x="196207" y="26938"/>
                    <a:pt x="196321" y="27015"/>
                  </a:cubicBezTo>
                  <a:cubicBezTo>
                    <a:pt x="196454" y="27107"/>
                    <a:pt x="196551" y="27262"/>
                    <a:pt x="196568" y="27412"/>
                  </a:cubicBezTo>
                  <a:cubicBezTo>
                    <a:pt x="196612" y="27737"/>
                    <a:pt x="196415" y="28033"/>
                    <a:pt x="196054" y="28142"/>
                  </a:cubicBezTo>
                  <a:cubicBezTo>
                    <a:pt x="195705" y="28195"/>
                    <a:pt x="195361" y="28273"/>
                    <a:pt x="195024" y="28372"/>
                  </a:cubicBezTo>
                  <a:cubicBezTo>
                    <a:pt x="190821" y="29640"/>
                    <a:pt x="188950" y="34286"/>
                    <a:pt x="188327" y="36230"/>
                  </a:cubicBezTo>
                  <a:cubicBezTo>
                    <a:pt x="188230" y="36521"/>
                    <a:pt x="188383" y="36841"/>
                    <a:pt x="188662" y="36994"/>
                  </a:cubicBezTo>
                  <a:cubicBezTo>
                    <a:pt x="190768" y="37983"/>
                    <a:pt x="192772" y="39340"/>
                    <a:pt x="194629" y="40983"/>
                  </a:cubicBezTo>
                  <a:cubicBezTo>
                    <a:pt x="194743" y="41104"/>
                    <a:pt x="194816" y="41255"/>
                    <a:pt x="194838" y="41417"/>
                  </a:cubicBezTo>
                  <a:cubicBezTo>
                    <a:pt x="194842" y="41599"/>
                    <a:pt x="194782" y="41747"/>
                    <a:pt x="194665" y="41885"/>
                  </a:cubicBezTo>
                  <a:cubicBezTo>
                    <a:pt x="194610" y="41955"/>
                    <a:pt x="194496" y="42016"/>
                    <a:pt x="194399" y="42043"/>
                  </a:cubicBezTo>
                  <a:cubicBezTo>
                    <a:pt x="194332" y="42063"/>
                    <a:pt x="194264" y="42073"/>
                    <a:pt x="194197" y="42073"/>
                  </a:cubicBezTo>
                  <a:cubicBezTo>
                    <a:pt x="194049" y="42073"/>
                    <a:pt x="193907" y="42022"/>
                    <a:pt x="193783" y="41914"/>
                  </a:cubicBezTo>
                  <a:cubicBezTo>
                    <a:pt x="188139" y="36902"/>
                    <a:pt x="182655" y="36075"/>
                    <a:pt x="179647" y="36075"/>
                  </a:cubicBezTo>
                  <a:cubicBezTo>
                    <a:pt x="178255" y="36075"/>
                    <a:pt x="177393" y="36252"/>
                    <a:pt x="177292" y="36274"/>
                  </a:cubicBezTo>
                  <a:cubicBezTo>
                    <a:pt x="177243" y="36285"/>
                    <a:pt x="177195" y="36290"/>
                    <a:pt x="177148" y="36290"/>
                  </a:cubicBezTo>
                  <a:cubicBezTo>
                    <a:pt x="176861" y="36290"/>
                    <a:pt x="176611" y="36091"/>
                    <a:pt x="176552" y="35818"/>
                  </a:cubicBezTo>
                  <a:cubicBezTo>
                    <a:pt x="176482" y="35498"/>
                    <a:pt x="176642" y="35164"/>
                    <a:pt x="176955" y="35067"/>
                  </a:cubicBezTo>
                  <a:lnTo>
                    <a:pt x="176783" y="34490"/>
                  </a:lnTo>
                  <a:lnTo>
                    <a:pt x="177003" y="35050"/>
                  </a:lnTo>
                  <a:cubicBezTo>
                    <a:pt x="177088" y="35037"/>
                    <a:pt x="178071" y="34822"/>
                    <a:pt x="179668" y="34822"/>
                  </a:cubicBezTo>
                  <a:cubicBezTo>
                    <a:pt x="181346" y="34822"/>
                    <a:pt x="183702" y="35059"/>
                    <a:pt x="186408" y="36017"/>
                  </a:cubicBezTo>
                  <a:cubicBezTo>
                    <a:pt x="186476" y="36043"/>
                    <a:pt x="186548" y="36056"/>
                    <a:pt x="186621" y="36056"/>
                  </a:cubicBezTo>
                  <a:cubicBezTo>
                    <a:pt x="186683" y="36056"/>
                    <a:pt x="186745" y="36047"/>
                    <a:pt x="186805" y="36029"/>
                  </a:cubicBezTo>
                  <a:lnTo>
                    <a:pt x="186902" y="36002"/>
                  </a:lnTo>
                  <a:cubicBezTo>
                    <a:pt x="187038" y="35935"/>
                    <a:pt x="187152" y="35796"/>
                    <a:pt x="187207" y="35624"/>
                  </a:cubicBezTo>
                  <a:cubicBezTo>
                    <a:pt x="188058" y="33062"/>
                    <a:pt x="190128" y="28537"/>
                    <a:pt x="194641" y="27180"/>
                  </a:cubicBezTo>
                  <a:cubicBezTo>
                    <a:pt x="195046" y="27061"/>
                    <a:pt x="195451" y="26964"/>
                    <a:pt x="195863" y="26891"/>
                  </a:cubicBezTo>
                  <a:cubicBezTo>
                    <a:pt x="195885" y="26888"/>
                    <a:pt x="195908" y="26887"/>
                    <a:pt x="195931" y="26887"/>
                  </a:cubicBezTo>
                  <a:close/>
                  <a:moveTo>
                    <a:pt x="167151" y="25976"/>
                  </a:moveTo>
                  <a:cubicBezTo>
                    <a:pt x="167355" y="25976"/>
                    <a:pt x="167571" y="26088"/>
                    <a:pt x="167686" y="26264"/>
                  </a:cubicBezTo>
                  <a:cubicBezTo>
                    <a:pt x="167771" y="26394"/>
                    <a:pt x="167819" y="26564"/>
                    <a:pt x="167793" y="26729"/>
                  </a:cubicBezTo>
                  <a:cubicBezTo>
                    <a:pt x="167742" y="26901"/>
                    <a:pt x="167647" y="27034"/>
                    <a:pt x="167519" y="27124"/>
                  </a:cubicBezTo>
                  <a:cubicBezTo>
                    <a:pt x="164193" y="29383"/>
                    <a:pt x="163636" y="33009"/>
                    <a:pt x="163602" y="34982"/>
                  </a:cubicBezTo>
                  <a:cubicBezTo>
                    <a:pt x="163604" y="35164"/>
                    <a:pt x="162887" y="36344"/>
                    <a:pt x="163028" y="36460"/>
                  </a:cubicBezTo>
                  <a:cubicBezTo>
                    <a:pt x="163036" y="36467"/>
                    <a:pt x="163047" y="36470"/>
                    <a:pt x="163060" y="36470"/>
                  </a:cubicBezTo>
                  <a:cubicBezTo>
                    <a:pt x="163278" y="36470"/>
                    <a:pt x="164143" y="35637"/>
                    <a:pt x="164315" y="35605"/>
                  </a:cubicBezTo>
                  <a:cubicBezTo>
                    <a:pt x="165498" y="35455"/>
                    <a:pt x="166791" y="35390"/>
                    <a:pt x="168146" y="35390"/>
                  </a:cubicBezTo>
                  <a:cubicBezTo>
                    <a:pt x="168348" y="35390"/>
                    <a:pt x="168551" y="35391"/>
                    <a:pt x="168755" y="35394"/>
                  </a:cubicBezTo>
                  <a:cubicBezTo>
                    <a:pt x="169104" y="35421"/>
                    <a:pt x="169373" y="35704"/>
                    <a:pt x="169371" y="36044"/>
                  </a:cubicBezTo>
                  <a:cubicBezTo>
                    <a:pt x="169371" y="36305"/>
                    <a:pt x="169199" y="36516"/>
                    <a:pt x="168813" y="36633"/>
                  </a:cubicBezTo>
                  <a:lnTo>
                    <a:pt x="168716" y="36662"/>
                  </a:lnTo>
                  <a:cubicBezTo>
                    <a:pt x="168423" y="36653"/>
                    <a:pt x="168134" y="36649"/>
                    <a:pt x="167850" y="36649"/>
                  </a:cubicBezTo>
                  <a:cubicBezTo>
                    <a:pt x="166139" y="36649"/>
                    <a:pt x="164586" y="36803"/>
                    <a:pt x="163057" y="37083"/>
                  </a:cubicBezTo>
                  <a:cubicBezTo>
                    <a:pt x="162514" y="37195"/>
                    <a:pt x="162002" y="37323"/>
                    <a:pt x="161525" y="37469"/>
                  </a:cubicBezTo>
                  <a:cubicBezTo>
                    <a:pt x="155545" y="39267"/>
                    <a:pt x="154096" y="43843"/>
                    <a:pt x="152705" y="48269"/>
                  </a:cubicBezTo>
                  <a:cubicBezTo>
                    <a:pt x="151771" y="51168"/>
                    <a:pt x="150913" y="53890"/>
                    <a:pt x="148831" y="55669"/>
                  </a:cubicBezTo>
                  <a:cubicBezTo>
                    <a:pt x="147229" y="57041"/>
                    <a:pt x="145809" y="57889"/>
                    <a:pt x="144345" y="58328"/>
                  </a:cubicBezTo>
                  <a:cubicBezTo>
                    <a:pt x="143426" y="58604"/>
                    <a:pt x="142493" y="58714"/>
                    <a:pt x="141495" y="58714"/>
                  </a:cubicBezTo>
                  <a:cubicBezTo>
                    <a:pt x="139964" y="58714"/>
                    <a:pt x="138278" y="58456"/>
                    <a:pt x="136252" y="58146"/>
                  </a:cubicBezTo>
                  <a:cubicBezTo>
                    <a:pt x="133780" y="57766"/>
                    <a:pt x="130733" y="57296"/>
                    <a:pt x="126654" y="57056"/>
                  </a:cubicBezTo>
                  <a:cubicBezTo>
                    <a:pt x="126445" y="57044"/>
                    <a:pt x="126240" y="57038"/>
                    <a:pt x="126036" y="57038"/>
                  </a:cubicBezTo>
                  <a:cubicBezTo>
                    <a:pt x="125096" y="57038"/>
                    <a:pt x="124196" y="57167"/>
                    <a:pt x="123190" y="57470"/>
                  </a:cubicBezTo>
                  <a:cubicBezTo>
                    <a:pt x="123171" y="57469"/>
                    <a:pt x="123151" y="57469"/>
                    <a:pt x="123131" y="57469"/>
                  </a:cubicBezTo>
                  <a:cubicBezTo>
                    <a:pt x="123073" y="57469"/>
                    <a:pt x="123014" y="57473"/>
                    <a:pt x="122960" y="57489"/>
                  </a:cubicBezTo>
                  <a:cubicBezTo>
                    <a:pt x="119680" y="58505"/>
                    <a:pt x="117564" y="61052"/>
                    <a:pt x="115313" y="63745"/>
                  </a:cubicBezTo>
                  <a:cubicBezTo>
                    <a:pt x="113216" y="66264"/>
                    <a:pt x="111071" y="68872"/>
                    <a:pt x="107927" y="69819"/>
                  </a:cubicBezTo>
                  <a:cubicBezTo>
                    <a:pt x="107100" y="70069"/>
                    <a:pt x="106236" y="70194"/>
                    <a:pt x="105328" y="70194"/>
                  </a:cubicBezTo>
                  <a:cubicBezTo>
                    <a:pt x="103443" y="70194"/>
                    <a:pt x="101371" y="69653"/>
                    <a:pt x="99061" y="68564"/>
                  </a:cubicBezTo>
                  <a:cubicBezTo>
                    <a:pt x="95974" y="67092"/>
                    <a:pt x="92585" y="66358"/>
                    <a:pt x="88925" y="66358"/>
                  </a:cubicBezTo>
                  <a:cubicBezTo>
                    <a:pt x="85843" y="66358"/>
                    <a:pt x="82569" y="66878"/>
                    <a:pt x="79123" y="67917"/>
                  </a:cubicBezTo>
                  <a:cubicBezTo>
                    <a:pt x="74779" y="69225"/>
                    <a:pt x="71219" y="71058"/>
                    <a:pt x="68957" y="72340"/>
                  </a:cubicBezTo>
                  <a:cubicBezTo>
                    <a:pt x="68788" y="72471"/>
                    <a:pt x="67411" y="72357"/>
                    <a:pt x="67394" y="72568"/>
                  </a:cubicBezTo>
                  <a:cubicBezTo>
                    <a:pt x="67413" y="72798"/>
                    <a:pt x="68776" y="73310"/>
                    <a:pt x="68965" y="73411"/>
                  </a:cubicBezTo>
                  <a:cubicBezTo>
                    <a:pt x="70225" y="74211"/>
                    <a:pt x="71257" y="74946"/>
                    <a:pt x="72249" y="75799"/>
                  </a:cubicBezTo>
                  <a:cubicBezTo>
                    <a:pt x="72358" y="75898"/>
                    <a:pt x="72431" y="76058"/>
                    <a:pt x="72457" y="76230"/>
                  </a:cubicBezTo>
                  <a:cubicBezTo>
                    <a:pt x="72477" y="76395"/>
                    <a:pt x="72418" y="76555"/>
                    <a:pt x="72302" y="76671"/>
                  </a:cubicBezTo>
                  <a:cubicBezTo>
                    <a:pt x="72229" y="76771"/>
                    <a:pt x="72116" y="76831"/>
                    <a:pt x="72021" y="76860"/>
                  </a:cubicBezTo>
                  <a:cubicBezTo>
                    <a:pt x="71952" y="76881"/>
                    <a:pt x="71882" y="76892"/>
                    <a:pt x="71815" y="76892"/>
                  </a:cubicBezTo>
                  <a:cubicBezTo>
                    <a:pt x="71671" y="76892"/>
                    <a:pt x="71537" y="76845"/>
                    <a:pt x="71437" y="76749"/>
                  </a:cubicBezTo>
                  <a:cubicBezTo>
                    <a:pt x="66945" y="72896"/>
                    <a:pt x="62696" y="71715"/>
                    <a:pt x="59183" y="71715"/>
                  </a:cubicBezTo>
                  <a:cubicBezTo>
                    <a:pt x="57447" y="71715"/>
                    <a:pt x="55890" y="72004"/>
                    <a:pt x="54572" y="72401"/>
                  </a:cubicBezTo>
                  <a:cubicBezTo>
                    <a:pt x="53014" y="72871"/>
                    <a:pt x="51467" y="73571"/>
                    <a:pt x="49887" y="74575"/>
                  </a:cubicBezTo>
                  <a:cubicBezTo>
                    <a:pt x="48173" y="75666"/>
                    <a:pt x="47160" y="76652"/>
                    <a:pt x="47039" y="76768"/>
                  </a:cubicBezTo>
                  <a:cubicBezTo>
                    <a:pt x="46973" y="76856"/>
                    <a:pt x="46884" y="76919"/>
                    <a:pt x="46777" y="76950"/>
                  </a:cubicBezTo>
                  <a:cubicBezTo>
                    <a:pt x="46722" y="76966"/>
                    <a:pt x="46666" y="76974"/>
                    <a:pt x="46610" y="76974"/>
                  </a:cubicBezTo>
                  <a:cubicBezTo>
                    <a:pt x="46447" y="76974"/>
                    <a:pt x="46284" y="76906"/>
                    <a:pt x="46147" y="76771"/>
                  </a:cubicBezTo>
                  <a:cubicBezTo>
                    <a:pt x="45917" y="76526"/>
                    <a:pt x="45904" y="76138"/>
                    <a:pt x="46149" y="75908"/>
                  </a:cubicBezTo>
                  <a:cubicBezTo>
                    <a:pt x="46166" y="75876"/>
                    <a:pt x="47162" y="74921"/>
                    <a:pt x="48910" y="73768"/>
                  </a:cubicBezTo>
                  <a:cubicBezTo>
                    <a:pt x="48985" y="73714"/>
                    <a:pt x="49053" y="73646"/>
                    <a:pt x="49114" y="73574"/>
                  </a:cubicBezTo>
                  <a:cubicBezTo>
                    <a:pt x="50473" y="71225"/>
                    <a:pt x="63111" y="50400"/>
                    <a:pt x="84959" y="43819"/>
                  </a:cubicBezTo>
                  <a:cubicBezTo>
                    <a:pt x="89087" y="42576"/>
                    <a:pt x="93346" y="41921"/>
                    <a:pt x="97517" y="41870"/>
                  </a:cubicBezTo>
                  <a:cubicBezTo>
                    <a:pt x="97619" y="41866"/>
                    <a:pt x="97723" y="41861"/>
                    <a:pt x="97820" y="41832"/>
                  </a:cubicBezTo>
                  <a:lnTo>
                    <a:pt x="97917" y="41805"/>
                  </a:lnTo>
                  <a:cubicBezTo>
                    <a:pt x="103397" y="39132"/>
                    <a:pt x="109302" y="36829"/>
                    <a:pt x="115451" y="34977"/>
                  </a:cubicBezTo>
                  <a:cubicBezTo>
                    <a:pt x="129065" y="30876"/>
                    <a:pt x="144287" y="28802"/>
                    <a:pt x="160742" y="28802"/>
                  </a:cubicBezTo>
                  <a:cubicBezTo>
                    <a:pt x="161755" y="28802"/>
                    <a:pt x="162773" y="28810"/>
                    <a:pt x="163796" y="28825"/>
                  </a:cubicBezTo>
                  <a:cubicBezTo>
                    <a:pt x="163804" y="28827"/>
                    <a:pt x="163812" y="28827"/>
                    <a:pt x="163821" y="28827"/>
                  </a:cubicBezTo>
                  <a:cubicBezTo>
                    <a:pt x="163870" y="28827"/>
                    <a:pt x="163929" y="28811"/>
                    <a:pt x="163970" y="28796"/>
                  </a:cubicBezTo>
                  <a:cubicBezTo>
                    <a:pt x="164113" y="28755"/>
                    <a:pt x="164220" y="28670"/>
                    <a:pt x="164319" y="28561"/>
                  </a:cubicBezTo>
                  <a:cubicBezTo>
                    <a:pt x="164998" y="27597"/>
                    <a:pt x="165846" y="26765"/>
                    <a:pt x="167005" y="25997"/>
                  </a:cubicBezTo>
                  <a:cubicBezTo>
                    <a:pt x="167052" y="25983"/>
                    <a:pt x="167101" y="25976"/>
                    <a:pt x="167151" y="25976"/>
                  </a:cubicBezTo>
                  <a:close/>
                  <a:moveTo>
                    <a:pt x="32178" y="86553"/>
                  </a:moveTo>
                  <a:cubicBezTo>
                    <a:pt x="32448" y="86553"/>
                    <a:pt x="32698" y="86729"/>
                    <a:pt x="32780" y="86999"/>
                  </a:cubicBezTo>
                  <a:cubicBezTo>
                    <a:pt x="32877" y="87336"/>
                    <a:pt x="32690" y="87683"/>
                    <a:pt x="32360" y="87785"/>
                  </a:cubicBezTo>
                  <a:cubicBezTo>
                    <a:pt x="29980" y="88500"/>
                    <a:pt x="27828" y="90640"/>
                    <a:pt x="26412" y="92298"/>
                  </a:cubicBezTo>
                  <a:cubicBezTo>
                    <a:pt x="26296" y="92438"/>
                    <a:pt x="25399" y="92942"/>
                    <a:pt x="25423" y="93117"/>
                  </a:cubicBezTo>
                  <a:cubicBezTo>
                    <a:pt x="25434" y="93196"/>
                    <a:pt x="25649" y="93210"/>
                    <a:pt x="25893" y="93210"/>
                  </a:cubicBezTo>
                  <a:cubicBezTo>
                    <a:pt x="26020" y="93210"/>
                    <a:pt x="26154" y="93206"/>
                    <a:pt x="26272" y="93206"/>
                  </a:cubicBezTo>
                  <a:cubicBezTo>
                    <a:pt x="26421" y="93206"/>
                    <a:pt x="26544" y="93212"/>
                    <a:pt x="26592" y="93238"/>
                  </a:cubicBezTo>
                  <a:cubicBezTo>
                    <a:pt x="27585" y="93815"/>
                    <a:pt x="28511" y="94503"/>
                    <a:pt x="29355" y="95286"/>
                  </a:cubicBezTo>
                  <a:cubicBezTo>
                    <a:pt x="29609" y="95521"/>
                    <a:pt x="29646" y="95904"/>
                    <a:pt x="29408" y="96159"/>
                  </a:cubicBezTo>
                  <a:cubicBezTo>
                    <a:pt x="29333" y="96258"/>
                    <a:pt x="29246" y="96311"/>
                    <a:pt x="29127" y="96348"/>
                  </a:cubicBezTo>
                  <a:cubicBezTo>
                    <a:pt x="29060" y="96368"/>
                    <a:pt x="28993" y="96379"/>
                    <a:pt x="28928" y="96379"/>
                  </a:cubicBezTo>
                  <a:cubicBezTo>
                    <a:pt x="28781" y="96379"/>
                    <a:pt x="28643" y="96326"/>
                    <a:pt x="28536" y="96212"/>
                  </a:cubicBezTo>
                  <a:cubicBezTo>
                    <a:pt x="25486" y="93466"/>
                    <a:pt x="22521" y="92716"/>
                    <a:pt x="20191" y="92716"/>
                  </a:cubicBezTo>
                  <a:cubicBezTo>
                    <a:pt x="18925" y="92716"/>
                    <a:pt x="17847" y="92938"/>
                    <a:pt x="17044" y="93180"/>
                  </a:cubicBezTo>
                  <a:cubicBezTo>
                    <a:pt x="16036" y="93483"/>
                    <a:pt x="15360" y="93844"/>
                    <a:pt x="15045" y="94016"/>
                  </a:cubicBezTo>
                  <a:cubicBezTo>
                    <a:pt x="14982" y="94035"/>
                    <a:pt x="14918" y="94044"/>
                    <a:pt x="14856" y="94044"/>
                  </a:cubicBezTo>
                  <a:cubicBezTo>
                    <a:pt x="14635" y="94044"/>
                    <a:pt x="14432" y="93928"/>
                    <a:pt x="14330" y="93735"/>
                  </a:cubicBezTo>
                  <a:cubicBezTo>
                    <a:pt x="14138" y="93451"/>
                    <a:pt x="14230" y="93056"/>
                    <a:pt x="14545" y="92882"/>
                  </a:cubicBezTo>
                  <a:cubicBezTo>
                    <a:pt x="14545" y="92882"/>
                    <a:pt x="15302" y="92443"/>
                    <a:pt x="16574" y="92063"/>
                  </a:cubicBezTo>
                  <a:cubicBezTo>
                    <a:pt x="17545" y="91770"/>
                    <a:pt x="18799" y="91513"/>
                    <a:pt x="20246" y="91513"/>
                  </a:cubicBezTo>
                  <a:cubicBezTo>
                    <a:pt x="21483" y="91513"/>
                    <a:pt x="22861" y="91701"/>
                    <a:pt x="24321" y="92215"/>
                  </a:cubicBezTo>
                  <a:cubicBezTo>
                    <a:pt x="24445" y="92257"/>
                    <a:pt x="24635" y="92738"/>
                    <a:pt x="24766" y="92738"/>
                  </a:cubicBezTo>
                  <a:cubicBezTo>
                    <a:pt x="24770" y="92738"/>
                    <a:pt x="24774" y="92737"/>
                    <a:pt x="24779" y="92736"/>
                  </a:cubicBezTo>
                  <a:cubicBezTo>
                    <a:pt x="24897" y="92700"/>
                    <a:pt x="24946" y="92106"/>
                    <a:pt x="25019" y="92007"/>
                  </a:cubicBezTo>
                  <a:cubicBezTo>
                    <a:pt x="26063" y="90698"/>
                    <a:pt x="28829" y="87535"/>
                    <a:pt x="31999" y="86580"/>
                  </a:cubicBezTo>
                  <a:cubicBezTo>
                    <a:pt x="32059" y="86562"/>
                    <a:pt x="32119" y="86553"/>
                    <a:pt x="32178" y="86553"/>
                  </a:cubicBezTo>
                  <a:close/>
                  <a:moveTo>
                    <a:pt x="157213" y="1"/>
                  </a:moveTo>
                  <a:cubicBezTo>
                    <a:pt x="156779" y="1"/>
                    <a:pt x="156378" y="51"/>
                    <a:pt x="156018" y="159"/>
                  </a:cubicBezTo>
                  <a:cubicBezTo>
                    <a:pt x="155809" y="225"/>
                    <a:pt x="155606" y="312"/>
                    <a:pt x="155417" y="421"/>
                  </a:cubicBezTo>
                  <a:cubicBezTo>
                    <a:pt x="154115" y="1153"/>
                    <a:pt x="152993" y="1674"/>
                    <a:pt x="151837" y="2021"/>
                  </a:cubicBezTo>
                  <a:cubicBezTo>
                    <a:pt x="150589" y="2396"/>
                    <a:pt x="149401" y="2544"/>
                    <a:pt x="148017" y="2726"/>
                  </a:cubicBezTo>
                  <a:cubicBezTo>
                    <a:pt x="146774" y="2867"/>
                    <a:pt x="145288" y="3051"/>
                    <a:pt x="143349" y="3477"/>
                  </a:cubicBezTo>
                  <a:cubicBezTo>
                    <a:pt x="143331" y="3474"/>
                    <a:pt x="143317" y="3473"/>
                    <a:pt x="143304" y="3473"/>
                  </a:cubicBezTo>
                  <a:cubicBezTo>
                    <a:pt x="143275" y="3473"/>
                    <a:pt x="143254" y="3479"/>
                    <a:pt x="143220" y="3489"/>
                  </a:cubicBezTo>
                  <a:cubicBezTo>
                    <a:pt x="142336" y="3676"/>
                    <a:pt x="141337" y="3926"/>
                    <a:pt x="140195" y="4217"/>
                  </a:cubicBezTo>
                  <a:lnTo>
                    <a:pt x="140169" y="4221"/>
                  </a:lnTo>
                  <a:cubicBezTo>
                    <a:pt x="139907" y="4301"/>
                    <a:pt x="132587" y="4469"/>
                    <a:pt x="136196" y="4823"/>
                  </a:cubicBezTo>
                  <a:cubicBezTo>
                    <a:pt x="136465" y="4849"/>
                    <a:pt x="139875" y="5332"/>
                    <a:pt x="140137" y="5414"/>
                  </a:cubicBezTo>
                  <a:cubicBezTo>
                    <a:pt x="140748" y="5622"/>
                    <a:pt x="141172" y="5811"/>
                    <a:pt x="141431" y="5969"/>
                  </a:cubicBezTo>
                  <a:cubicBezTo>
                    <a:pt x="141562" y="6059"/>
                    <a:pt x="141662" y="6214"/>
                    <a:pt x="141703" y="6359"/>
                  </a:cubicBezTo>
                  <a:cubicBezTo>
                    <a:pt x="141730" y="6534"/>
                    <a:pt x="141701" y="6701"/>
                    <a:pt x="141608" y="6832"/>
                  </a:cubicBezTo>
                  <a:cubicBezTo>
                    <a:pt x="141499" y="6994"/>
                    <a:pt x="141373" y="7086"/>
                    <a:pt x="141276" y="7115"/>
                  </a:cubicBezTo>
                  <a:cubicBezTo>
                    <a:pt x="141219" y="7133"/>
                    <a:pt x="141163" y="7140"/>
                    <a:pt x="141109" y="7140"/>
                  </a:cubicBezTo>
                  <a:cubicBezTo>
                    <a:pt x="140981" y="7140"/>
                    <a:pt x="140863" y="7098"/>
                    <a:pt x="140755" y="7038"/>
                  </a:cubicBezTo>
                  <a:cubicBezTo>
                    <a:pt x="139228" y="6056"/>
                    <a:pt x="133416" y="5189"/>
                    <a:pt x="132759" y="5099"/>
                  </a:cubicBezTo>
                  <a:lnTo>
                    <a:pt x="132454" y="5036"/>
                  </a:lnTo>
                  <a:lnTo>
                    <a:pt x="132357" y="5666"/>
                  </a:lnTo>
                  <a:lnTo>
                    <a:pt x="132153" y="4992"/>
                  </a:lnTo>
                  <a:cubicBezTo>
                    <a:pt x="131702" y="4920"/>
                    <a:pt x="131272" y="4849"/>
                    <a:pt x="130774" y="4849"/>
                  </a:cubicBezTo>
                  <a:cubicBezTo>
                    <a:pt x="130267" y="4849"/>
                    <a:pt x="129691" y="4923"/>
                    <a:pt x="128951" y="5145"/>
                  </a:cubicBezTo>
                  <a:cubicBezTo>
                    <a:pt x="127991" y="5431"/>
                    <a:pt x="126794" y="5976"/>
                    <a:pt x="125158" y="6810"/>
                  </a:cubicBezTo>
                  <a:cubicBezTo>
                    <a:pt x="123934" y="7440"/>
                    <a:pt x="122722" y="7937"/>
                    <a:pt x="121450" y="8320"/>
                  </a:cubicBezTo>
                  <a:cubicBezTo>
                    <a:pt x="119120" y="9018"/>
                    <a:pt x="116956" y="9229"/>
                    <a:pt x="115024" y="9416"/>
                  </a:cubicBezTo>
                  <a:cubicBezTo>
                    <a:pt x="113344" y="9580"/>
                    <a:pt x="111922" y="9721"/>
                    <a:pt x="110576" y="10126"/>
                  </a:cubicBezTo>
                  <a:cubicBezTo>
                    <a:pt x="108919" y="10625"/>
                    <a:pt x="107610" y="11490"/>
                    <a:pt x="106424" y="12867"/>
                  </a:cubicBezTo>
                  <a:cubicBezTo>
                    <a:pt x="106328" y="12976"/>
                    <a:pt x="106252" y="13076"/>
                    <a:pt x="106146" y="13160"/>
                  </a:cubicBezTo>
                  <a:lnTo>
                    <a:pt x="105966" y="13345"/>
                  </a:lnTo>
                  <a:cubicBezTo>
                    <a:pt x="105789" y="13531"/>
                    <a:pt x="102956" y="14588"/>
                    <a:pt x="103053" y="14821"/>
                  </a:cubicBezTo>
                  <a:cubicBezTo>
                    <a:pt x="103068" y="14857"/>
                    <a:pt x="103153" y="14872"/>
                    <a:pt x="103286" y="14872"/>
                  </a:cubicBezTo>
                  <a:cubicBezTo>
                    <a:pt x="104011" y="14872"/>
                    <a:pt x="106175" y="14420"/>
                    <a:pt x="106398" y="14418"/>
                  </a:cubicBezTo>
                  <a:cubicBezTo>
                    <a:pt x="106904" y="14424"/>
                    <a:pt x="107389" y="14427"/>
                    <a:pt x="107854" y="14427"/>
                  </a:cubicBezTo>
                  <a:cubicBezTo>
                    <a:pt x="110240" y="14427"/>
                    <a:pt x="112088" y="14349"/>
                    <a:pt x="113403" y="14193"/>
                  </a:cubicBezTo>
                  <a:cubicBezTo>
                    <a:pt x="113428" y="14190"/>
                    <a:pt x="113453" y="14188"/>
                    <a:pt x="113478" y="14188"/>
                  </a:cubicBezTo>
                  <a:cubicBezTo>
                    <a:pt x="113776" y="14188"/>
                    <a:pt x="114042" y="14421"/>
                    <a:pt x="114093" y="14746"/>
                  </a:cubicBezTo>
                  <a:cubicBezTo>
                    <a:pt x="114132" y="15049"/>
                    <a:pt x="113950" y="15313"/>
                    <a:pt x="113565" y="15427"/>
                  </a:cubicBezTo>
                  <a:lnTo>
                    <a:pt x="113541" y="15434"/>
                  </a:lnTo>
                  <a:cubicBezTo>
                    <a:pt x="111994" y="15610"/>
                    <a:pt x="109824" y="15668"/>
                    <a:pt x="107636" y="15668"/>
                  </a:cubicBezTo>
                  <a:cubicBezTo>
                    <a:pt x="104094" y="15668"/>
                    <a:pt x="100504" y="15516"/>
                    <a:pt x="99439" y="15463"/>
                  </a:cubicBezTo>
                  <a:cubicBezTo>
                    <a:pt x="98828" y="15439"/>
                    <a:pt x="98193" y="15417"/>
                    <a:pt x="97585" y="15393"/>
                  </a:cubicBezTo>
                  <a:cubicBezTo>
                    <a:pt x="96676" y="15336"/>
                    <a:pt x="95757" y="15283"/>
                    <a:pt x="94821" y="15283"/>
                  </a:cubicBezTo>
                  <a:cubicBezTo>
                    <a:pt x="93309" y="15283"/>
                    <a:pt x="91752" y="15422"/>
                    <a:pt x="90122" y="15911"/>
                  </a:cubicBezTo>
                  <a:cubicBezTo>
                    <a:pt x="88513" y="16396"/>
                    <a:pt x="86969" y="17174"/>
                    <a:pt x="85473" y="18306"/>
                  </a:cubicBezTo>
                  <a:cubicBezTo>
                    <a:pt x="82053" y="20854"/>
                    <a:pt x="79494" y="21835"/>
                    <a:pt x="77475" y="22444"/>
                  </a:cubicBezTo>
                  <a:cubicBezTo>
                    <a:pt x="76803" y="22647"/>
                    <a:pt x="76173" y="22810"/>
                    <a:pt x="75538" y="22974"/>
                  </a:cubicBezTo>
                  <a:cubicBezTo>
                    <a:pt x="74932" y="23132"/>
                    <a:pt x="74355" y="23304"/>
                    <a:pt x="73778" y="23476"/>
                  </a:cubicBezTo>
                  <a:cubicBezTo>
                    <a:pt x="71161" y="24264"/>
                    <a:pt x="68691" y="25456"/>
                    <a:pt x="65203" y="28651"/>
                  </a:cubicBezTo>
                  <a:cubicBezTo>
                    <a:pt x="62086" y="31528"/>
                    <a:pt x="59584" y="32517"/>
                    <a:pt x="57951" y="33009"/>
                  </a:cubicBezTo>
                  <a:cubicBezTo>
                    <a:pt x="56991" y="33300"/>
                    <a:pt x="56097" y="33462"/>
                    <a:pt x="55260" y="33637"/>
                  </a:cubicBezTo>
                  <a:cubicBezTo>
                    <a:pt x="54494" y="33787"/>
                    <a:pt x="53801" y="33918"/>
                    <a:pt x="53127" y="34122"/>
                  </a:cubicBezTo>
                  <a:cubicBezTo>
                    <a:pt x="51111" y="34727"/>
                    <a:pt x="49356" y="35859"/>
                    <a:pt x="47356" y="39393"/>
                  </a:cubicBezTo>
                  <a:cubicBezTo>
                    <a:pt x="47024" y="39939"/>
                    <a:pt x="46700" y="40428"/>
                    <a:pt x="46387" y="40862"/>
                  </a:cubicBezTo>
                  <a:cubicBezTo>
                    <a:pt x="46220" y="41095"/>
                    <a:pt x="42969" y="43140"/>
                    <a:pt x="43139" y="43351"/>
                  </a:cubicBezTo>
                  <a:cubicBezTo>
                    <a:pt x="43148" y="43365"/>
                    <a:pt x="43170" y="43371"/>
                    <a:pt x="43203" y="43371"/>
                  </a:cubicBezTo>
                  <a:cubicBezTo>
                    <a:pt x="43708" y="43371"/>
                    <a:pt x="46825" y="41911"/>
                    <a:pt x="47073" y="41834"/>
                  </a:cubicBezTo>
                  <a:cubicBezTo>
                    <a:pt x="49152" y="41182"/>
                    <a:pt x="50885" y="40501"/>
                    <a:pt x="52313" y="39759"/>
                  </a:cubicBezTo>
                  <a:cubicBezTo>
                    <a:pt x="52374" y="39741"/>
                    <a:pt x="52435" y="39732"/>
                    <a:pt x="52494" y="39732"/>
                  </a:cubicBezTo>
                  <a:cubicBezTo>
                    <a:pt x="52713" y="39732"/>
                    <a:pt x="52909" y="39855"/>
                    <a:pt x="53035" y="40065"/>
                  </a:cubicBezTo>
                  <a:cubicBezTo>
                    <a:pt x="53110" y="40225"/>
                    <a:pt x="53127" y="40377"/>
                    <a:pt x="53077" y="40549"/>
                  </a:cubicBezTo>
                  <a:cubicBezTo>
                    <a:pt x="53016" y="40697"/>
                    <a:pt x="52926" y="40831"/>
                    <a:pt x="52764" y="40903"/>
                  </a:cubicBezTo>
                  <a:cubicBezTo>
                    <a:pt x="51259" y="41725"/>
                    <a:pt x="49244" y="42515"/>
                    <a:pt x="46772" y="43259"/>
                  </a:cubicBezTo>
                  <a:cubicBezTo>
                    <a:pt x="42809" y="44452"/>
                    <a:pt x="38982" y="45133"/>
                    <a:pt x="38536" y="45215"/>
                  </a:cubicBezTo>
                  <a:cubicBezTo>
                    <a:pt x="37780" y="45392"/>
                    <a:pt x="37038" y="45538"/>
                    <a:pt x="36340" y="45746"/>
                  </a:cubicBezTo>
                  <a:cubicBezTo>
                    <a:pt x="33771" y="46522"/>
                    <a:pt x="31078" y="48012"/>
                    <a:pt x="28812" y="53621"/>
                  </a:cubicBezTo>
                  <a:cubicBezTo>
                    <a:pt x="28441" y="54569"/>
                    <a:pt x="28046" y="55422"/>
                    <a:pt x="27532" y="56413"/>
                  </a:cubicBezTo>
                  <a:cubicBezTo>
                    <a:pt x="27520" y="56416"/>
                    <a:pt x="27513" y="56433"/>
                    <a:pt x="27515" y="56445"/>
                  </a:cubicBezTo>
                  <a:cubicBezTo>
                    <a:pt x="27440" y="56622"/>
                    <a:pt x="27338" y="56811"/>
                    <a:pt x="27236" y="56997"/>
                  </a:cubicBezTo>
                  <a:cubicBezTo>
                    <a:pt x="27202" y="57063"/>
                    <a:pt x="24352" y="64989"/>
                    <a:pt x="23152" y="67524"/>
                  </a:cubicBezTo>
                  <a:cubicBezTo>
                    <a:pt x="23067" y="67682"/>
                    <a:pt x="22924" y="67800"/>
                    <a:pt x="22755" y="67854"/>
                  </a:cubicBezTo>
                  <a:cubicBezTo>
                    <a:pt x="22696" y="67872"/>
                    <a:pt x="22636" y="67881"/>
                    <a:pt x="22576" y="67881"/>
                  </a:cubicBezTo>
                  <a:cubicBezTo>
                    <a:pt x="22479" y="67881"/>
                    <a:pt x="22383" y="67857"/>
                    <a:pt x="22294" y="67808"/>
                  </a:cubicBezTo>
                  <a:cubicBezTo>
                    <a:pt x="22146" y="67747"/>
                    <a:pt x="22054" y="67621"/>
                    <a:pt x="21979" y="67456"/>
                  </a:cubicBezTo>
                  <a:cubicBezTo>
                    <a:pt x="21928" y="67291"/>
                    <a:pt x="21933" y="67129"/>
                    <a:pt x="22015" y="66976"/>
                  </a:cubicBezTo>
                  <a:cubicBezTo>
                    <a:pt x="22379" y="66184"/>
                    <a:pt x="23237" y="65018"/>
                    <a:pt x="24037" y="62892"/>
                  </a:cubicBezTo>
                  <a:cubicBezTo>
                    <a:pt x="24137" y="62671"/>
                    <a:pt x="26325" y="59109"/>
                    <a:pt x="25627" y="59109"/>
                  </a:cubicBezTo>
                  <a:cubicBezTo>
                    <a:pt x="25561" y="59109"/>
                    <a:pt x="25470" y="59141"/>
                    <a:pt x="25348" y="59210"/>
                  </a:cubicBezTo>
                  <a:cubicBezTo>
                    <a:pt x="25747" y="58607"/>
                    <a:pt x="25886" y="58369"/>
                    <a:pt x="25855" y="58369"/>
                  </a:cubicBezTo>
                  <a:cubicBezTo>
                    <a:pt x="25735" y="58369"/>
                    <a:pt x="23180" y="61780"/>
                    <a:pt x="23026" y="61826"/>
                  </a:cubicBezTo>
                  <a:cubicBezTo>
                    <a:pt x="22978" y="61840"/>
                    <a:pt x="22929" y="61855"/>
                    <a:pt x="22890" y="61891"/>
                  </a:cubicBezTo>
                  <a:cubicBezTo>
                    <a:pt x="22285" y="62230"/>
                    <a:pt x="21700" y="62458"/>
                    <a:pt x="21140" y="62681"/>
                  </a:cubicBezTo>
                  <a:cubicBezTo>
                    <a:pt x="19085" y="63510"/>
                    <a:pt x="17754" y="64225"/>
                    <a:pt x="16353" y="68523"/>
                  </a:cubicBezTo>
                  <a:cubicBezTo>
                    <a:pt x="14490" y="74165"/>
                    <a:pt x="11276" y="76703"/>
                    <a:pt x="8180" y="79127"/>
                  </a:cubicBezTo>
                  <a:cubicBezTo>
                    <a:pt x="5706" y="81078"/>
                    <a:pt x="2904" y="83257"/>
                    <a:pt x="591" y="87489"/>
                  </a:cubicBezTo>
                  <a:cubicBezTo>
                    <a:pt x="0" y="90574"/>
                    <a:pt x="553" y="93447"/>
                    <a:pt x="2174" y="95786"/>
                  </a:cubicBezTo>
                  <a:cubicBezTo>
                    <a:pt x="5000" y="99896"/>
                    <a:pt x="10658" y="102412"/>
                    <a:pt x="18128" y="102885"/>
                  </a:cubicBezTo>
                  <a:cubicBezTo>
                    <a:pt x="25627" y="103348"/>
                    <a:pt x="31330" y="104538"/>
                    <a:pt x="36384" y="105583"/>
                  </a:cubicBezTo>
                  <a:cubicBezTo>
                    <a:pt x="41423" y="106630"/>
                    <a:pt x="45860" y="107548"/>
                    <a:pt x="50942" y="107548"/>
                  </a:cubicBezTo>
                  <a:cubicBezTo>
                    <a:pt x="51776" y="107548"/>
                    <a:pt x="52627" y="107524"/>
                    <a:pt x="53501" y="107471"/>
                  </a:cubicBezTo>
                  <a:cubicBezTo>
                    <a:pt x="55328" y="107364"/>
                    <a:pt x="57236" y="107000"/>
                    <a:pt x="59301" y="106380"/>
                  </a:cubicBezTo>
                  <a:cubicBezTo>
                    <a:pt x="60682" y="105965"/>
                    <a:pt x="62035" y="105471"/>
                    <a:pt x="63356" y="104897"/>
                  </a:cubicBezTo>
                  <a:lnTo>
                    <a:pt x="63453" y="104868"/>
                  </a:lnTo>
                  <a:cubicBezTo>
                    <a:pt x="66296" y="103699"/>
                    <a:pt x="69205" y="102221"/>
                    <a:pt x="72229" y="100706"/>
                  </a:cubicBezTo>
                  <a:cubicBezTo>
                    <a:pt x="77521" y="98013"/>
                    <a:pt x="83500" y="95007"/>
                    <a:pt x="90442" y="92916"/>
                  </a:cubicBezTo>
                  <a:cubicBezTo>
                    <a:pt x="91256" y="92671"/>
                    <a:pt x="92100" y="92416"/>
                    <a:pt x="92953" y="92213"/>
                  </a:cubicBezTo>
                  <a:cubicBezTo>
                    <a:pt x="95799" y="91486"/>
                    <a:pt x="98634" y="90817"/>
                    <a:pt x="101485" y="90114"/>
                  </a:cubicBezTo>
                  <a:lnTo>
                    <a:pt x="101780" y="90051"/>
                  </a:lnTo>
                  <a:cubicBezTo>
                    <a:pt x="107428" y="88718"/>
                    <a:pt x="113289" y="87317"/>
                    <a:pt x="119317" y="85501"/>
                  </a:cubicBezTo>
                  <a:cubicBezTo>
                    <a:pt x="129448" y="82452"/>
                    <a:pt x="138154" y="78756"/>
                    <a:pt x="146744" y="73889"/>
                  </a:cubicBezTo>
                  <a:cubicBezTo>
                    <a:pt x="160473" y="66087"/>
                    <a:pt x="170881" y="62301"/>
                    <a:pt x="181376" y="58798"/>
                  </a:cubicBezTo>
                  <a:cubicBezTo>
                    <a:pt x="182711" y="58372"/>
                    <a:pt x="184042" y="57916"/>
                    <a:pt x="185380" y="57487"/>
                  </a:cubicBezTo>
                  <a:cubicBezTo>
                    <a:pt x="189098" y="56263"/>
                    <a:pt x="192908" y="55010"/>
                    <a:pt x="197004" y="53565"/>
                  </a:cubicBezTo>
                  <a:cubicBezTo>
                    <a:pt x="206775" y="50099"/>
                    <a:pt x="212270" y="43732"/>
                    <a:pt x="215135" y="38993"/>
                  </a:cubicBezTo>
                  <a:cubicBezTo>
                    <a:pt x="217011" y="35915"/>
                    <a:pt x="217493" y="32468"/>
                    <a:pt x="216451" y="29274"/>
                  </a:cubicBezTo>
                  <a:cubicBezTo>
                    <a:pt x="215774" y="27282"/>
                    <a:pt x="214533" y="25510"/>
                    <a:pt x="212776" y="24102"/>
                  </a:cubicBezTo>
                  <a:cubicBezTo>
                    <a:pt x="211654" y="23338"/>
                    <a:pt x="210563" y="23277"/>
                    <a:pt x="209264" y="23222"/>
                  </a:cubicBezTo>
                  <a:cubicBezTo>
                    <a:pt x="206719" y="23125"/>
                    <a:pt x="203827" y="23001"/>
                    <a:pt x="200366" y="16973"/>
                  </a:cubicBezTo>
                  <a:lnTo>
                    <a:pt x="199959" y="16229"/>
                  </a:lnTo>
                  <a:cubicBezTo>
                    <a:pt x="197702" y="11996"/>
                    <a:pt x="189784" y="6656"/>
                    <a:pt x="183460" y="6656"/>
                  </a:cubicBezTo>
                  <a:cubicBezTo>
                    <a:pt x="182538" y="6656"/>
                    <a:pt x="181650" y="6769"/>
                    <a:pt x="180818" y="7016"/>
                  </a:cubicBezTo>
                  <a:lnTo>
                    <a:pt x="181000" y="7617"/>
                  </a:lnTo>
                  <a:lnTo>
                    <a:pt x="180421" y="7084"/>
                  </a:lnTo>
                  <a:lnTo>
                    <a:pt x="180397" y="7089"/>
                  </a:lnTo>
                  <a:cubicBezTo>
                    <a:pt x="180157" y="7162"/>
                    <a:pt x="179975" y="7346"/>
                    <a:pt x="179946" y="7591"/>
                  </a:cubicBezTo>
                  <a:cubicBezTo>
                    <a:pt x="179914" y="7838"/>
                    <a:pt x="180018" y="8095"/>
                    <a:pt x="180237" y="8209"/>
                  </a:cubicBezTo>
                  <a:cubicBezTo>
                    <a:pt x="183225" y="10138"/>
                    <a:pt x="185593" y="12254"/>
                    <a:pt x="187261" y="14501"/>
                  </a:cubicBezTo>
                  <a:cubicBezTo>
                    <a:pt x="187476" y="14775"/>
                    <a:pt x="187411" y="15163"/>
                    <a:pt x="186955" y="15480"/>
                  </a:cubicBezTo>
                  <a:cubicBezTo>
                    <a:pt x="186894" y="15498"/>
                    <a:pt x="186833" y="15507"/>
                    <a:pt x="186773" y="15507"/>
                  </a:cubicBezTo>
                  <a:cubicBezTo>
                    <a:pt x="186573" y="15507"/>
                    <a:pt x="186385" y="15410"/>
                    <a:pt x="186255" y="15247"/>
                  </a:cubicBezTo>
                  <a:cubicBezTo>
                    <a:pt x="181727" y="9176"/>
                    <a:pt x="173244" y="6049"/>
                    <a:pt x="173115" y="5984"/>
                  </a:cubicBezTo>
                  <a:cubicBezTo>
                    <a:pt x="171113" y="5249"/>
                    <a:pt x="169017" y="4284"/>
                    <a:pt x="167039" y="3363"/>
                  </a:cubicBezTo>
                  <a:cubicBezTo>
                    <a:pt x="163453" y="1711"/>
                    <a:pt x="159756" y="1"/>
                    <a:pt x="15721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"/>
            <p:cNvSpPr/>
            <p:nvPr/>
          </p:nvSpPr>
          <p:spPr>
            <a:xfrm>
              <a:off x="5816600" y="731475"/>
              <a:ext cx="97225" cy="65700"/>
            </a:xfrm>
            <a:custGeom>
              <a:avLst/>
              <a:gdLst/>
              <a:ahLst/>
              <a:cxnLst/>
              <a:rect l="l" t="t" r="r" b="b"/>
              <a:pathLst>
                <a:path w="3889" h="2628" extrusionOk="0">
                  <a:moveTo>
                    <a:pt x="697" y="0"/>
                  </a:moveTo>
                  <a:cubicBezTo>
                    <a:pt x="630" y="0"/>
                    <a:pt x="563" y="12"/>
                    <a:pt x="503" y="30"/>
                  </a:cubicBezTo>
                  <a:cubicBezTo>
                    <a:pt x="386" y="66"/>
                    <a:pt x="255" y="156"/>
                    <a:pt x="163" y="289"/>
                  </a:cubicBezTo>
                  <a:cubicBezTo>
                    <a:pt x="1" y="524"/>
                    <a:pt x="28" y="880"/>
                    <a:pt x="277" y="1096"/>
                  </a:cubicBezTo>
                  <a:cubicBezTo>
                    <a:pt x="1114" y="1865"/>
                    <a:pt x="1984" y="2335"/>
                    <a:pt x="3033" y="2597"/>
                  </a:cubicBezTo>
                  <a:cubicBezTo>
                    <a:pt x="3087" y="2617"/>
                    <a:pt x="3145" y="2628"/>
                    <a:pt x="3203" y="2628"/>
                  </a:cubicBezTo>
                  <a:cubicBezTo>
                    <a:pt x="3253" y="2628"/>
                    <a:pt x="3303" y="2620"/>
                    <a:pt x="3351" y="2604"/>
                  </a:cubicBezTo>
                  <a:cubicBezTo>
                    <a:pt x="3545" y="2548"/>
                    <a:pt x="3685" y="2403"/>
                    <a:pt x="3760" y="2221"/>
                  </a:cubicBezTo>
                  <a:cubicBezTo>
                    <a:pt x="3889" y="1947"/>
                    <a:pt x="3763" y="1617"/>
                    <a:pt x="3501" y="1460"/>
                  </a:cubicBezTo>
                  <a:cubicBezTo>
                    <a:pt x="2704" y="990"/>
                    <a:pt x="1877" y="505"/>
                    <a:pt x="961" y="76"/>
                  </a:cubicBezTo>
                  <a:cubicBezTo>
                    <a:pt x="885" y="22"/>
                    <a:pt x="791" y="0"/>
                    <a:pt x="697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"/>
            <p:cNvSpPr/>
            <p:nvPr/>
          </p:nvSpPr>
          <p:spPr>
            <a:xfrm>
              <a:off x="2307675" y="997850"/>
              <a:ext cx="2508525" cy="1059725"/>
            </a:xfrm>
            <a:custGeom>
              <a:avLst/>
              <a:gdLst/>
              <a:ahLst/>
              <a:cxnLst/>
              <a:rect l="l" t="t" r="r" b="b"/>
              <a:pathLst>
                <a:path w="100341" h="42389" extrusionOk="0">
                  <a:moveTo>
                    <a:pt x="100084" y="0"/>
                  </a:moveTo>
                  <a:cubicBezTo>
                    <a:pt x="99756" y="0"/>
                    <a:pt x="98934" y="321"/>
                    <a:pt x="98780" y="323"/>
                  </a:cubicBezTo>
                  <a:cubicBezTo>
                    <a:pt x="98246" y="319"/>
                    <a:pt x="97713" y="317"/>
                    <a:pt x="97181" y="317"/>
                  </a:cubicBezTo>
                  <a:cubicBezTo>
                    <a:pt x="80782" y="317"/>
                    <a:pt x="65610" y="2380"/>
                    <a:pt x="52052" y="6463"/>
                  </a:cubicBezTo>
                  <a:cubicBezTo>
                    <a:pt x="19015" y="16412"/>
                    <a:pt x="4732" y="35328"/>
                    <a:pt x="1144" y="40883"/>
                  </a:cubicBezTo>
                  <a:cubicBezTo>
                    <a:pt x="1035" y="41048"/>
                    <a:pt x="0" y="41232"/>
                    <a:pt x="59" y="41423"/>
                  </a:cubicBezTo>
                  <a:cubicBezTo>
                    <a:pt x="134" y="41583"/>
                    <a:pt x="1270" y="41734"/>
                    <a:pt x="1450" y="41811"/>
                  </a:cubicBezTo>
                  <a:cubicBezTo>
                    <a:pt x="1888" y="41964"/>
                    <a:pt x="2303" y="42129"/>
                    <a:pt x="2759" y="42332"/>
                  </a:cubicBezTo>
                  <a:cubicBezTo>
                    <a:pt x="2830" y="42370"/>
                    <a:pt x="2913" y="42389"/>
                    <a:pt x="2998" y="42389"/>
                  </a:cubicBezTo>
                  <a:cubicBezTo>
                    <a:pt x="3061" y="42389"/>
                    <a:pt x="3125" y="42379"/>
                    <a:pt x="3185" y="42359"/>
                  </a:cubicBezTo>
                  <a:cubicBezTo>
                    <a:pt x="3234" y="42345"/>
                    <a:pt x="3272" y="42308"/>
                    <a:pt x="3345" y="42284"/>
                  </a:cubicBezTo>
                  <a:cubicBezTo>
                    <a:pt x="4940" y="41225"/>
                    <a:pt x="9315" y="38626"/>
                    <a:pt x="15028" y="36906"/>
                  </a:cubicBezTo>
                  <a:cubicBezTo>
                    <a:pt x="18295" y="35921"/>
                    <a:pt x="21458" y="35388"/>
                    <a:pt x="24481" y="35342"/>
                  </a:cubicBezTo>
                  <a:cubicBezTo>
                    <a:pt x="24553" y="35320"/>
                    <a:pt x="24609" y="35330"/>
                    <a:pt x="24658" y="35315"/>
                  </a:cubicBezTo>
                  <a:cubicBezTo>
                    <a:pt x="24843" y="35492"/>
                    <a:pt x="24953" y="35559"/>
                    <a:pt x="25016" y="35559"/>
                  </a:cubicBezTo>
                  <a:cubicBezTo>
                    <a:pt x="25186" y="35559"/>
                    <a:pt x="25009" y="35063"/>
                    <a:pt x="25067" y="34930"/>
                  </a:cubicBezTo>
                  <a:cubicBezTo>
                    <a:pt x="26027" y="32468"/>
                    <a:pt x="29096" y="26488"/>
                    <a:pt x="36442" y="24275"/>
                  </a:cubicBezTo>
                  <a:cubicBezTo>
                    <a:pt x="38301" y="23715"/>
                    <a:pt x="40315" y="23429"/>
                    <a:pt x="42470" y="23429"/>
                  </a:cubicBezTo>
                  <a:cubicBezTo>
                    <a:pt x="43516" y="23429"/>
                    <a:pt x="44595" y="23497"/>
                    <a:pt x="45706" y="23633"/>
                  </a:cubicBezTo>
                  <a:cubicBezTo>
                    <a:pt x="45729" y="23640"/>
                    <a:pt x="45754" y="23643"/>
                    <a:pt x="45778" y="23643"/>
                  </a:cubicBezTo>
                  <a:cubicBezTo>
                    <a:pt x="45842" y="23643"/>
                    <a:pt x="45908" y="23623"/>
                    <a:pt x="45961" y="23609"/>
                  </a:cubicBezTo>
                  <a:cubicBezTo>
                    <a:pt x="46033" y="23587"/>
                    <a:pt x="46106" y="23565"/>
                    <a:pt x="46169" y="23519"/>
                  </a:cubicBezTo>
                  <a:cubicBezTo>
                    <a:pt x="48389" y="21856"/>
                    <a:pt x="50934" y="20567"/>
                    <a:pt x="53743" y="19721"/>
                  </a:cubicBezTo>
                  <a:cubicBezTo>
                    <a:pt x="56553" y="18875"/>
                    <a:pt x="59643" y="18441"/>
                    <a:pt x="62966" y="18436"/>
                  </a:cubicBezTo>
                  <a:cubicBezTo>
                    <a:pt x="62972" y="18436"/>
                    <a:pt x="62977" y="18436"/>
                    <a:pt x="62982" y="18436"/>
                  </a:cubicBezTo>
                  <a:cubicBezTo>
                    <a:pt x="63051" y="18436"/>
                    <a:pt x="63097" y="18422"/>
                    <a:pt x="63165" y="18402"/>
                  </a:cubicBezTo>
                  <a:cubicBezTo>
                    <a:pt x="63266" y="18373"/>
                    <a:pt x="63356" y="18317"/>
                    <a:pt x="63431" y="18245"/>
                  </a:cubicBezTo>
                  <a:cubicBezTo>
                    <a:pt x="64798" y="16786"/>
                    <a:pt x="66345" y="15561"/>
                    <a:pt x="68044" y="14604"/>
                  </a:cubicBezTo>
                  <a:cubicBezTo>
                    <a:pt x="69309" y="13877"/>
                    <a:pt x="70654" y="13295"/>
                    <a:pt x="72053" y="12873"/>
                  </a:cubicBezTo>
                  <a:cubicBezTo>
                    <a:pt x="74128" y="12249"/>
                    <a:pt x="76378" y="11936"/>
                    <a:pt x="78791" y="11936"/>
                  </a:cubicBezTo>
                  <a:cubicBezTo>
                    <a:pt x="81903" y="11936"/>
                    <a:pt x="85288" y="12457"/>
                    <a:pt x="88922" y="13501"/>
                  </a:cubicBezTo>
                  <a:cubicBezTo>
                    <a:pt x="89036" y="13541"/>
                    <a:pt x="89421" y="13977"/>
                    <a:pt x="89532" y="13977"/>
                  </a:cubicBezTo>
                  <a:cubicBezTo>
                    <a:pt x="89535" y="13977"/>
                    <a:pt x="89538" y="13977"/>
                    <a:pt x="89541" y="13976"/>
                  </a:cubicBezTo>
                  <a:cubicBezTo>
                    <a:pt x="89710" y="13925"/>
                    <a:pt x="89579" y="13332"/>
                    <a:pt x="89637" y="13181"/>
                  </a:cubicBezTo>
                  <a:cubicBezTo>
                    <a:pt x="91349" y="9735"/>
                    <a:pt x="93828" y="7626"/>
                    <a:pt x="97503" y="6521"/>
                  </a:cubicBezTo>
                  <a:cubicBezTo>
                    <a:pt x="97692" y="6463"/>
                    <a:pt x="98157" y="6346"/>
                    <a:pt x="98181" y="6341"/>
                  </a:cubicBezTo>
                  <a:cubicBezTo>
                    <a:pt x="99066" y="6266"/>
                    <a:pt x="98625" y="6000"/>
                    <a:pt x="98620" y="5711"/>
                  </a:cubicBezTo>
                  <a:cubicBezTo>
                    <a:pt x="98606" y="4618"/>
                    <a:pt x="98702" y="2936"/>
                    <a:pt x="99347" y="1169"/>
                  </a:cubicBezTo>
                  <a:cubicBezTo>
                    <a:pt x="99422" y="965"/>
                    <a:pt x="100341" y="212"/>
                    <a:pt x="100210" y="42"/>
                  </a:cubicBezTo>
                  <a:cubicBezTo>
                    <a:pt x="100193" y="13"/>
                    <a:pt x="100148" y="0"/>
                    <a:pt x="10008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"/>
            <p:cNvSpPr/>
            <p:nvPr/>
          </p:nvSpPr>
          <p:spPr>
            <a:xfrm>
              <a:off x="3249200" y="1479900"/>
              <a:ext cx="632875" cy="497450"/>
            </a:xfrm>
            <a:custGeom>
              <a:avLst/>
              <a:gdLst/>
              <a:ahLst/>
              <a:cxnLst/>
              <a:rect l="l" t="t" r="r" b="b"/>
              <a:pathLst>
                <a:path w="25315" h="19898" extrusionOk="0">
                  <a:moveTo>
                    <a:pt x="24988" y="0"/>
                  </a:moveTo>
                  <a:cubicBezTo>
                    <a:pt x="24720" y="0"/>
                    <a:pt x="23336" y="512"/>
                    <a:pt x="23208" y="521"/>
                  </a:cubicBezTo>
                  <a:cubicBezTo>
                    <a:pt x="20782" y="671"/>
                    <a:pt x="18482" y="1066"/>
                    <a:pt x="16376" y="1702"/>
                  </a:cubicBezTo>
                  <a:cubicBezTo>
                    <a:pt x="4441" y="5296"/>
                    <a:pt x="791" y="16089"/>
                    <a:pt x="76" y="19163"/>
                  </a:cubicBezTo>
                  <a:cubicBezTo>
                    <a:pt x="0" y="19487"/>
                    <a:pt x="580" y="19323"/>
                    <a:pt x="897" y="19417"/>
                  </a:cubicBezTo>
                  <a:cubicBezTo>
                    <a:pt x="1985" y="19738"/>
                    <a:pt x="2997" y="19898"/>
                    <a:pt x="3953" y="19898"/>
                  </a:cubicBezTo>
                  <a:cubicBezTo>
                    <a:pt x="4738" y="19898"/>
                    <a:pt x="5485" y="19790"/>
                    <a:pt x="6203" y="19575"/>
                  </a:cubicBezTo>
                  <a:cubicBezTo>
                    <a:pt x="8956" y="18743"/>
                    <a:pt x="10910" y="16397"/>
                    <a:pt x="12982" y="13913"/>
                  </a:cubicBezTo>
                  <a:cubicBezTo>
                    <a:pt x="14994" y="11491"/>
                    <a:pt x="17275" y="8752"/>
                    <a:pt x="20642" y="7485"/>
                  </a:cubicBezTo>
                  <a:cubicBezTo>
                    <a:pt x="20823" y="7419"/>
                    <a:pt x="21027" y="7485"/>
                    <a:pt x="21085" y="7301"/>
                  </a:cubicBezTo>
                  <a:cubicBezTo>
                    <a:pt x="21352" y="6440"/>
                    <a:pt x="22091" y="3965"/>
                    <a:pt x="23766" y="1496"/>
                  </a:cubicBezTo>
                  <a:cubicBezTo>
                    <a:pt x="23960" y="1207"/>
                    <a:pt x="25315" y="201"/>
                    <a:pt x="25026" y="7"/>
                  </a:cubicBezTo>
                  <a:cubicBezTo>
                    <a:pt x="25019" y="2"/>
                    <a:pt x="25006" y="0"/>
                    <a:pt x="24988" y="0"/>
                  </a:cubicBezTo>
                  <a:close/>
                </a:path>
              </a:pathLst>
            </a:custGeom>
            <a:solidFill>
              <a:srgbClr val="F4942E"/>
            </a:solidFill>
            <a:ln w="1817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"/>
            <p:cNvSpPr/>
            <p:nvPr/>
          </p:nvSpPr>
          <p:spPr>
            <a:xfrm>
              <a:off x="787350" y="2088500"/>
              <a:ext cx="222575" cy="195100"/>
            </a:xfrm>
            <a:custGeom>
              <a:avLst/>
              <a:gdLst/>
              <a:ahLst/>
              <a:cxnLst/>
              <a:rect l="l" t="t" r="r" b="b"/>
              <a:pathLst>
                <a:path w="8903" h="7804" extrusionOk="0">
                  <a:moveTo>
                    <a:pt x="8241" y="0"/>
                  </a:moveTo>
                  <a:cubicBezTo>
                    <a:pt x="8180" y="0"/>
                    <a:pt x="8119" y="9"/>
                    <a:pt x="8059" y="27"/>
                  </a:cubicBezTo>
                  <a:cubicBezTo>
                    <a:pt x="8011" y="42"/>
                    <a:pt x="7967" y="54"/>
                    <a:pt x="7924" y="93"/>
                  </a:cubicBezTo>
                  <a:cubicBezTo>
                    <a:pt x="4736" y="1945"/>
                    <a:pt x="2928" y="3326"/>
                    <a:pt x="2295" y="3833"/>
                  </a:cubicBezTo>
                  <a:cubicBezTo>
                    <a:pt x="1537" y="4453"/>
                    <a:pt x="819" y="5457"/>
                    <a:pt x="126" y="6894"/>
                  </a:cubicBezTo>
                  <a:cubicBezTo>
                    <a:pt x="0" y="7168"/>
                    <a:pt x="78" y="7510"/>
                    <a:pt x="310" y="7677"/>
                  </a:cubicBezTo>
                  <a:cubicBezTo>
                    <a:pt x="423" y="7764"/>
                    <a:pt x="543" y="7804"/>
                    <a:pt x="665" y="7804"/>
                  </a:cubicBezTo>
                  <a:cubicBezTo>
                    <a:pt x="730" y="7804"/>
                    <a:pt x="795" y="7792"/>
                    <a:pt x="861" y="7771"/>
                  </a:cubicBezTo>
                  <a:cubicBezTo>
                    <a:pt x="953" y="7740"/>
                    <a:pt x="1037" y="7699"/>
                    <a:pt x="1113" y="7643"/>
                  </a:cubicBezTo>
                  <a:cubicBezTo>
                    <a:pt x="2206" y="6584"/>
                    <a:pt x="3309" y="5726"/>
                    <a:pt x="4489" y="4768"/>
                  </a:cubicBezTo>
                  <a:cubicBezTo>
                    <a:pt x="5934" y="3653"/>
                    <a:pt x="7393" y="2505"/>
                    <a:pt x="8706" y="1036"/>
                  </a:cubicBezTo>
                  <a:cubicBezTo>
                    <a:pt x="8903" y="820"/>
                    <a:pt x="8903" y="481"/>
                    <a:pt x="8721" y="221"/>
                  </a:cubicBezTo>
                  <a:cubicBezTo>
                    <a:pt x="8597" y="79"/>
                    <a:pt x="8422" y="0"/>
                    <a:pt x="8241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"/>
            <p:cNvSpPr/>
            <p:nvPr/>
          </p:nvSpPr>
          <p:spPr>
            <a:xfrm>
              <a:off x="5816675" y="731475"/>
              <a:ext cx="97025" cy="65700"/>
            </a:xfrm>
            <a:custGeom>
              <a:avLst/>
              <a:gdLst/>
              <a:ahLst/>
              <a:cxnLst/>
              <a:rect l="l" t="t" r="r" b="b"/>
              <a:pathLst>
                <a:path w="3881" h="2628" extrusionOk="0">
                  <a:moveTo>
                    <a:pt x="701" y="0"/>
                  </a:moveTo>
                  <a:cubicBezTo>
                    <a:pt x="633" y="0"/>
                    <a:pt x="566" y="11"/>
                    <a:pt x="505" y="30"/>
                  </a:cubicBezTo>
                  <a:cubicBezTo>
                    <a:pt x="386" y="66"/>
                    <a:pt x="255" y="156"/>
                    <a:pt x="165" y="289"/>
                  </a:cubicBezTo>
                  <a:cubicBezTo>
                    <a:pt x="0" y="524"/>
                    <a:pt x="27" y="880"/>
                    <a:pt x="277" y="1096"/>
                  </a:cubicBezTo>
                  <a:cubicBezTo>
                    <a:pt x="1113" y="1865"/>
                    <a:pt x="1988" y="2335"/>
                    <a:pt x="3028" y="2597"/>
                  </a:cubicBezTo>
                  <a:cubicBezTo>
                    <a:pt x="3082" y="2617"/>
                    <a:pt x="3140" y="2628"/>
                    <a:pt x="3197" y="2628"/>
                  </a:cubicBezTo>
                  <a:cubicBezTo>
                    <a:pt x="3248" y="2628"/>
                    <a:pt x="3298" y="2620"/>
                    <a:pt x="3345" y="2604"/>
                  </a:cubicBezTo>
                  <a:cubicBezTo>
                    <a:pt x="3539" y="2548"/>
                    <a:pt x="3680" y="2403"/>
                    <a:pt x="3755" y="2221"/>
                  </a:cubicBezTo>
                  <a:cubicBezTo>
                    <a:pt x="3881" y="1947"/>
                    <a:pt x="3757" y="1617"/>
                    <a:pt x="3500" y="1460"/>
                  </a:cubicBezTo>
                  <a:cubicBezTo>
                    <a:pt x="2703" y="990"/>
                    <a:pt x="1876" y="505"/>
                    <a:pt x="960" y="73"/>
                  </a:cubicBezTo>
                  <a:cubicBezTo>
                    <a:pt x="886" y="21"/>
                    <a:pt x="793" y="0"/>
                    <a:pt x="701" y="0"/>
                  </a:cubicBezTo>
                  <a:close/>
                </a:path>
              </a:pathLst>
            </a:custGeom>
            <a:solidFill>
              <a:srgbClr val="0E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"/>
            <p:cNvSpPr/>
            <p:nvPr/>
          </p:nvSpPr>
          <p:spPr>
            <a:xfrm>
              <a:off x="4295500" y="253900"/>
              <a:ext cx="1856825" cy="1470200"/>
            </a:xfrm>
            <a:custGeom>
              <a:avLst/>
              <a:gdLst/>
              <a:ahLst/>
              <a:cxnLst/>
              <a:rect l="l" t="t" r="r" b="b"/>
              <a:pathLst>
                <a:path w="74273" h="58808" extrusionOk="0">
                  <a:moveTo>
                    <a:pt x="13993" y="1"/>
                  </a:moveTo>
                  <a:cubicBezTo>
                    <a:pt x="13559" y="1"/>
                    <a:pt x="13158" y="51"/>
                    <a:pt x="12798" y="159"/>
                  </a:cubicBezTo>
                  <a:cubicBezTo>
                    <a:pt x="12589" y="225"/>
                    <a:pt x="12386" y="312"/>
                    <a:pt x="12197" y="421"/>
                  </a:cubicBezTo>
                  <a:cubicBezTo>
                    <a:pt x="10895" y="1150"/>
                    <a:pt x="9768" y="1674"/>
                    <a:pt x="8617" y="2021"/>
                  </a:cubicBezTo>
                  <a:cubicBezTo>
                    <a:pt x="7369" y="2396"/>
                    <a:pt x="6186" y="2544"/>
                    <a:pt x="4797" y="2726"/>
                  </a:cubicBezTo>
                  <a:cubicBezTo>
                    <a:pt x="3534" y="2871"/>
                    <a:pt x="2022" y="3065"/>
                    <a:pt x="0" y="3489"/>
                  </a:cubicBezTo>
                  <a:cubicBezTo>
                    <a:pt x="0" y="3489"/>
                    <a:pt x="904" y="3457"/>
                    <a:pt x="2318" y="3457"/>
                  </a:cubicBezTo>
                  <a:cubicBezTo>
                    <a:pt x="5808" y="3457"/>
                    <a:pt x="12406" y="3656"/>
                    <a:pt x="16177" y="5036"/>
                  </a:cubicBezTo>
                  <a:cubicBezTo>
                    <a:pt x="21475" y="6975"/>
                    <a:pt x="17512" y="18852"/>
                    <a:pt x="26706" y="18890"/>
                  </a:cubicBezTo>
                  <a:cubicBezTo>
                    <a:pt x="35902" y="18895"/>
                    <a:pt x="42354" y="25803"/>
                    <a:pt x="37152" y="28707"/>
                  </a:cubicBezTo>
                  <a:cubicBezTo>
                    <a:pt x="31958" y="31632"/>
                    <a:pt x="26837" y="36526"/>
                    <a:pt x="30901" y="39859"/>
                  </a:cubicBezTo>
                  <a:cubicBezTo>
                    <a:pt x="34661" y="42944"/>
                    <a:pt x="45660" y="52858"/>
                    <a:pt x="38156" y="58808"/>
                  </a:cubicBezTo>
                  <a:cubicBezTo>
                    <a:pt x="39494" y="58377"/>
                    <a:pt x="40824" y="57926"/>
                    <a:pt x="42160" y="57494"/>
                  </a:cubicBezTo>
                  <a:cubicBezTo>
                    <a:pt x="45878" y="56270"/>
                    <a:pt x="49688" y="55017"/>
                    <a:pt x="53784" y="53575"/>
                  </a:cubicBezTo>
                  <a:cubicBezTo>
                    <a:pt x="63557" y="50109"/>
                    <a:pt x="69050" y="43739"/>
                    <a:pt x="71915" y="39001"/>
                  </a:cubicBezTo>
                  <a:cubicBezTo>
                    <a:pt x="73791" y="35922"/>
                    <a:pt x="74273" y="32478"/>
                    <a:pt x="73231" y="29281"/>
                  </a:cubicBezTo>
                  <a:cubicBezTo>
                    <a:pt x="72550" y="27286"/>
                    <a:pt x="71309" y="25512"/>
                    <a:pt x="69549" y="24104"/>
                  </a:cubicBezTo>
                  <a:cubicBezTo>
                    <a:pt x="68432" y="23343"/>
                    <a:pt x="67338" y="23280"/>
                    <a:pt x="66037" y="23227"/>
                  </a:cubicBezTo>
                  <a:cubicBezTo>
                    <a:pt x="63497" y="23125"/>
                    <a:pt x="60605" y="23001"/>
                    <a:pt x="57139" y="16976"/>
                  </a:cubicBezTo>
                  <a:lnTo>
                    <a:pt x="56734" y="16234"/>
                  </a:lnTo>
                  <a:cubicBezTo>
                    <a:pt x="54475" y="11999"/>
                    <a:pt x="46559" y="6658"/>
                    <a:pt x="40234" y="6658"/>
                  </a:cubicBezTo>
                  <a:cubicBezTo>
                    <a:pt x="39312" y="6658"/>
                    <a:pt x="38423" y="6771"/>
                    <a:pt x="37591" y="7019"/>
                  </a:cubicBezTo>
                  <a:lnTo>
                    <a:pt x="37773" y="7620"/>
                  </a:lnTo>
                  <a:lnTo>
                    <a:pt x="37194" y="7086"/>
                  </a:lnTo>
                  <a:lnTo>
                    <a:pt x="37169" y="7091"/>
                  </a:lnTo>
                  <a:cubicBezTo>
                    <a:pt x="36932" y="7164"/>
                    <a:pt x="36750" y="7351"/>
                    <a:pt x="36718" y="7595"/>
                  </a:cubicBezTo>
                  <a:cubicBezTo>
                    <a:pt x="36689" y="7840"/>
                    <a:pt x="36791" y="8095"/>
                    <a:pt x="37009" y="8213"/>
                  </a:cubicBezTo>
                  <a:cubicBezTo>
                    <a:pt x="40000" y="10140"/>
                    <a:pt x="42363" y="12259"/>
                    <a:pt x="44036" y="14503"/>
                  </a:cubicBezTo>
                  <a:cubicBezTo>
                    <a:pt x="44252" y="14780"/>
                    <a:pt x="44184" y="15163"/>
                    <a:pt x="43731" y="15485"/>
                  </a:cubicBezTo>
                  <a:cubicBezTo>
                    <a:pt x="43669" y="15504"/>
                    <a:pt x="43608" y="15513"/>
                    <a:pt x="43547" y="15513"/>
                  </a:cubicBezTo>
                  <a:cubicBezTo>
                    <a:pt x="43348" y="15513"/>
                    <a:pt x="43160" y="15414"/>
                    <a:pt x="43030" y="15252"/>
                  </a:cubicBezTo>
                  <a:cubicBezTo>
                    <a:pt x="38502" y="9176"/>
                    <a:pt x="30019" y="6049"/>
                    <a:pt x="29895" y="5984"/>
                  </a:cubicBezTo>
                  <a:cubicBezTo>
                    <a:pt x="27896" y="5249"/>
                    <a:pt x="25797" y="4284"/>
                    <a:pt x="23819" y="3363"/>
                  </a:cubicBezTo>
                  <a:cubicBezTo>
                    <a:pt x="20237" y="1711"/>
                    <a:pt x="16537" y="1"/>
                    <a:pt x="1399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"/>
            <p:cNvSpPr/>
            <p:nvPr/>
          </p:nvSpPr>
          <p:spPr>
            <a:xfrm>
              <a:off x="652525" y="672325"/>
              <a:ext cx="5536525" cy="2301750"/>
            </a:xfrm>
            <a:custGeom>
              <a:avLst/>
              <a:gdLst/>
              <a:ahLst/>
              <a:cxnLst/>
              <a:rect l="l" t="t" r="r" b="b"/>
              <a:pathLst>
                <a:path w="221461" h="92070" fill="none" extrusionOk="0">
                  <a:moveTo>
                    <a:pt x="203452" y="1"/>
                  </a:moveTo>
                  <a:cubicBezTo>
                    <a:pt x="208561" y="1792"/>
                    <a:pt x="213210" y="4919"/>
                    <a:pt x="215668" y="6877"/>
                  </a:cubicBezTo>
                  <a:cubicBezTo>
                    <a:pt x="220518" y="10743"/>
                    <a:pt x="221461" y="17174"/>
                    <a:pt x="218176" y="22588"/>
                  </a:cubicBezTo>
                  <a:cubicBezTo>
                    <a:pt x="215198" y="27497"/>
                    <a:pt x="209618" y="33915"/>
                    <a:pt x="199702" y="37422"/>
                  </a:cubicBezTo>
                  <a:cubicBezTo>
                    <a:pt x="182181" y="43625"/>
                    <a:pt x="169676" y="46259"/>
                    <a:pt x="149544" y="57695"/>
                  </a:cubicBezTo>
                  <a:cubicBezTo>
                    <a:pt x="129412" y="69128"/>
                    <a:pt x="112305" y="71804"/>
                    <a:pt x="95607" y="76082"/>
                  </a:cubicBezTo>
                  <a:cubicBezTo>
                    <a:pt x="78912" y="80360"/>
                    <a:pt x="67709" y="90646"/>
                    <a:pt x="56034" y="91359"/>
                  </a:cubicBezTo>
                  <a:cubicBezTo>
                    <a:pt x="44353" y="92069"/>
                    <a:pt x="36660" y="87772"/>
                    <a:pt x="20588" y="86759"/>
                  </a:cubicBezTo>
                  <a:cubicBezTo>
                    <a:pt x="6811" y="85893"/>
                    <a:pt x="0" y="78212"/>
                    <a:pt x="2795" y="69142"/>
                  </a:cubicBezTo>
                  <a:cubicBezTo>
                    <a:pt x="3692" y="66234"/>
                    <a:pt x="5054" y="61798"/>
                    <a:pt x="7303" y="59993"/>
                  </a:cubicBezTo>
                  <a:cubicBezTo>
                    <a:pt x="9143" y="58519"/>
                    <a:pt x="12505" y="56279"/>
                    <a:pt x="17391" y="537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"/>
            <p:cNvSpPr/>
            <p:nvPr/>
          </p:nvSpPr>
          <p:spPr>
            <a:xfrm>
              <a:off x="710325" y="981000"/>
              <a:ext cx="6212175" cy="4506975"/>
            </a:xfrm>
            <a:custGeom>
              <a:avLst/>
              <a:gdLst/>
              <a:ahLst/>
              <a:cxnLst/>
              <a:rect l="l" t="t" r="r" b="b"/>
              <a:pathLst>
                <a:path w="248487" h="180279" fill="none" extrusionOk="0">
                  <a:moveTo>
                    <a:pt x="217222" y="1"/>
                  </a:moveTo>
                  <a:cubicBezTo>
                    <a:pt x="221405" y="12001"/>
                    <a:pt x="224646" y="23272"/>
                    <a:pt x="227702" y="35480"/>
                  </a:cubicBezTo>
                  <a:cubicBezTo>
                    <a:pt x="232489" y="54607"/>
                    <a:pt x="231714" y="41399"/>
                    <a:pt x="237044" y="60499"/>
                  </a:cubicBezTo>
                  <a:cubicBezTo>
                    <a:pt x="239943" y="70892"/>
                    <a:pt x="239463" y="72288"/>
                    <a:pt x="241603" y="80932"/>
                  </a:cubicBezTo>
                  <a:cubicBezTo>
                    <a:pt x="243350" y="87992"/>
                    <a:pt x="246766" y="99338"/>
                    <a:pt x="247999" y="106500"/>
                  </a:cubicBezTo>
                  <a:lnTo>
                    <a:pt x="247999" y="106500"/>
                  </a:lnTo>
                  <a:cubicBezTo>
                    <a:pt x="248486" y="110667"/>
                    <a:pt x="244763" y="113692"/>
                    <a:pt x="241668" y="117105"/>
                  </a:cubicBezTo>
                  <a:cubicBezTo>
                    <a:pt x="234610" y="124887"/>
                    <a:pt x="221985" y="136122"/>
                    <a:pt x="201147" y="145456"/>
                  </a:cubicBezTo>
                  <a:cubicBezTo>
                    <a:pt x="179507" y="155149"/>
                    <a:pt x="158541" y="163971"/>
                    <a:pt x="135285" y="167786"/>
                  </a:cubicBezTo>
                  <a:cubicBezTo>
                    <a:pt x="123564" y="169711"/>
                    <a:pt x="110393" y="175545"/>
                    <a:pt x="98734" y="177814"/>
                  </a:cubicBezTo>
                  <a:cubicBezTo>
                    <a:pt x="87648" y="179971"/>
                    <a:pt x="77635" y="180279"/>
                    <a:pt x="66127" y="179227"/>
                  </a:cubicBezTo>
                  <a:cubicBezTo>
                    <a:pt x="54657" y="178175"/>
                    <a:pt x="26408" y="171650"/>
                    <a:pt x="23776" y="160917"/>
                  </a:cubicBezTo>
                  <a:cubicBezTo>
                    <a:pt x="20043" y="145705"/>
                    <a:pt x="0" y="62482"/>
                    <a:pt x="0" y="62482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"/>
            <p:cNvSpPr/>
            <p:nvPr/>
          </p:nvSpPr>
          <p:spPr>
            <a:xfrm>
              <a:off x="713100" y="176550"/>
              <a:ext cx="5331200" cy="2261125"/>
            </a:xfrm>
            <a:custGeom>
              <a:avLst/>
              <a:gdLst/>
              <a:ahLst/>
              <a:cxnLst/>
              <a:rect l="l" t="t" r="r" b="b"/>
              <a:pathLst>
                <a:path w="213248" h="90445" fill="none" extrusionOk="0">
                  <a:moveTo>
                    <a:pt x="213247" y="26708"/>
                  </a:moveTo>
                  <a:cubicBezTo>
                    <a:pt x="209473" y="24032"/>
                    <a:pt x="205804" y="28798"/>
                    <a:pt x="200578" y="19020"/>
                  </a:cubicBezTo>
                  <a:cubicBezTo>
                    <a:pt x="197844" y="13906"/>
                    <a:pt x="187494" y="7505"/>
                    <a:pt x="180720" y="9514"/>
                  </a:cubicBezTo>
                  <a:cubicBezTo>
                    <a:pt x="173945" y="11523"/>
                    <a:pt x="160367" y="0"/>
                    <a:pt x="155195" y="2960"/>
                  </a:cubicBezTo>
                  <a:cubicBezTo>
                    <a:pt x="150020" y="5924"/>
                    <a:pt x="148871" y="4332"/>
                    <a:pt x="139624" y="6826"/>
                  </a:cubicBezTo>
                  <a:cubicBezTo>
                    <a:pt x="130377" y="9320"/>
                    <a:pt x="133235" y="5042"/>
                    <a:pt x="124950" y="9349"/>
                  </a:cubicBezTo>
                  <a:cubicBezTo>
                    <a:pt x="116668" y="13659"/>
                    <a:pt x="110778" y="9979"/>
                    <a:pt x="106033" y="15564"/>
                  </a:cubicBezTo>
                  <a:cubicBezTo>
                    <a:pt x="101287" y="21148"/>
                    <a:pt x="94083" y="14262"/>
                    <a:pt x="85164" y="20915"/>
                  </a:cubicBezTo>
                  <a:cubicBezTo>
                    <a:pt x="76247" y="27569"/>
                    <a:pt x="73440" y="23376"/>
                    <a:pt x="64847" y="31306"/>
                  </a:cubicBezTo>
                  <a:cubicBezTo>
                    <a:pt x="56255" y="39239"/>
                    <a:pt x="52164" y="32921"/>
                    <a:pt x="46877" y="42189"/>
                  </a:cubicBezTo>
                  <a:cubicBezTo>
                    <a:pt x="41591" y="51458"/>
                    <a:pt x="33597" y="43411"/>
                    <a:pt x="28306" y="56499"/>
                  </a:cubicBezTo>
                  <a:cubicBezTo>
                    <a:pt x="23013" y="69588"/>
                    <a:pt x="19156" y="61301"/>
                    <a:pt x="15824" y="71430"/>
                  </a:cubicBezTo>
                  <a:cubicBezTo>
                    <a:pt x="12491" y="81559"/>
                    <a:pt x="5059" y="81009"/>
                    <a:pt x="1" y="9044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"/>
            <p:cNvSpPr/>
            <p:nvPr/>
          </p:nvSpPr>
          <p:spPr>
            <a:xfrm>
              <a:off x="1879750" y="1868475"/>
              <a:ext cx="630950" cy="293850"/>
            </a:xfrm>
            <a:custGeom>
              <a:avLst/>
              <a:gdLst/>
              <a:ahLst/>
              <a:cxnLst/>
              <a:rect l="l" t="t" r="r" b="b"/>
              <a:pathLst>
                <a:path w="25238" h="11754" fill="none" extrusionOk="0">
                  <a:moveTo>
                    <a:pt x="0" y="11754"/>
                  </a:moveTo>
                  <a:cubicBezTo>
                    <a:pt x="0" y="11754"/>
                    <a:pt x="11615" y="1"/>
                    <a:pt x="25237" y="1168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"/>
            <p:cNvSpPr/>
            <p:nvPr/>
          </p:nvSpPr>
          <p:spPr>
            <a:xfrm>
              <a:off x="2386150" y="1144075"/>
              <a:ext cx="2547375" cy="987900"/>
            </a:xfrm>
            <a:custGeom>
              <a:avLst/>
              <a:gdLst/>
              <a:ahLst/>
              <a:cxnLst/>
              <a:rect l="l" t="t" r="r" b="b"/>
              <a:pathLst>
                <a:path w="101895" h="39516" fill="none" extrusionOk="0">
                  <a:moveTo>
                    <a:pt x="0" y="37320"/>
                  </a:moveTo>
                  <a:cubicBezTo>
                    <a:pt x="0" y="37320"/>
                    <a:pt x="17389" y="25244"/>
                    <a:pt x="32484" y="32380"/>
                  </a:cubicBezTo>
                  <a:cubicBezTo>
                    <a:pt x="47577" y="39516"/>
                    <a:pt x="46780" y="20094"/>
                    <a:pt x="59841" y="20838"/>
                  </a:cubicBezTo>
                  <a:cubicBezTo>
                    <a:pt x="72903" y="21579"/>
                    <a:pt x="75550" y="24779"/>
                    <a:pt x="81568" y="19597"/>
                  </a:cubicBezTo>
                  <a:cubicBezTo>
                    <a:pt x="87584" y="14417"/>
                    <a:pt x="83035" y="0"/>
                    <a:pt x="101894" y="42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"/>
            <p:cNvSpPr/>
            <p:nvPr/>
          </p:nvSpPr>
          <p:spPr>
            <a:xfrm>
              <a:off x="4767225" y="919250"/>
              <a:ext cx="126900" cy="246225"/>
            </a:xfrm>
            <a:custGeom>
              <a:avLst/>
              <a:gdLst/>
              <a:ahLst/>
              <a:cxnLst/>
              <a:rect l="l" t="t" r="r" b="b"/>
              <a:pathLst>
                <a:path w="5076" h="9849" fill="none" extrusionOk="0">
                  <a:moveTo>
                    <a:pt x="934" y="9849"/>
                  </a:moveTo>
                  <a:cubicBezTo>
                    <a:pt x="934" y="9849"/>
                    <a:pt x="1" y="3423"/>
                    <a:pt x="5076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"/>
            <p:cNvSpPr/>
            <p:nvPr/>
          </p:nvSpPr>
          <p:spPr>
            <a:xfrm>
              <a:off x="2302400" y="953675"/>
              <a:ext cx="2524225" cy="1091650"/>
            </a:xfrm>
            <a:custGeom>
              <a:avLst/>
              <a:gdLst/>
              <a:ahLst/>
              <a:cxnLst/>
              <a:rect l="l" t="t" r="r" b="b"/>
              <a:pathLst>
                <a:path w="100969" h="43666" fill="none" extrusionOk="0">
                  <a:moveTo>
                    <a:pt x="0" y="43666"/>
                  </a:moveTo>
                  <a:cubicBezTo>
                    <a:pt x="0" y="43666"/>
                    <a:pt x="23099" y="1"/>
                    <a:pt x="100969" y="146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"/>
            <p:cNvSpPr/>
            <p:nvPr/>
          </p:nvSpPr>
          <p:spPr>
            <a:xfrm>
              <a:off x="1953200" y="1316150"/>
              <a:ext cx="1202475" cy="789700"/>
            </a:xfrm>
            <a:custGeom>
              <a:avLst/>
              <a:gdLst/>
              <a:ahLst/>
              <a:cxnLst/>
              <a:rect l="l" t="t" r="r" b="b"/>
              <a:pathLst>
                <a:path w="48099" h="31588" fill="none" extrusionOk="0">
                  <a:moveTo>
                    <a:pt x="0" y="31588"/>
                  </a:moveTo>
                  <a:cubicBezTo>
                    <a:pt x="0" y="31588"/>
                    <a:pt x="17255" y="423"/>
                    <a:pt x="48098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"/>
            <p:cNvSpPr/>
            <p:nvPr/>
          </p:nvSpPr>
          <p:spPr>
            <a:xfrm>
              <a:off x="3785525" y="1157350"/>
              <a:ext cx="766550" cy="518700"/>
            </a:xfrm>
            <a:custGeom>
              <a:avLst/>
              <a:gdLst/>
              <a:ahLst/>
              <a:cxnLst/>
              <a:rect l="l" t="t" r="r" b="b"/>
              <a:pathLst>
                <a:path w="30662" h="20748" fill="none" extrusionOk="0">
                  <a:moveTo>
                    <a:pt x="1" y="20748"/>
                  </a:moveTo>
                  <a:cubicBezTo>
                    <a:pt x="1" y="20748"/>
                    <a:pt x="4972" y="0"/>
                    <a:pt x="30662" y="800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"/>
            <p:cNvSpPr/>
            <p:nvPr/>
          </p:nvSpPr>
          <p:spPr>
            <a:xfrm>
              <a:off x="3240050" y="1468125"/>
              <a:ext cx="656500" cy="503025"/>
            </a:xfrm>
            <a:custGeom>
              <a:avLst/>
              <a:gdLst/>
              <a:ahLst/>
              <a:cxnLst/>
              <a:rect l="l" t="t" r="r" b="b"/>
              <a:pathLst>
                <a:path w="26260" h="20121" fill="none" extrusionOk="0">
                  <a:moveTo>
                    <a:pt x="0" y="20121"/>
                  </a:moveTo>
                  <a:cubicBezTo>
                    <a:pt x="0" y="20121"/>
                    <a:pt x="2904" y="1"/>
                    <a:pt x="26260" y="24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"/>
            <p:cNvSpPr/>
            <p:nvPr/>
          </p:nvSpPr>
          <p:spPr>
            <a:xfrm>
              <a:off x="2941500" y="1546125"/>
              <a:ext cx="518650" cy="351100"/>
            </a:xfrm>
            <a:custGeom>
              <a:avLst/>
              <a:gdLst/>
              <a:ahLst/>
              <a:cxnLst/>
              <a:rect l="l" t="t" r="r" b="b"/>
              <a:pathLst>
                <a:path w="20746" h="14044" fill="none" extrusionOk="0">
                  <a:moveTo>
                    <a:pt x="0" y="14044"/>
                  </a:moveTo>
                  <a:cubicBezTo>
                    <a:pt x="0" y="14044"/>
                    <a:pt x="3864" y="0"/>
                    <a:pt x="20746" y="23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"/>
            <p:cNvSpPr/>
            <p:nvPr/>
          </p:nvSpPr>
          <p:spPr>
            <a:xfrm>
              <a:off x="1674400" y="1263250"/>
              <a:ext cx="352425" cy="106150"/>
            </a:xfrm>
            <a:custGeom>
              <a:avLst/>
              <a:gdLst/>
              <a:ahLst/>
              <a:cxnLst/>
              <a:rect l="l" t="t" r="r" b="b"/>
              <a:pathLst>
                <a:path w="14097" h="4246" fill="none" extrusionOk="0">
                  <a:moveTo>
                    <a:pt x="0" y="4245"/>
                  </a:moveTo>
                  <a:cubicBezTo>
                    <a:pt x="0" y="4245"/>
                    <a:pt x="9102" y="2660"/>
                    <a:pt x="14097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"/>
            <p:cNvSpPr/>
            <p:nvPr/>
          </p:nvSpPr>
          <p:spPr>
            <a:xfrm>
              <a:off x="1279300" y="1673800"/>
              <a:ext cx="101775" cy="261800"/>
            </a:xfrm>
            <a:custGeom>
              <a:avLst/>
              <a:gdLst/>
              <a:ahLst/>
              <a:cxnLst/>
              <a:rect l="l" t="t" r="r" b="b"/>
              <a:pathLst>
                <a:path w="4071" h="10472" fill="none" extrusionOk="0">
                  <a:moveTo>
                    <a:pt x="4071" y="0"/>
                  </a:moveTo>
                  <a:cubicBezTo>
                    <a:pt x="4071" y="0"/>
                    <a:pt x="1186" y="7999"/>
                    <a:pt x="1" y="1047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"/>
            <p:cNvSpPr/>
            <p:nvPr/>
          </p:nvSpPr>
          <p:spPr>
            <a:xfrm>
              <a:off x="3202350" y="624475"/>
              <a:ext cx="349175" cy="12550"/>
            </a:xfrm>
            <a:custGeom>
              <a:avLst/>
              <a:gdLst/>
              <a:ahLst/>
              <a:cxnLst/>
              <a:rect l="l" t="t" r="r" b="b"/>
              <a:pathLst>
                <a:path w="13967" h="502" fill="none" extrusionOk="0">
                  <a:moveTo>
                    <a:pt x="1" y="34"/>
                  </a:moveTo>
                  <a:cubicBezTo>
                    <a:pt x="1" y="34"/>
                    <a:pt x="9560" y="502"/>
                    <a:pt x="13967" y="0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"/>
            <p:cNvSpPr/>
            <p:nvPr/>
          </p:nvSpPr>
          <p:spPr>
            <a:xfrm>
              <a:off x="5049225" y="389475"/>
              <a:ext cx="334775" cy="236400"/>
            </a:xfrm>
            <a:custGeom>
              <a:avLst/>
              <a:gdLst/>
              <a:ahLst/>
              <a:cxnLst/>
              <a:rect l="l" t="t" r="r" b="b"/>
              <a:pathLst>
                <a:path w="13391" h="9456" fill="none" extrusionOk="0">
                  <a:moveTo>
                    <a:pt x="1" y="1"/>
                  </a:moveTo>
                  <a:cubicBezTo>
                    <a:pt x="1" y="1"/>
                    <a:pt x="8748" y="3215"/>
                    <a:pt x="13390" y="945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"/>
            <p:cNvSpPr/>
            <p:nvPr/>
          </p:nvSpPr>
          <p:spPr>
            <a:xfrm>
              <a:off x="4024825" y="363850"/>
              <a:ext cx="217250" cy="52625"/>
            </a:xfrm>
            <a:custGeom>
              <a:avLst/>
              <a:gdLst/>
              <a:ahLst/>
              <a:cxnLst/>
              <a:rect l="l" t="t" r="r" b="b"/>
              <a:pathLst>
                <a:path w="8690" h="2105" fill="none" extrusionOk="0">
                  <a:moveTo>
                    <a:pt x="0" y="0"/>
                  </a:moveTo>
                  <a:cubicBezTo>
                    <a:pt x="0" y="0"/>
                    <a:pt x="6872" y="953"/>
                    <a:pt x="8689" y="210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"/>
            <p:cNvSpPr/>
            <p:nvPr/>
          </p:nvSpPr>
          <p:spPr>
            <a:xfrm>
              <a:off x="1086375" y="2484675"/>
              <a:ext cx="352275" cy="163075"/>
            </a:xfrm>
            <a:custGeom>
              <a:avLst/>
              <a:gdLst/>
              <a:ahLst/>
              <a:cxnLst/>
              <a:rect l="l" t="t" r="r" b="b"/>
              <a:pathLst>
                <a:path w="14091" h="6523" fill="none" extrusionOk="0">
                  <a:moveTo>
                    <a:pt x="1" y="4194"/>
                  </a:moveTo>
                  <a:cubicBezTo>
                    <a:pt x="1" y="4194"/>
                    <a:pt x="6882" y="1"/>
                    <a:pt x="14090" y="652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"/>
            <p:cNvSpPr/>
            <p:nvPr/>
          </p:nvSpPr>
          <p:spPr>
            <a:xfrm>
              <a:off x="1339175" y="2433650"/>
              <a:ext cx="180425" cy="148250"/>
            </a:xfrm>
            <a:custGeom>
              <a:avLst/>
              <a:gdLst/>
              <a:ahLst/>
              <a:cxnLst/>
              <a:rect l="l" t="t" r="r" b="b"/>
              <a:pathLst>
                <a:path w="7217" h="5930" fill="none" extrusionOk="0">
                  <a:moveTo>
                    <a:pt x="1" y="5929"/>
                  </a:moveTo>
                  <a:cubicBezTo>
                    <a:pt x="1" y="5929"/>
                    <a:pt x="3316" y="1176"/>
                    <a:pt x="721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"/>
            <p:cNvSpPr/>
            <p:nvPr/>
          </p:nvSpPr>
          <p:spPr>
            <a:xfrm>
              <a:off x="5143775" y="1097600"/>
              <a:ext cx="426550" cy="192775"/>
            </a:xfrm>
            <a:custGeom>
              <a:avLst/>
              <a:gdLst/>
              <a:ahLst/>
              <a:cxnLst/>
              <a:rect l="l" t="t" r="r" b="b"/>
              <a:pathLst>
                <a:path w="17062" h="7711" fill="none" extrusionOk="0">
                  <a:moveTo>
                    <a:pt x="0" y="1927"/>
                  </a:moveTo>
                  <a:cubicBezTo>
                    <a:pt x="0" y="1927"/>
                    <a:pt x="8389" y="0"/>
                    <a:pt x="17061" y="771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"/>
            <p:cNvSpPr/>
            <p:nvPr/>
          </p:nvSpPr>
          <p:spPr>
            <a:xfrm>
              <a:off x="5401050" y="941925"/>
              <a:ext cx="212650" cy="239850"/>
            </a:xfrm>
            <a:custGeom>
              <a:avLst/>
              <a:gdLst/>
              <a:ahLst/>
              <a:cxnLst/>
              <a:rect l="l" t="t" r="r" b="b"/>
              <a:pathLst>
                <a:path w="8506" h="9594" fill="none" extrusionOk="0">
                  <a:moveTo>
                    <a:pt x="1" y="9594"/>
                  </a:moveTo>
                  <a:cubicBezTo>
                    <a:pt x="1" y="9594"/>
                    <a:pt x="1787" y="1057"/>
                    <a:pt x="8506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"/>
            <p:cNvSpPr/>
            <p:nvPr/>
          </p:nvSpPr>
          <p:spPr>
            <a:xfrm>
              <a:off x="2760625" y="912100"/>
              <a:ext cx="430850" cy="236900"/>
            </a:xfrm>
            <a:custGeom>
              <a:avLst/>
              <a:gdLst/>
              <a:ahLst/>
              <a:cxnLst/>
              <a:rect l="l" t="t" r="r" b="b"/>
              <a:pathLst>
                <a:path w="17234" h="9476" fill="none" extrusionOk="0">
                  <a:moveTo>
                    <a:pt x="0" y="9476"/>
                  </a:moveTo>
                  <a:cubicBezTo>
                    <a:pt x="0" y="9476"/>
                    <a:pt x="5345" y="1"/>
                    <a:pt x="17234" y="428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"/>
            <p:cNvSpPr/>
            <p:nvPr/>
          </p:nvSpPr>
          <p:spPr>
            <a:xfrm>
              <a:off x="5950950" y="1740625"/>
              <a:ext cx="78975" cy="50500"/>
            </a:xfrm>
            <a:custGeom>
              <a:avLst/>
              <a:gdLst/>
              <a:ahLst/>
              <a:cxnLst/>
              <a:rect l="l" t="t" r="r" b="b"/>
              <a:pathLst>
                <a:path w="3159" h="2020" fill="none" extrusionOk="0">
                  <a:moveTo>
                    <a:pt x="1" y="1"/>
                  </a:moveTo>
                  <a:cubicBezTo>
                    <a:pt x="1053" y="674"/>
                    <a:pt x="2104" y="1346"/>
                    <a:pt x="3159" y="202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"/>
            <p:cNvSpPr/>
            <p:nvPr/>
          </p:nvSpPr>
          <p:spPr>
            <a:xfrm>
              <a:off x="1941200" y="2501225"/>
              <a:ext cx="281475" cy="204900"/>
            </a:xfrm>
            <a:custGeom>
              <a:avLst/>
              <a:gdLst/>
              <a:ahLst/>
              <a:cxnLst/>
              <a:rect l="l" t="t" r="r" b="b"/>
              <a:pathLst>
                <a:path w="11259" h="8196" fill="none" extrusionOk="0">
                  <a:moveTo>
                    <a:pt x="97" y="8195"/>
                  </a:moveTo>
                  <a:cubicBezTo>
                    <a:pt x="0" y="5570"/>
                    <a:pt x="1462" y="2984"/>
                    <a:pt x="3689" y="1590"/>
                  </a:cubicBezTo>
                  <a:cubicBezTo>
                    <a:pt x="5917" y="199"/>
                    <a:pt x="8806" y="0"/>
                    <a:pt x="11259" y="93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"/>
            <p:cNvSpPr/>
            <p:nvPr/>
          </p:nvSpPr>
          <p:spPr>
            <a:xfrm>
              <a:off x="1603250" y="1675125"/>
              <a:ext cx="255000" cy="128250"/>
            </a:xfrm>
            <a:custGeom>
              <a:avLst/>
              <a:gdLst/>
              <a:ahLst/>
              <a:cxnLst/>
              <a:rect l="l" t="t" r="r" b="b"/>
              <a:pathLst>
                <a:path w="10200" h="5130" fill="none" extrusionOk="0">
                  <a:moveTo>
                    <a:pt x="175" y="5129"/>
                  </a:moveTo>
                  <a:cubicBezTo>
                    <a:pt x="1" y="4245"/>
                    <a:pt x="410" y="3343"/>
                    <a:pt x="965" y="2628"/>
                  </a:cubicBezTo>
                  <a:cubicBezTo>
                    <a:pt x="2024" y="1258"/>
                    <a:pt x="3658" y="352"/>
                    <a:pt x="5379" y="177"/>
                  </a:cubicBezTo>
                  <a:cubicBezTo>
                    <a:pt x="7100" y="1"/>
                    <a:pt x="8884" y="558"/>
                    <a:pt x="10200" y="168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"/>
            <p:cNvSpPr/>
            <p:nvPr/>
          </p:nvSpPr>
          <p:spPr>
            <a:xfrm>
              <a:off x="1880900" y="1538725"/>
              <a:ext cx="76200" cy="24575"/>
            </a:xfrm>
            <a:custGeom>
              <a:avLst/>
              <a:gdLst/>
              <a:ahLst/>
              <a:cxnLst/>
              <a:rect l="l" t="t" r="r" b="b"/>
              <a:pathLst>
                <a:path w="3048" h="983" fill="none" extrusionOk="0">
                  <a:moveTo>
                    <a:pt x="0" y="982"/>
                  </a:moveTo>
                  <a:cubicBezTo>
                    <a:pt x="764" y="182"/>
                    <a:pt x="2092" y="1"/>
                    <a:pt x="3047" y="5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"/>
            <p:cNvSpPr/>
            <p:nvPr/>
          </p:nvSpPr>
          <p:spPr>
            <a:xfrm>
              <a:off x="1334400" y="2170250"/>
              <a:ext cx="206150" cy="62075"/>
            </a:xfrm>
            <a:custGeom>
              <a:avLst/>
              <a:gdLst/>
              <a:ahLst/>
              <a:cxnLst/>
              <a:rect l="l" t="t" r="r" b="b"/>
              <a:pathLst>
                <a:path w="8246" h="2483" fill="none" extrusionOk="0">
                  <a:moveTo>
                    <a:pt x="0" y="2482"/>
                  </a:moveTo>
                  <a:cubicBezTo>
                    <a:pt x="899" y="1205"/>
                    <a:pt x="2366" y="340"/>
                    <a:pt x="3919" y="170"/>
                  </a:cubicBezTo>
                  <a:cubicBezTo>
                    <a:pt x="5476" y="0"/>
                    <a:pt x="7092" y="529"/>
                    <a:pt x="8246" y="1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"/>
            <p:cNvSpPr/>
            <p:nvPr/>
          </p:nvSpPr>
          <p:spPr>
            <a:xfrm>
              <a:off x="2810925" y="2212350"/>
              <a:ext cx="293775" cy="147150"/>
            </a:xfrm>
            <a:custGeom>
              <a:avLst/>
              <a:gdLst/>
              <a:ahLst/>
              <a:cxnLst/>
              <a:rect l="l" t="t" r="r" b="b"/>
              <a:pathLst>
                <a:path w="11751" h="5886" fill="none" extrusionOk="0">
                  <a:moveTo>
                    <a:pt x="381" y="5886"/>
                  </a:moveTo>
                  <a:cubicBezTo>
                    <a:pt x="0" y="4834"/>
                    <a:pt x="594" y="3678"/>
                    <a:pt x="1343" y="2847"/>
                  </a:cubicBezTo>
                  <a:cubicBezTo>
                    <a:pt x="2618" y="1431"/>
                    <a:pt x="4409" y="493"/>
                    <a:pt x="6297" y="246"/>
                  </a:cubicBezTo>
                  <a:cubicBezTo>
                    <a:pt x="8185" y="1"/>
                    <a:pt x="10156" y="452"/>
                    <a:pt x="11751" y="14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"/>
            <p:cNvSpPr/>
            <p:nvPr/>
          </p:nvSpPr>
          <p:spPr>
            <a:xfrm>
              <a:off x="3245075" y="2255675"/>
              <a:ext cx="65650" cy="15075"/>
            </a:xfrm>
            <a:custGeom>
              <a:avLst/>
              <a:gdLst/>
              <a:ahLst/>
              <a:cxnLst/>
              <a:rect l="l" t="t" r="r" b="b"/>
              <a:pathLst>
                <a:path w="2626" h="603" fill="none" extrusionOk="0">
                  <a:moveTo>
                    <a:pt x="1" y="532"/>
                  </a:moveTo>
                  <a:cubicBezTo>
                    <a:pt x="771" y="1"/>
                    <a:pt x="1886" y="30"/>
                    <a:pt x="2626" y="6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"/>
            <p:cNvSpPr/>
            <p:nvPr/>
          </p:nvSpPr>
          <p:spPr>
            <a:xfrm>
              <a:off x="4814125" y="1458850"/>
              <a:ext cx="287850" cy="198425"/>
            </a:xfrm>
            <a:custGeom>
              <a:avLst/>
              <a:gdLst/>
              <a:ahLst/>
              <a:cxnLst/>
              <a:rect l="l" t="t" r="r" b="b"/>
              <a:pathLst>
                <a:path w="11514" h="7937" fill="none" extrusionOk="0">
                  <a:moveTo>
                    <a:pt x="638" y="7937"/>
                  </a:moveTo>
                  <a:cubicBezTo>
                    <a:pt x="1" y="6310"/>
                    <a:pt x="597" y="4383"/>
                    <a:pt x="1782" y="3096"/>
                  </a:cubicBezTo>
                  <a:cubicBezTo>
                    <a:pt x="2967" y="1812"/>
                    <a:pt x="4642" y="1077"/>
                    <a:pt x="6334" y="636"/>
                  </a:cubicBezTo>
                  <a:cubicBezTo>
                    <a:pt x="8023" y="192"/>
                    <a:pt x="9812" y="1"/>
                    <a:pt x="11514" y="38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"/>
            <p:cNvSpPr/>
            <p:nvPr/>
          </p:nvSpPr>
          <p:spPr>
            <a:xfrm>
              <a:off x="5833650" y="1069850"/>
              <a:ext cx="101400" cy="54725"/>
            </a:xfrm>
            <a:custGeom>
              <a:avLst/>
              <a:gdLst/>
              <a:ahLst/>
              <a:cxnLst/>
              <a:rect l="l" t="t" r="r" b="b"/>
              <a:pathLst>
                <a:path w="4056" h="2189" fill="none" extrusionOk="0">
                  <a:moveTo>
                    <a:pt x="0" y="2189"/>
                  </a:moveTo>
                  <a:cubicBezTo>
                    <a:pt x="851" y="836"/>
                    <a:pt x="2460" y="0"/>
                    <a:pt x="4055" y="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"/>
            <p:cNvSpPr/>
            <p:nvPr/>
          </p:nvSpPr>
          <p:spPr>
            <a:xfrm>
              <a:off x="4407300" y="615550"/>
              <a:ext cx="361900" cy="139475"/>
            </a:xfrm>
            <a:custGeom>
              <a:avLst/>
              <a:gdLst/>
              <a:ahLst/>
              <a:cxnLst/>
              <a:rect l="l" t="t" r="r" b="b"/>
              <a:pathLst>
                <a:path w="14476" h="5579" fill="none" extrusionOk="0">
                  <a:moveTo>
                    <a:pt x="0" y="5578"/>
                  </a:moveTo>
                  <a:cubicBezTo>
                    <a:pt x="807" y="2776"/>
                    <a:pt x="3524" y="740"/>
                    <a:pt x="6418" y="369"/>
                  </a:cubicBezTo>
                  <a:cubicBezTo>
                    <a:pt x="9312" y="1"/>
                    <a:pt x="12274" y="1140"/>
                    <a:pt x="14475" y="305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"/>
            <p:cNvSpPr/>
            <p:nvPr/>
          </p:nvSpPr>
          <p:spPr>
            <a:xfrm>
              <a:off x="3736750" y="735850"/>
              <a:ext cx="140850" cy="134525"/>
            </a:xfrm>
            <a:custGeom>
              <a:avLst/>
              <a:gdLst/>
              <a:ahLst/>
              <a:cxnLst/>
              <a:rect l="l" t="t" r="r" b="b"/>
              <a:pathLst>
                <a:path w="5634" h="5381" fill="none" extrusionOk="0">
                  <a:moveTo>
                    <a:pt x="277" y="5381"/>
                  </a:moveTo>
                  <a:cubicBezTo>
                    <a:pt x="0" y="3978"/>
                    <a:pt x="638" y="2487"/>
                    <a:pt x="1704" y="1532"/>
                  </a:cubicBezTo>
                  <a:cubicBezTo>
                    <a:pt x="2771" y="579"/>
                    <a:pt x="4206" y="112"/>
                    <a:pt x="563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"/>
            <p:cNvSpPr/>
            <p:nvPr/>
          </p:nvSpPr>
          <p:spPr>
            <a:xfrm>
              <a:off x="2370625" y="1173875"/>
              <a:ext cx="115525" cy="34700"/>
            </a:xfrm>
            <a:custGeom>
              <a:avLst/>
              <a:gdLst/>
              <a:ahLst/>
              <a:cxnLst/>
              <a:rect l="l" t="t" r="r" b="b"/>
              <a:pathLst>
                <a:path w="4621" h="1388" fill="none" extrusionOk="0">
                  <a:moveTo>
                    <a:pt x="1" y="1387"/>
                  </a:moveTo>
                  <a:cubicBezTo>
                    <a:pt x="1319" y="432"/>
                    <a:pt x="3006" y="1"/>
                    <a:pt x="4620" y="20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4" name="Google Shape;2474;p7"/>
          <p:cNvGrpSpPr/>
          <p:nvPr/>
        </p:nvGrpSpPr>
        <p:grpSpPr>
          <a:xfrm rot="1182251">
            <a:off x="5904527" y="3065780"/>
            <a:ext cx="1369733" cy="1566025"/>
            <a:chOff x="1260150" y="-357200"/>
            <a:chExt cx="4971200" cy="6041600"/>
          </a:xfrm>
        </p:grpSpPr>
        <p:sp>
          <p:nvSpPr>
            <p:cNvPr id="2475" name="Google Shape;2475;p7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3" name="Google Shape;2513;p7"/>
          <p:cNvGrpSpPr/>
          <p:nvPr/>
        </p:nvGrpSpPr>
        <p:grpSpPr>
          <a:xfrm rot="-178673" flipH="1">
            <a:off x="7532712" y="911552"/>
            <a:ext cx="1157865" cy="1322506"/>
            <a:chOff x="1260150" y="-357200"/>
            <a:chExt cx="4971200" cy="6041600"/>
          </a:xfrm>
        </p:grpSpPr>
        <p:sp>
          <p:nvSpPr>
            <p:cNvPr id="2514" name="Google Shape;2514;p7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2" name="Google Shape;2552;p7"/>
          <p:cNvGrpSpPr/>
          <p:nvPr/>
        </p:nvGrpSpPr>
        <p:grpSpPr>
          <a:xfrm rot="-3055708" flipH="1">
            <a:off x="6352896" y="923998"/>
            <a:ext cx="180137" cy="148176"/>
            <a:chOff x="4968050" y="4573150"/>
            <a:chExt cx="1315625" cy="1082200"/>
          </a:xfrm>
        </p:grpSpPr>
        <p:grpSp>
          <p:nvGrpSpPr>
            <p:cNvPr id="2553" name="Google Shape;2553;p7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2554" name="Google Shape;2554;p7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7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56" name="Google Shape;2556;p7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7" name="Google Shape;2557;p7"/>
          <p:cNvGrpSpPr/>
          <p:nvPr/>
        </p:nvGrpSpPr>
        <p:grpSpPr>
          <a:xfrm rot="-1526609">
            <a:off x="8466077" y="2314437"/>
            <a:ext cx="288063" cy="237792"/>
            <a:chOff x="1154850" y="1916575"/>
            <a:chExt cx="1658950" cy="1369100"/>
          </a:xfrm>
        </p:grpSpPr>
        <p:sp>
          <p:nvSpPr>
            <p:cNvPr id="2558" name="Google Shape;2558;p7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0" name="Google Shape;2560;p7"/>
          <p:cNvGrpSpPr/>
          <p:nvPr/>
        </p:nvGrpSpPr>
        <p:grpSpPr>
          <a:xfrm rot="7615306">
            <a:off x="7201336" y="4669092"/>
            <a:ext cx="366462" cy="302434"/>
            <a:chOff x="1154850" y="1916575"/>
            <a:chExt cx="1658950" cy="1369100"/>
          </a:xfrm>
        </p:grpSpPr>
        <p:sp>
          <p:nvSpPr>
            <p:cNvPr id="2561" name="Google Shape;2561;p7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3" name="Google Shape;2563;p7"/>
          <p:cNvGrpSpPr/>
          <p:nvPr/>
        </p:nvGrpSpPr>
        <p:grpSpPr>
          <a:xfrm rot="8435247" flipH="1">
            <a:off x="6203682" y="2562120"/>
            <a:ext cx="279951" cy="230364"/>
            <a:chOff x="4968050" y="4573150"/>
            <a:chExt cx="1315625" cy="1082200"/>
          </a:xfrm>
        </p:grpSpPr>
        <p:grpSp>
          <p:nvGrpSpPr>
            <p:cNvPr id="2564" name="Google Shape;2564;p7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2565" name="Google Shape;2565;p7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7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67" name="Google Shape;2567;p7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8" name="Google Shape;2568;p7"/>
          <p:cNvGrpSpPr/>
          <p:nvPr/>
        </p:nvGrpSpPr>
        <p:grpSpPr>
          <a:xfrm flipH="1">
            <a:off x="7394437" y="164600"/>
            <a:ext cx="883201" cy="793882"/>
            <a:chOff x="857425" y="178550"/>
            <a:chExt cx="5911650" cy="5313800"/>
          </a:xfrm>
        </p:grpSpPr>
        <p:sp>
          <p:nvSpPr>
            <p:cNvPr id="2569" name="Google Shape;2569;p7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143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143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143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chemeClr val="accent4"/>
            </a:solidFill>
            <a:ln w="14325" cap="flat" cmpd="sng">
              <a:solidFill>
                <a:schemeClr val="accent4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"/>
            <p:cNvSpPr/>
            <p:nvPr/>
          </p:nvSpPr>
          <p:spPr>
            <a:xfrm>
              <a:off x="1313525" y="2793125"/>
              <a:ext cx="96525" cy="399725"/>
            </a:xfrm>
            <a:custGeom>
              <a:avLst/>
              <a:gdLst/>
              <a:ahLst/>
              <a:cxnLst/>
              <a:rect l="l" t="t" r="r" b="b"/>
              <a:pathLst>
                <a:path w="3861" h="15989" fill="none" extrusionOk="0">
                  <a:moveTo>
                    <a:pt x="0" y="1"/>
                  </a:moveTo>
                  <a:lnTo>
                    <a:pt x="3861" y="15988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"/>
            <p:cNvSpPr/>
            <p:nvPr/>
          </p:nvSpPr>
          <p:spPr>
            <a:xfrm>
              <a:off x="1499150" y="2548675"/>
              <a:ext cx="389925" cy="1235450"/>
            </a:xfrm>
            <a:custGeom>
              <a:avLst/>
              <a:gdLst/>
              <a:ahLst/>
              <a:cxnLst/>
              <a:rect l="l" t="t" r="r" b="b"/>
              <a:pathLst>
                <a:path w="15597" h="49418" fill="none" extrusionOk="0">
                  <a:moveTo>
                    <a:pt x="1" y="1"/>
                  </a:moveTo>
                  <a:cubicBezTo>
                    <a:pt x="3069" y="17072"/>
                    <a:pt x="8311" y="33680"/>
                    <a:pt x="15596" y="4941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"/>
            <p:cNvSpPr/>
            <p:nvPr/>
          </p:nvSpPr>
          <p:spPr>
            <a:xfrm>
              <a:off x="1784975" y="2268025"/>
              <a:ext cx="527475" cy="1885925"/>
            </a:xfrm>
            <a:custGeom>
              <a:avLst/>
              <a:gdLst/>
              <a:ahLst/>
              <a:cxnLst/>
              <a:rect l="l" t="t" r="r" b="b"/>
              <a:pathLst>
                <a:path w="21099" h="75437" fill="none" extrusionOk="0">
                  <a:moveTo>
                    <a:pt x="0" y="0"/>
                  </a:moveTo>
                  <a:cubicBezTo>
                    <a:pt x="4209" y="25853"/>
                    <a:pt x="11284" y="51153"/>
                    <a:pt x="21099" y="7543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"/>
            <p:cNvSpPr/>
            <p:nvPr/>
          </p:nvSpPr>
          <p:spPr>
            <a:xfrm>
              <a:off x="1990075" y="1654525"/>
              <a:ext cx="691075" cy="2751900"/>
            </a:xfrm>
            <a:custGeom>
              <a:avLst/>
              <a:gdLst/>
              <a:ahLst/>
              <a:cxnLst/>
              <a:rect l="l" t="t" r="r" b="b"/>
              <a:pathLst>
                <a:path w="27643" h="110076" fill="none" extrusionOk="0">
                  <a:moveTo>
                    <a:pt x="1" y="0"/>
                  </a:moveTo>
                  <a:cubicBezTo>
                    <a:pt x="4212" y="37712"/>
                    <a:pt x="13536" y="74850"/>
                    <a:pt x="27643" y="11007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"/>
            <p:cNvSpPr/>
            <p:nvPr/>
          </p:nvSpPr>
          <p:spPr>
            <a:xfrm>
              <a:off x="2282475" y="1378550"/>
              <a:ext cx="962750" cy="3204350"/>
            </a:xfrm>
            <a:custGeom>
              <a:avLst/>
              <a:gdLst/>
              <a:ahLst/>
              <a:cxnLst/>
              <a:rect l="l" t="t" r="r" b="b"/>
              <a:pathLst>
                <a:path w="38510" h="128174" fill="none" extrusionOk="0">
                  <a:moveTo>
                    <a:pt x="1" y="1"/>
                  </a:moveTo>
                  <a:cubicBezTo>
                    <a:pt x="9165" y="43793"/>
                    <a:pt x="18522" y="88146"/>
                    <a:pt x="38509" y="128174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"/>
            <p:cNvSpPr/>
            <p:nvPr/>
          </p:nvSpPr>
          <p:spPr>
            <a:xfrm>
              <a:off x="2852550" y="1976825"/>
              <a:ext cx="1012525" cy="3014225"/>
            </a:xfrm>
            <a:custGeom>
              <a:avLst/>
              <a:gdLst/>
              <a:ahLst/>
              <a:cxnLst/>
              <a:rect l="l" t="t" r="r" b="b"/>
              <a:pathLst>
                <a:path w="40501" h="120569" fill="none" extrusionOk="0">
                  <a:moveTo>
                    <a:pt x="1" y="0"/>
                  </a:moveTo>
                  <a:cubicBezTo>
                    <a:pt x="9193" y="41510"/>
                    <a:pt x="22770" y="81927"/>
                    <a:pt x="40500" y="12056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"/>
            <p:cNvSpPr/>
            <p:nvPr/>
          </p:nvSpPr>
          <p:spPr>
            <a:xfrm>
              <a:off x="3360325" y="2308000"/>
              <a:ext cx="1048600" cy="2807800"/>
            </a:xfrm>
            <a:custGeom>
              <a:avLst/>
              <a:gdLst/>
              <a:ahLst/>
              <a:cxnLst/>
              <a:rect l="l" t="t" r="r" b="b"/>
              <a:pathLst>
                <a:path w="41944" h="112312" fill="none" extrusionOk="0">
                  <a:moveTo>
                    <a:pt x="0" y="0"/>
                  </a:moveTo>
                  <a:cubicBezTo>
                    <a:pt x="11250" y="38401"/>
                    <a:pt x="25266" y="75934"/>
                    <a:pt x="41943" y="112312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"/>
            <p:cNvSpPr/>
            <p:nvPr/>
          </p:nvSpPr>
          <p:spPr>
            <a:xfrm>
              <a:off x="3933150" y="2614900"/>
              <a:ext cx="943200" cy="2467625"/>
            </a:xfrm>
            <a:custGeom>
              <a:avLst/>
              <a:gdLst/>
              <a:ahLst/>
              <a:cxnLst/>
              <a:rect l="l" t="t" r="r" b="b"/>
              <a:pathLst>
                <a:path w="37728" h="98705" fill="none" extrusionOk="0">
                  <a:moveTo>
                    <a:pt x="0" y="0"/>
                  </a:moveTo>
                  <a:cubicBezTo>
                    <a:pt x="9875" y="33872"/>
                    <a:pt x="22492" y="66884"/>
                    <a:pt x="37728" y="987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"/>
            <p:cNvSpPr/>
            <p:nvPr/>
          </p:nvSpPr>
          <p:spPr>
            <a:xfrm>
              <a:off x="4510500" y="2944800"/>
              <a:ext cx="849100" cy="2018150"/>
            </a:xfrm>
            <a:custGeom>
              <a:avLst/>
              <a:gdLst/>
              <a:ahLst/>
              <a:cxnLst/>
              <a:rect l="l" t="t" r="r" b="b"/>
              <a:pathLst>
                <a:path w="33964" h="80726" fill="none" extrusionOk="0">
                  <a:moveTo>
                    <a:pt x="1" y="1"/>
                  </a:moveTo>
                  <a:cubicBezTo>
                    <a:pt x="8773" y="27913"/>
                    <a:pt x="20142" y="54939"/>
                    <a:pt x="33964" y="8072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"/>
            <p:cNvSpPr/>
            <p:nvPr/>
          </p:nvSpPr>
          <p:spPr>
            <a:xfrm>
              <a:off x="5064075" y="3186975"/>
              <a:ext cx="486150" cy="1232700"/>
            </a:xfrm>
            <a:custGeom>
              <a:avLst/>
              <a:gdLst/>
              <a:ahLst/>
              <a:cxnLst/>
              <a:rect l="l" t="t" r="r" b="b"/>
              <a:pathLst>
                <a:path w="19446" h="49308" fill="none" extrusionOk="0">
                  <a:moveTo>
                    <a:pt x="1" y="1"/>
                  </a:moveTo>
                  <a:cubicBezTo>
                    <a:pt x="5245" y="16897"/>
                    <a:pt x="11745" y="33379"/>
                    <a:pt x="19445" y="4930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"/>
            <p:cNvSpPr/>
            <p:nvPr/>
          </p:nvSpPr>
          <p:spPr>
            <a:xfrm>
              <a:off x="5591600" y="3317625"/>
              <a:ext cx="207675" cy="625150"/>
            </a:xfrm>
            <a:custGeom>
              <a:avLst/>
              <a:gdLst/>
              <a:ahLst/>
              <a:cxnLst/>
              <a:rect l="l" t="t" r="r" b="b"/>
              <a:pathLst>
                <a:path w="8307" h="25006" fill="none" extrusionOk="0">
                  <a:moveTo>
                    <a:pt x="1" y="0"/>
                  </a:moveTo>
                  <a:cubicBezTo>
                    <a:pt x="3195" y="8189"/>
                    <a:pt x="5967" y="16533"/>
                    <a:pt x="8306" y="250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"/>
            <p:cNvSpPr/>
            <p:nvPr/>
          </p:nvSpPr>
          <p:spPr>
            <a:xfrm>
              <a:off x="3627925" y="991700"/>
              <a:ext cx="274550" cy="65725"/>
            </a:xfrm>
            <a:custGeom>
              <a:avLst/>
              <a:gdLst/>
              <a:ahLst/>
              <a:cxnLst/>
              <a:rect l="l" t="t" r="r" b="b"/>
              <a:pathLst>
                <a:path w="10982" h="2629" fill="none" extrusionOk="0">
                  <a:moveTo>
                    <a:pt x="0" y="2629"/>
                  </a:moveTo>
                  <a:cubicBezTo>
                    <a:pt x="3196" y="539"/>
                    <a:pt x="7357" y="1"/>
                    <a:pt x="10981" y="121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"/>
            <p:cNvSpPr/>
            <p:nvPr/>
          </p:nvSpPr>
          <p:spPr>
            <a:xfrm>
              <a:off x="3821525" y="1124250"/>
              <a:ext cx="60725" cy="18525"/>
            </a:xfrm>
            <a:custGeom>
              <a:avLst/>
              <a:gdLst/>
              <a:ahLst/>
              <a:cxnLst/>
              <a:rect l="l" t="t" r="r" b="b"/>
              <a:pathLst>
                <a:path w="2429" h="741" fill="none" extrusionOk="0">
                  <a:moveTo>
                    <a:pt x="0" y="273"/>
                  </a:moveTo>
                  <a:cubicBezTo>
                    <a:pt x="820" y="0"/>
                    <a:pt x="1771" y="184"/>
                    <a:pt x="2429" y="7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"/>
            <p:cNvSpPr/>
            <p:nvPr/>
          </p:nvSpPr>
          <p:spPr>
            <a:xfrm>
              <a:off x="3866825" y="1242125"/>
              <a:ext cx="65325" cy="20025"/>
            </a:xfrm>
            <a:custGeom>
              <a:avLst/>
              <a:gdLst/>
              <a:ahLst/>
              <a:cxnLst/>
              <a:rect l="l" t="t" r="r" b="b"/>
              <a:pathLst>
                <a:path w="2613" h="801" fill="none" extrusionOk="0">
                  <a:moveTo>
                    <a:pt x="0" y="1"/>
                  </a:moveTo>
                  <a:cubicBezTo>
                    <a:pt x="926" y="35"/>
                    <a:pt x="1826" y="310"/>
                    <a:pt x="2612" y="80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"/>
            <p:cNvSpPr/>
            <p:nvPr/>
          </p:nvSpPr>
          <p:spPr>
            <a:xfrm>
              <a:off x="3982525" y="1389725"/>
              <a:ext cx="24200" cy="7425"/>
            </a:xfrm>
            <a:custGeom>
              <a:avLst/>
              <a:gdLst/>
              <a:ahLst/>
              <a:cxnLst/>
              <a:rect l="l" t="t" r="r" b="b"/>
              <a:pathLst>
                <a:path w="968" h="297" fill="none" extrusionOk="0">
                  <a:moveTo>
                    <a:pt x="0" y="1"/>
                  </a:moveTo>
                  <a:cubicBezTo>
                    <a:pt x="321" y="99"/>
                    <a:pt x="646" y="195"/>
                    <a:pt x="967" y="29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"/>
            <p:cNvSpPr/>
            <p:nvPr/>
          </p:nvSpPr>
          <p:spPr>
            <a:xfrm>
              <a:off x="4870775" y="1653325"/>
              <a:ext cx="180575" cy="397650"/>
            </a:xfrm>
            <a:custGeom>
              <a:avLst/>
              <a:gdLst/>
              <a:ahLst/>
              <a:cxnLst/>
              <a:rect l="l" t="t" r="r" b="b"/>
              <a:pathLst>
                <a:path w="7223" h="15906" fill="none" extrusionOk="0">
                  <a:moveTo>
                    <a:pt x="1" y="0"/>
                  </a:moveTo>
                  <a:cubicBezTo>
                    <a:pt x="1985" y="1893"/>
                    <a:pt x="4037" y="3886"/>
                    <a:pt x="4936" y="6479"/>
                  </a:cubicBezTo>
                  <a:cubicBezTo>
                    <a:pt x="6001" y="9566"/>
                    <a:pt x="5332" y="13247"/>
                    <a:pt x="7222" y="159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"/>
            <p:cNvSpPr/>
            <p:nvPr/>
          </p:nvSpPr>
          <p:spPr>
            <a:xfrm>
              <a:off x="4892200" y="1837925"/>
              <a:ext cx="12400" cy="65250"/>
            </a:xfrm>
            <a:custGeom>
              <a:avLst/>
              <a:gdLst/>
              <a:ahLst/>
              <a:cxnLst/>
              <a:rect l="l" t="t" r="r" b="b"/>
              <a:pathLst>
                <a:path w="496" h="2610" fill="none" extrusionOk="0">
                  <a:moveTo>
                    <a:pt x="0" y="0"/>
                  </a:moveTo>
                  <a:cubicBezTo>
                    <a:pt x="165" y="869"/>
                    <a:pt x="328" y="1739"/>
                    <a:pt x="495" y="261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"/>
            <p:cNvSpPr/>
            <p:nvPr/>
          </p:nvSpPr>
          <p:spPr>
            <a:xfrm>
              <a:off x="4734175" y="1820050"/>
              <a:ext cx="28375" cy="56850"/>
            </a:xfrm>
            <a:custGeom>
              <a:avLst/>
              <a:gdLst/>
              <a:ahLst/>
              <a:cxnLst/>
              <a:rect l="l" t="t" r="r" b="b"/>
              <a:pathLst>
                <a:path w="1135" h="2274" fill="none" extrusionOk="0">
                  <a:moveTo>
                    <a:pt x="0" y="1"/>
                  </a:moveTo>
                  <a:cubicBezTo>
                    <a:pt x="378" y="759"/>
                    <a:pt x="756" y="1515"/>
                    <a:pt x="1134" y="227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"/>
            <p:cNvSpPr/>
            <p:nvPr/>
          </p:nvSpPr>
          <p:spPr>
            <a:xfrm>
              <a:off x="4531700" y="1756700"/>
              <a:ext cx="39600" cy="50025"/>
            </a:xfrm>
            <a:custGeom>
              <a:avLst/>
              <a:gdLst/>
              <a:ahLst/>
              <a:cxnLst/>
              <a:rect l="l" t="t" r="r" b="b"/>
              <a:pathLst>
                <a:path w="1584" h="2001" fill="none" extrusionOk="0">
                  <a:moveTo>
                    <a:pt x="0" y="1"/>
                  </a:moveTo>
                  <a:cubicBezTo>
                    <a:pt x="449" y="727"/>
                    <a:pt x="979" y="1398"/>
                    <a:pt x="1583" y="200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"/>
            <p:cNvSpPr/>
            <p:nvPr/>
          </p:nvSpPr>
          <p:spPr>
            <a:xfrm>
              <a:off x="5262100" y="1735675"/>
              <a:ext cx="190925" cy="341350"/>
            </a:xfrm>
            <a:custGeom>
              <a:avLst/>
              <a:gdLst/>
              <a:ahLst/>
              <a:cxnLst/>
              <a:rect l="l" t="t" r="r" b="b"/>
              <a:pathLst>
                <a:path w="7637" h="13654" fill="none" extrusionOk="0">
                  <a:moveTo>
                    <a:pt x="0" y="1"/>
                  </a:moveTo>
                  <a:cubicBezTo>
                    <a:pt x="2995" y="4287"/>
                    <a:pt x="5552" y="8863"/>
                    <a:pt x="7636" y="1365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"/>
            <p:cNvSpPr/>
            <p:nvPr/>
          </p:nvSpPr>
          <p:spPr>
            <a:xfrm>
              <a:off x="5270625" y="1928425"/>
              <a:ext cx="60050" cy="99000"/>
            </a:xfrm>
            <a:custGeom>
              <a:avLst/>
              <a:gdLst/>
              <a:ahLst/>
              <a:cxnLst/>
              <a:rect l="l" t="t" r="r" b="b"/>
              <a:pathLst>
                <a:path w="2402" h="3960" fill="none" extrusionOk="0">
                  <a:moveTo>
                    <a:pt x="1" y="0"/>
                  </a:moveTo>
                  <a:cubicBezTo>
                    <a:pt x="800" y="1322"/>
                    <a:pt x="1602" y="2642"/>
                    <a:pt x="2402" y="395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7" name="Google Shape;2627;p7"/>
          <p:cNvGrpSpPr/>
          <p:nvPr/>
        </p:nvGrpSpPr>
        <p:grpSpPr>
          <a:xfrm rot="-1526609">
            <a:off x="8569602" y="285425"/>
            <a:ext cx="288063" cy="237792"/>
            <a:chOff x="1154850" y="1916575"/>
            <a:chExt cx="1658950" cy="1369100"/>
          </a:xfrm>
        </p:grpSpPr>
        <p:sp>
          <p:nvSpPr>
            <p:cNvPr id="2628" name="Google Shape;2628;p7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" name="Google Shape;2631;p8"/>
          <p:cNvSpPr/>
          <p:nvPr/>
        </p:nvSpPr>
        <p:spPr>
          <a:xfrm rot="212537" flipH="1">
            <a:off x="485680" y="121384"/>
            <a:ext cx="8058484" cy="4940353"/>
          </a:xfrm>
          <a:custGeom>
            <a:avLst/>
            <a:gdLst/>
            <a:ahLst/>
            <a:cxnLst/>
            <a:rect l="l" t="t" r="r" b="b"/>
            <a:pathLst>
              <a:path w="219337" h="114839" extrusionOk="0">
                <a:moveTo>
                  <a:pt x="82315" y="1"/>
                </a:moveTo>
                <a:cubicBezTo>
                  <a:pt x="69467" y="1"/>
                  <a:pt x="56569" y="570"/>
                  <a:pt x="43589" y="1489"/>
                </a:cubicBezTo>
                <a:cubicBezTo>
                  <a:pt x="30373" y="2429"/>
                  <a:pt x="15728" y="4858"/>
                  <a:pt x="7584" y="15776"/>
                </a:cubicBezTo>
                <a:cubicBezTo>
                  <a:pt x="2834" y="22158"/>
                  <a:pt x="1155" y="30445"/>
                  <a:pt x="524" y="38505"/>
                </a:cubicBezTo>
                <a:cubicBezTo>
                  <a:pt x="0" y="45268"/>
                  <a:pt x="191" y="52388"/>
                  <a:pt x="3286" y="58353"/>
                </a:cubicBezTo>
                <a:cubicBezTo>
                  <a:pt x="7275" y="66056"/>
                  <a:pt x="11585" y="70342"/>
                  <a:pt x="20931" y="73831"/>
                </a:cubicBezTo>
                <a:cubicBezTo>
                  <a:pt x="22491" y="74414"/>
                  <a:pt x="24003" y="75129"/>
                  <a:pt x="25456" y="75962"/>
                </a:cubicBezTo>
                <a:cubicBezTo>
                  <a:pt x="27932" y="78034"/>
                  <a:pt x="29182" y="80618"/>
                  <a:pt x="30551" y="82213"/>
                </a:cubicBezTo>
                <a:cubicBezTo>
                  <a:pt x="33195" y="85309"/>
                  <a:pt x="35147" y="89023"/>
                  <a:pt x="37469" y="92405"/>
                </a:cubicBezTo>
                <a:cubicBezTo>
                  <a:pt x="40981" y="97524"/>
                  <a:pt x="45434" y="101965"/>
                  <a:pt x="50709" y="104692"/>
                </a:cubicBezTo>
                <a:cubicBezTo>
                  <a:pt x="54102" y="106454"/>
                  <a:pt x="57781" y="107466"/>
                  <a:pt x="61436" y="108383"/>
                </a:cubicBezTo>
                <a:cubicBezTo>
                  <a:pt x="77331" y="112360"/>
                  <a:pt x="93619" y="114515"/>
                  <a:pt x="110002" y="114812"/>
                </a:cubicBezTo>
                <a:cubicBezTo>
                  <a:pt x="110851" y="114828"/>
                  <a:pt x="111702" y="114839"/>
                  <a:pt x="112553" y="114839"/>
                </a:cubicBezTo>
                <a:cubicBezTo>
                  <a:pt x="114255" y="114839"/>
                  <a:pt x="115959" y="114796"/>
                  <a:pt x="117658" y="114669"/>
                </a:cubicBezTo>
                <a:cubicBezTo>
                  <a:pt x="119578" y="114766"/>
                  <a:pt x="121501" y="114812"/>
                  <a:pt x="123425" y="114812"/>
                </a:cubicBezTo>
                <a:cubicBezTo>
                  <a:pt x="135418" y="114812"/>
                  <a:pt x="147447" y="113028"/>
                  <a:pt x="159246" y="110740"/>
                </a:cubicBezTo>
                <a:cubicBezTo>
                  <a:pt x="165521" y="109526"/>
                  <a:pt x="171688" y="107526"/>
                  <a:pt x="177701" y="105216"/>
                </a:cubicBezTo>
                <a:cubicBezTo>
                  <a:pt x="196060" y="98143"/>
                  <a:pt x="209955" y="81046"/>
                  <a:pt x="216432" y="61734"/>
                </a:cubicBezTo>
                <a:cubicBezTo>
                  <a:pt x="218099" y="56757"/>
                  <a:pt x="219337" y="51483"/>
                  <a:pt x="218706" y="46256"/>
                </a:cubicBezTo>
                <a:cubicBezTo>
                  <a:pt x="217134" y="33326"/>
                  <a:pt x="211919" y="29445"/>
                  <a:pt x="201132" y="22920"/>
                </a:cubicBezTo>
                <a:cubicBezTo>
                  <a:pt x="161398" y="5460"/>
                  <a:pt x="122099" y="1"/>
                  <a:pt x="8231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32" name="Google Shape;2632;p8"/>
          <p:cNvGrpSpPr/>
          <p:nvPr/>
        </p:nvGrpSpPr>
        <p:grpSpPr>
          <a:xfrm rot="9703661">
            <a:off x="742127" y="4023203"/>
            <a:ext cx="258737" cy="213574"/>
            <a:chOff x="1154850" y="1916575"/>
            <a:chExt cx="1658950" cy="1369100"/>
          </a:xfrm>
        </p:grpSpPr>
        <p:sp>
          <p:nvSpPr>
            <p:cNvPr id="2633" name="Google Shape;2633;p8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8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5" name="Google Shape;2635;p8"/>
          <p:cNvGrpSpPr/>
          <p:nvPr/>
        </p:nvGrpSpPr>
        <p:grpSpPr>
          <a:xfrm rot="1549982" flipH="1">
            <a:off x="263153" y="834536"/>
            <a:ext cx="435534" cy="359621"/>
            <a:chOff x="1154850" y="1916575"/>
            <a:chExt cx="1658950" cy="1369100"/>
          </a:xfrm>
        </p:grpSpPr>
        <p:sp>
          <p:nvSpPr>
            <p:cNvPr id="2636" name="Google Shape;2636;p8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8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8" name="Google Shape;2638;p8"/>
          <p:cNvGrpSpPr/>
          <p:nvPr/>
        </p:nvGrpSpPr>
        <p:grpSpPr>
          <a:xfrm rot="-5646024" flipH="1">
            <a:off x="1065593" y="3312984"/>
            <a:ext cx="290708" cy="239129"/>
            <a:chOff x="4968050" y="4573150"/>
            <a:chExt cx="1315625" cy="1082200"/>
          </a:xfrm>
        </p:grpSpPr>
        <p:grpSp>
          <p:nvGrpSpPr>
            <p:cNvPr id="2639" name="Google Shape;2639;p8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2640" name="Google Shape;2640;p8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8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642" name="Google Shape;2642;p8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3" name="Google Shape;2643;p8"/>
          <p:cNvGrpSpPr/>
          <p:nvPr/>
        </p:nvGrpSpPr>
        <p:grpSpPr>
          <a:xfrm rot="2204">
            <a:off x="8595776" y="2526795"/>
            <a:ext cx="258796" cy="213580"/>
            <a:chOff x="1154850" y="1916575"/>
            <a:chExt cx="1658950" cy="1369100"/>
          </a:xfrm>
        </p:grpSpPr>
        <p:sp>
          <p:nvSpPr>
            <p:cNvPr id="2644" name="Google Shape;2644;p8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8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6" name="Google Shape;2646;p8"/>
          <p:cNvGrpSpPr/>
          <p:nvPr/>
        </p:nvGrpSpPr>
        <p:grpSpPr>
          <a:xfrm rot="3345115" flipH="1">
            <a:off x="8226431" y="3505431"/>
            <a:ext cx="524412" cy="432556"/>
            <a:chOff x="1154850" y="1916575"/>
            <a:chExt cx="1658950" cy="1369100"/>
          </a:xfrm>
        </p:grpSpPr>
        <p:sp>
          <p:nvSpPr>
            <p:cNvPr id="2647" name="Google Shape;2647;p8"/>
            <p:cNvSpPr/>
            <p:nvPr/>
          </p:nvSpPr>
          <p:spPr>
            <a:xfrm>
              <a:off x="1286975" y="2192375"/>
              <a:ext cx="1339400" cy="1085250"/>
            </a:xfrm>
            <a:custGeom>
              <a:avLst/>
              <a:gdLst/>
              <a:ahLst/>
              <a:cxnLst/>
              <a:rect l="l" t="t" r="r" b="b"/>
              <a:pathLst>
                <a:path w="53576" h="43410" extrusionOk="0">
                  <a:moveTo>
                    <a:pt x="37942" y="1"/>
                  </a:moveTo>
                  <a:cubicBezTo>
                    <a:pt x="37805" y="1"/>
                    <a:pt x="37667" y="2"/>
                    <a:pt x="37528" y="6"/>
                  </a:cubicBezTo>
                  <a:lnTo>
                    <a:pt x="37522" y="6"/>
                  </a:lnTo>
                  <a:cubicBezTo>
                    <a:pt x="37040" y="12"/>
                    <a:pt x="36560" y="41"/>
                    <a:pt x="36082" y="97"/>
                  </a:cubicBezTo>
                  <a:cubicBezTo>
                    <a:pt x="34168" y="310"/>
                    <a:pt x="32246" y="816"/>
                    <a:pt x="30298" y="1597"/>
                  </a:cubicBezTo>
                  <a:cubicBezTo>
                    <a:pt x="30284" y="1599"/>
                    <a:pt x="30211" y="1628"/>
                    <a:pt x="30204" y="1629"/>
                  </a:cubicBezTo>
                  <a:cubicBezTo>
                    <a:pt x="22808" y="4625"/>
                    <a:pt x="15840" y="11380"/>
                    <a:pt x="14001" y="17340"/>
                  </a:cubicBezTo>
                  <a:cubicBezTo>
                    <a:pt x="13980" y="17406"/>
                    <a:pt x="13922" y="17454"/>
                    <a:pt x="13854" y="17461"/>
                  </a:cubicBezTo>
                  <a:cubicBezTo>
                    <a:pt x="13850" y="17462"/>
                    <a:pt x="13846" y="17462"/>
                    <a:pt x="13842" y="17462"/>
                  </a:cubicBezTo>
                  <a:cubicBezTo>
                    <a:pt x="13823" y="17462"/>
                    <a:pt x="13803" y="17459"/>
                    <a:pt x="13784" y="17455"/>
                  </a:cubicBezTo>
                  <a:cubicBezTo>
                    <a:pt x="13741" y="17440"/>
                    <a:pt x="13704" y="17410"/>
                    <a:pt x="13684" y="17369"/>
                  </a:cubicBezTo>
                  <a:cubicBezTo>
                    <a:pt x="13659" y="17330"/>
                    <a:pt x="13653" y="17282"/>
                    <a:pt x="13669" y="17238"/>
                  </a:cubicBezTo>
                  <a:cubicBezTo>
                    <a:pt x="15416" y="11580"/>
                    <a:pt x="22067" y="4910"/>
                    <a:pt x="29141" y="1719"/>
                  </a:cubicBezTo>
                  <a:cubicBezTo>
                    <a:pt x="29207" y="1691"/>
                    <a:pt x="29778" y="1599"/>
                    <a:pt x="29770" y="1523"/>
                  </a:cubicBezTo>
                  <a:cubicBezTo>
                    <a:pt x="29761" y="1447"/>
                    <a:pt x="29175" y="1401"/>
                    <a:pt x="29104" y="1388"/>
                  </a:cubicBezTo>
                  <a:cubicBezTo>
                    <a:pt x="28025" y="1186"/>
                    <a:pt x="26932" y="1056"/>
                    <a:pt x="25835" y="999"/>
                  </a:cubicBezTo>
                  <a:cubicBezTo>
                    <a:pt x="25334" y="971"/>
                    <a:pt x="24802" y="954"/>
                    <a:pt x="24241" y="954"/>
                  </a:cubicBezTo>
                  <a:cubicBezTo>
                    <a:pt x="23363" y="954"/>
                    <a:pt x="22417" y="996"/>
                    <a:pt x="21422" y="1107"/>
                  </a:cubicBezTo>
                  <a:cubicBezTo>
                    <a:pt x="19157" y="1359"/>
                    <a:pt x="17009" y="1912"/>
                    <a:pt x="15041" y="2758"/>
                  </a:cubicBezTo>
                  <a:cubicBezTo>
                    <a:pt x="1" y="9191"/>
                    <a:pt x="3529" y="28882"/>
                    <a:pt x="6325" y="38535"/>
                  </a:cubicBezTo>
                  <a:cubicBezTo>
                    <a:pt x="6904" y="40555"/>
                    <a:pt x="7456" y="42132"/>
                    <a:pt x="7804" y="43061"/>
                  </a:cubicBezTo>
                  <a:cubicBezTo>
                    <a:pt x="7830" y="43120"/>
                    <a:pt x="7857" y="43403"/>
                    <a:pt x="7920" y="43409"/>
                  </a:cubicBezTo>
                  <a:cubicBezTo>
                    <a:pt x="7920" y="43409"/>
                    <a:pt x="7921" y="43409"/>
                    <a:pt x="7921" y="43409"/>
                  </a:cubicBezTo>
                  <a:cubicBezTo>
                    <a:pt x="7935" y="43409"/>
                    <a:pt x="7970" y="43175"/>
                    <a:pt x="7990" y="43172"/>
                  </a:cubicBezTo>
                  <a:cubicBezTo>
                    <a:pt x="8037" y="43165"/>
                    <a:pt x="8079" y="43141"/>
                    <a:pt x="8108" y="43104"/>
                  </a:cubicBezTo>
                  <a:cubicBezTo>
                    <a:pt x="8492" y="42583"/>
                    <a:pt x="8905" y="42084"/>
                    <a:pt x="9342" y="41607"/>
                  </a:cubicBezTo>
                  <a:lnTo>
                    <a:pt x="9349" y="41600"/>
                  </a:lnTo>
                  <a:cubicBezTo>
                    <a:pt x="14764" y="35595"/>
                    <a:pt x="24529" y="31485"/>
                    <a:pt x="33223" y="27829"/>
                  </a:cubicBezTo>
                  <a:cubicBezTo>
                    <a:pt x="42463" y="23944"/>
                    <a:pt x="51183" y="20270"/>
                    <a:pt x="52939" y="15133"/>
                  </a:cubicBezTo>
                  <a:cubicBezTo>
                    <a:pt x="53576" y="13279"/>
                    <a:pt x="53289" y="11325"/>
                    <a:pt x="52074" y="9175"/>
                  </a:cubicBezTo>
                  <a:cubicBezTo>
                    <a:pt x="48665" y="3139"/>
                    <a:pt x="43809" y="1"/>
                    <a:pt x="37942" y="1"/>
                  </a:cubicBezTo>
                  <a:close/>
                </a:path>
              </a:pathLst>
            </a:custGeom>
            <a:solidFill>
              <a:srgbClr val="EF7C81"/>
            </a:solidFill>
            <a:ln w="7925" cap="flat" cmpd="sng">
              <a:solidFill>
                <a:srgbClr val="EF7C81"/>
              </a:solidFill>
              <a:prstDash val="solid"/>
              <a:miter lim="12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8"/>
            <p:cNvSpPr/>
            <p:nvPr/>
          </p:nvSpPr>
          <p:spPr>
            <a:xfrm>
              <a:off x="1154850" y="1916575"/>
              <a:ext cx="1658950" cy="1369100"/>
            </a:xfrm>
            <a:custGeom>
              <a:avLst/>
              <a:gdLst/>
              <a:ahLst/>
              <a:cxnLst/>
              <a:rect l="l" t="t" r="r" b="b"/>
              <a:pathLst>
                <a:path w="66358" h="54764" fill="none" extrusionOk="0">
                  <a:moveTo>
                    <a:pt x="19120" y="28322"/>
                  </a:moveTo>
                  <a:cubicBezTo>
                    <a:pt x="22519" y="17310"/>
                    <a:pt x="46138" y="1"/>
                    <a:pt x="57510" y="20120"/>
                  </a:cubicBezTo>
                  <a:cubicBezTo>
                    <a:pt x="66358" y="35780"/>
                    <a:pt x="24297" y="38496"/>
                    <a:pt x="13160" y="54763"/>
                  </a:cubicBezTo>
                  <a:cubicBezTo>
                    <a:pt x="13160" y="54763"/>
                    <a:pt x="0" y="22296"/>
                    <a:pt x="20259" y="13631"/>
                  </a:cubicBezTo>
                  <a:cubicBezTo>
                    <a:pt x="27927" y="10350"/>
                    <a:pt x="35473" y="12486"/>
                    <a:pt x="35473" y="12486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9" name="Google Shape;2649;p8"/>
          <p:cNvGrpSpPr/>
          <p:nvPr/>
        </p:nvGrpSpPr>
        <p:grpSpPr>
          <a:xfrm>
            <a:off x="6927721" y="3748824"/>
            <a:ext cx="1253292" cy="1002662"/>
            <a:chOff x="152425" y="47525"/>
            <a:chExt cx="7178075" cy="5742625"/>
          </a:xfrm>
        </p:grpSpPr>
        <p:sp>
          <p:nvSpPr>
            <p:cNvPr id="2650" name="Google Shape;2650;p8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8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8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8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8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8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8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8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8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8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8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8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8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8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8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8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8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8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8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8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8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8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8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8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8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8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8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8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8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8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8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8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8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8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8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8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8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8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8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8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8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8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8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8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8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8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8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8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8" name="Google Shape;2698;p8"/>
          <p:cNvGrpSpPr/>
          <p:nvPr/>
        </p:nvGrpSpPr>
        <p:grpSpPr>
          <a:xfrm rot="-634879">
            <a:off x="686711" y="82891"/>
            <a:ext cx="958339" cy="1164688"/>
            <a:chOff x="1260150" y="-357200"/>
            <a:chExt cx="4971200" cy="6041600"/>
          </a:xfrm>
        </p:grpSpPr>
        <p:sp>
          <p:nvSpPr>
            <p:cNvPr id="2699" name="Google Shape;2699;p8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8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8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8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8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8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8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8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8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8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8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8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8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8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8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8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8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8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8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8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8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8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8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8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8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8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8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8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8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8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8"/>
            <p:cNvSpPr/>
            <p:nvPr/>
          </p:nvSpPr>
          <p:spPr>
            <a:xfrm>
              <a:off x="4939750" y="4726375"/>
              <a:ext cx="131925" cy="598700"/>
            </a:xfrm>
            <a:custGeom>
              <a:avLst/>
              <a:gdLst/>
              <a:ahLst/>
              <a:cxnLst/>
              <a:rect l="l" t="t" r="r" b="b"/>
              <a:pathLst>
                <a:path w="5277" h="23948" fill="none" extrusionOk="0">
                  <a:moveTo>
                    <a:pt x="5277" y="0"/>
                  </a:moveTo>
                  <a:cubicBezTo>
                    <a:pt x="4581" y="8180"/>
                    <a:pt x="2805" y="16233"/>
                    <a:pt x="0" y="239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8"/>
            <p:cNvSpPr/>
            <p:nvPr/>
          </p:nvSpPr>
          <p:spPr>
            <a:xfrm>
              <a:off x="5055025" y="5115300"/>
              <a:ext cx="41150" cy="179000"/>
            </a:xfrm>
            <a:custGeom>
              <a:avLst/>
              <a:gdLst/>
              <a:ahLst/>
              <a:cxnLst/>
              <a:rect l="l" t="t" r="r" b="b"/>
              <a:pathLst>
                <a:path w="1646" h="7160" fill="none" extrusionOk="0">
                  <a:moveTo>
                    <a:pt x="1646" y="0"/>
                  </a:moveTo>
                  <a:cubicBezTo>
                    <a:pt x="1097" y="2386"/>
                    <a:pt x="551" y="4771"/>
                    <a:pt x="1" y="715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8"/>
            <p:cNvSpPr/>
            <p:nvPr/>
          </p:nvSpPr>
          <p:spPr>
            <a:xfrm>
              <a:off x="5429425" y="4838675"/>
              <a:ext cx="32675" cy="463600"/>
            </a:xfrm>
            <a:custGeom>
              <a:avLst/>
              <a:gdLst/>
              <a:ahLst/>
              <a:cxnLst/>
              <a:rect l="l" t="t" r="r" b="b"/>
              <a:pathLst>
                <a:path w="1307" h="18544" fill="none" extrusionOk="0">
                  <a:moveTo>
                    <a:pt x="1" y="1"/>
                  </a:moveTo>
                  <a:cubicBezTo>
                    <a:pt x="1306" y="6067"/>
                    <a:pt x="922" y="12352"/>
                    <a:pt x="531" y="1854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8"/>
            <p:cNvSpPr/>
            <p:nvPr/>
          </p:nvSpPr>
          <p:spPr>
            <a:xfrm>
              <a:off x="5795550" y="4652450"/>
              <a:ext cx="117475" cy="346050"/>
            </a:xfrm>
            <a:custGeom>
              <a:avLst/>
              <a:gdLst/>
              <a:ahLst/>
              <a:cxnLst/>
              <a:rect l="l" t="t" r="r" b="b"/>
              <a:pathLst>
                <a:path w="4699" h="13842" fill="none" extrusionOk="0">
                  <a:moveTo>
                    <a:pt x="1" y="1"/>
                  </a:moveTo>
                  <a:cubicBezTo>
                    <a:pt x="2079" y="4426"/>
                    <a:pt x="3655" y="9066"/>
                    <a:pt x="4698" y="1384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8"/>
            <p:cNvSpPr/>
            <p:nvPr/>
          </p:nvSpPr>
          <p:spPr>
            <a:xfrm>
              <a:off x="5983775" y="4541725"/>
              <a:ext cx="92975" cy="211325"/>
            </a:xfrm>
            <a:custGeom>
              <a:avLst/>
              <a:gdLst/>
              <a:ahLst/>
              <a:cxnLst/>
              <a:rect l="l" t="t" r="r" b="b"/>
              <a:pathLst>
                <a:path w="3719" h="8453" fill="none" extrusionOk="0">
                  <a:moveTo>
                    <a:pt x="1" y="0"/>
                  </a:moveTo>
                  <a:cubicBezTo>
                    <a:pt x="1588" y="2652"/>
                    <a:pt x="2836" y="5492"/>
                    <a:pt x="3718" y="845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8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8"/>
            <p:cNvSpPr/>
            <p:nvPr/>
          </p:nvSpPr>
          <p:spPr>
            <a:xfrm>
              <a:off x="5896225" y="4354675"/>
              <a:ext cx="27025" cy="65550"/>
            </a:xfrm>
            <a:custGeom>
              <a:avLst/>
              <a:gdLst/>
              <a:ahLst/>
              <a:cxnLst/>
              <a:rect l="l" t="t" r="r" b="b"/>
              <a:pathLst>
                <a:path w="1081" h="2622" fill="none" extrusionOk="0">
                  <a:moveTo>
                    <a:pt x="0" y="0"/>
                  </a:moveTo>
                  <a:cubicBezTo>
                    <a:pt x="362" y="874"/>
                    <a:pt x="720" y="1750"/>
                    <a:pt x="1080" y="262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8"/>
            <p:cNvSpPr/>
            <p:nvPr/>
          </p:nvSpPr>
          <p:spPr>
            <a:xfrm>
              <a:off x="4781850" y="3172900"/>
              <a:ext cx="31325" cy="62725"/>
            </a:xfrm>
            <a:custGeom>
              <a:avLst/>
              <a:gdLst/>
              <a:ahLst/>
              <a:cxnLst/>
              <a:rect l="l" t="t" r="r" b="b"/>
              <a:pathLst>
                <a:path w="1253" h="2509" fill="none" extrusionOk="0">
                  <a:moveTo>
                    <a:pt x="1" y="0"/>
                  </a:moveTo>
                  <a:cubicBezTo>
                    <a:pt x="418" y="835"/>
                    <a:pt x="837" y="1672"/>
                    <a:pt x="1253" y="250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8"/>
            <p:cNvSpPr/>
            <p:nvPr/>
          </p:nvSpPr>
          <p:spPr>
            <a:xfrm>
              <a:off x="4859800" y="3114425"/>
              <a:ext cx="14500" cy="46225"/>
            </a:xfrm>
            <a:custGeom>
              <a:avLst/>
              <a:gdLst/>
              <a:ahLst/>
              <a:cxnLst/>
              <a:rect l="l" t="t" r="r" b="b"/>
              <a:pathLst>
                <a:path w="580" h="1849" fill="none" extrusionOk="0">
                  <a:moveTo>
                    <a:pt x="1" y="1"/>
                  </a:moveTo>
                  <a:cubicBezTo>
                    <a:pt x="195" y="617"/>
                    <a:pt x="385" y="1230"/>
                    <a:pt x="580" y="18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8"/>
            <p:cNvSpPr/>
            <p:nvPr/>
          </p:nvSpPr>
          <p:spPr>
            <a:xfrm>
              <a:off x="4894175" y="3404700"/>
              <a:ext cx="800" cy="100275"/>
            </a:xfrm>
            <a:custGeom>
              <a:avLst/>
              <a:gdLst/>
              <a:ahLst/>
              <a:cxnLst/>
              <a:rect l="l" t="t" r="r" b="b"/>
              <a:pathLst>
                <a:path w="32" h="4011" fill="none" extrusionOk="0">
                  <a:moveTo>
                    <a:pt x="0" y="0"/>
                  </a:moveTo>
                  <a:cubicBezTo>
                    <a:pt x="11" y="1338"/>
                    <a:pt x="21" y="2672"/>
                    <a:pt x="31" y="401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8"/>
            <p:cNvSpPr/>
            <p:nvPr/>
          </p:nvSpPr>
          <p:spPr>
            <a:xfrm>
              <a:off x="5251950" y="3123025"/>
              <a:ext cx="12400" cy="125900"/>
            </a:xfrm>
            <a:custGeom>
              <a:avLst/>
              <a:gdLst/>
              <a:ahLst/>
              <a:cxnLst/>
              <a:rect l="l" t="t" r="r" b="b"/>
              <a:pathLst>
                <a:path w="496" h="5036" fill="none" extrusionOk="0">
                  <a:moveTo>
                    <a:pt x="1" y="0"/>
                  </a:moveTo>
                  <a:cubicBezTo>
                    <a:pt x="275" y="1664"/>
                    <a:pt x="441" y="3348"/>
                    <a:pt x="496" y="5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8"/>
            <p:cNvSpPr/>
            <p:nvPr/>
          </p:nvSpPr>
          <p:spPr>
            <a:xfrm>
              <a:off x="5271075" y="3458350"/>
              <a:ext cx="7200" cy="72050"/>
            </a:xfrm>
            <a:custGeom>
              <a:avLst/>
              <a:gdLst/>
              <a:ahLst/>
              <a:cxnLst/>
              <a:rect l="l" t="t" r="r" b="b"/>
              <a:pathLst>
                <a:path w="288" h="2882" fill="none" extrusionOk="0">
                  <a:moveTo>
                    <a:pt x="287" y="1"/>
                  </a:moveTo>
                  <a:cubicBezTo>
                    <a:pt x="193" y="962"/>
                    <a:pt x="95" y="1922"/>
                    <a:pt x="1" y="288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8"/>
            <p:cNvSpPr/>
            <p:nvPr/>
          </p:nvSpPr>
          <p:spPr>
            <a:xfrm>
              <a:off x="2699200" y="1577675"/>
              <a:ext cx="319750" cy="226150"/>
            </a:xfrm>
            <a:custGeom>
              <a:avLst/>
              <a:gdLst/>
              <a:ahLst/>
              <a:cxnLst/>
              <a:rect l="l" t="t" r="r" b="b"/>
              <a:pathLst>
                <a:path w="12790" h="9046" fill="none" extrusionOk="0">
                  <a:moveTo>
                    <a:pt x="1" y="1"/>
                  </a:moveTo>
                  <a:cubicBezTo>
                    <a:pt x="4379" y="2851"/>
                    <a:pt x="8643" y="5864"/>
                    <a:pt x="12790" y="904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8"/>
            <p:cNvSpPr/>
            <p:nvPr/>
          </p:nvSpPr>
          <p:spPr>
            <a:xfrm>
              <a:off x="2982300" y="1666075"/>
              <a:ext cx="58250" cy="44575"/>
            </a:xfrm>
            <a:custGeom>
              <a:avLst/>
              <a:gdLst/>
              <a:ahLst/>
              <a:cxnLst/>
              <a:rect l="l" t="t" r="r" b="b"/>
              <a:pathLst>
                <a:path w="2330" h="1783" fill="none" extrusionOk="0">
                  <a:moveTo>
                    <a:pt x="1" y="0"/>
                  </a:moveTo>
                  <a:cubicBezTo>
                    <a:pt x="776" y="594"/>
                    <a:pt x="1554" y="1187"/>
                    <a:pt x="2329" y="178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8"/>
            <p:cNvSpPr/>
            <p:nvPr/>
          </p:nvSpPr>
          <p:spPr>
            <a:xfrm>
              <a:off x="3038275" y="1617375"/>
              <a:ext cx="68200" cy="26875"/>
            </a:xfrm>
            <a:custGeom>
              <a:avLst/>
              <a:gdLst/>
              <a:ahLst/>
              <a:cxnLst/>
              <a:rect l="l" t="t" r="r" b="b"/>
              <a:pathLst>
                <a:path w="2728" h="1075" fill="none" extrusionOk="0">
                  <a:moveTo>
                    <a:pt x="0" y="0"/>
                  </a:moveTo>
                  <a:cubicBezTo>
                    <a:pt x="909" y="359"/>
                    <a:pt x="1819" y="717"/>
                    <a:pt x="2727" y="10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8"/>
            <p:cNvSpPr/>
            <p:nvPr/>
          </p:nvSpPr>
          <p:spPr>
            <a:xfrm>
              <a:off x="3721350" y="2183800"/>
              <a:ext cx="378150" cy="443775"/>
            </a:xfrm>
            <a:custGeom>
              <a:avLst/>
              <a:gdLst/>
              <a:ahLst/>
              <a:cxnLst/>
              <a:rect l="l" t="t" r="r" b="b"/>
              <a:pathLst>
                <a:path w="15126" h="17751" fill="none" extrusionOk="0">
                  <a:moveTo>
                    <a:pt x="0" y="0"/>
                  </a:moveTo>
                  <a:cubicBezTo>
                    <a:pt x="5330" y="5665"/>
                    <a:pt x="10371" y="11580"/>
                    <a:pt x="15126" y="1775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8"/>
            <p:cNvSpPr/>
            <p:nvPr/>
          </p:nvSpPr>
          <p:spPr>
            <a:xfrm>
              <a:off x="4047200" y="2411150"/>
              <a:ext cx="19625" cy="37150"/>
            </a:xfrm>
            <a:custGeom>
              <a:avLst/>
              <a:gdLst/>
              <a:ahLst/>
              <a:cxnLst/>
              <a:rect l="l" t="t" r="r" b="b"/>
              <a:pathLst>
                <a:path w="785" h="1486" fill="none" extrusionOk="0">
                  <a:moveTo>
                    <a:pt x="1" y="0"/>
                  </a:moveTo>
                  <a:cubicBezTo>
                    <a:pt x="263" y="497"/>
                    <a:pt x="523" y="990"/>
                    <a:pt x="785" y="148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8"/>
            <p:cNvSpPr/>
            <p:nvPr/>
          </p:nvSpPr>
          <p:spPr>
            <a:xfrm>
              <a:off x="4139175" y="2348800"/>
              <a:ext cx="74250" cy="100875"/>
            </a:xfrm>
            <a:custGeom>
              <a:avLst/>
              <a:gdLst/>
              <a:ahLst/>
              <a:cxnLst/>
              <a:rect l="l" t="t" r="r" b="b"/>
              <a:pathLst>
                <a:path w="2970" h="4035" fill="none" extrusionOk="0">
                  <a:moveTo>
                    <a:pt x="1" y="0"/>
                  </a:moveTo>
                  <a:cubicBezTo>
                    <a:pt x="706" y="1533"/>
                    <a:pt x="1717" y="2905"/>
                    <a:pt x="2969" y="4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8"/>
            <p:cNvSpPr/>
            <p:nvPr/>
          </p:nvSpPr>
          <p:spPr>
            <a:xfrm>
              <a:off x="4293750" y="2395225"/>
              <a:ext cx="60075" cy="71225"/>
            </a:xfrm>
            <a:custGeom>
              <a:avLst/>
              <a:gdLst/>
              <a:ahLst/>
              <a:cxnLst/>
              <a:rect l="l" t="t" r="r" b="b"/>
              <a:pathLst>
                <a:path w="2403" h="2849" fill="none" extrusionOk="0">
                  <a:moveTo>
                    <a:pt x="0" y="1"/>
                  </a:moveTo>
                  <a:cubicBezTo>
                    <a:pt x="704" y="1028"/>
                    <a:pt x="1510" y="1983"/>
                    <a:pt x="2402" y="284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8"/>
            <p:cNvSpPr/>
            <p:nvPr/>
          </p:nvSpPr>
          <p:spPr>
            <a:xfrm>
              <a:off x="3923700" y="1453700"/>
              <a:ext cx="411650" cy="420350"/>
            </a:xfrm>
            <a:custGeom>
              <a:avLst/>
              <a:gdLst/>
              <a:ahLst/>
              <a:cxnLst/>
              <a:rect l="l" t="t" r="r" b="b"/>
              <a:pathLst>
                <a:path w="16466" h="16814" fill="none" extrusionOk="0">
                  <a:moveTo>
                    <a:pt x="0" y="1"/>
                  </a:moveTo>
                  <a:cubicBezTo>
                    <a:pt x="5856" y="5236"/>
                    <a:pt x="11353" y="10852"/>
                    <a:pt x="16466" y="16814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8"/>
            <p:cNvSpPr/>
            <p:nvPr/>
          </p:nvSpPr>
          <p:spPr>
            <a:xfrm>
              <a:off x="3787800" y="1747200"/>
              <a:ext cx="85125" cy="76850"/>
            </a:xfrm>
            <a:custGeom>
              <a:avLst/>
              <a:gdLst/>
              <a:ahLst/>
              <a:cxnLst/>
              <a:rect l="l" t="t" r="r" b="b"/>
              <a:pathLst>
                <a:path w="3405" h="3074" fill="none" extrusionOk="0">
                  <a:moveTo>
                    <a:pt x="0" y="0"/>
                  </a:moveTo>
                  <a:cubicBezTo>
                    <a:pt x="982" y="1181"/>
                    <a:pt x="2128" y="2218"/>
                    <a:pt x="3404" y="307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8"/>
            <p:cNvSpPr/>
            <p:nvPr/>
          </p:nvSpPr>
          <p:spPr>
            <a:xfrm>
              <a:off x="4752400" y="2179500"/>
              <a:ext cx="48150" cy="79400"/>
            </a:xfrm>
            <a:custGeom>
              <a:avLst/>
              <a:gdLst/>
              <a:ahLst/>
              <a:cxnLst/>
              <a:rect l="l" t="t" r="r" b="b"/>
              <a:pathLst>
                <a:path w="1926" h="3176" fill="none" extrusionOk="0">
                  <a:moveTo>
                    <a:pt x="0" y="0"/>
                  </a:moveTo>
                  <a:cubicBezTo>
                    <a:pt x="640" y="1060"/>
                    <a:pt x="1283" y="2116"/>
                    <a:pt x="1925" y="31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8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8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8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8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8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8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8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8"/>
            <p:cNvSpPr/>
            <p:nvPr/>
          </p:nvSpPr>
          <p:spPr>
            <a:xfrm>
              <a:off x="3274475" y="2212700"/>
              <a:ext cx="40325" cy="67825"/>
            </a:xfrm>
            <a:custGeom>
              <a:avLst/>
              <a:gdLst/>
              <a:ahLst/>
              <a:cxnLst/>
              <a:rect l="l" t="t" r="r" b="b"/>
              <a:pathLst>
                <a:path w="1613" h="2713" fill="none" extrusionOk="0">
                  <a:moveTo>
                    <a:pt x="0" y="0"/>
                  </a:moveTo>
                  <a:cubicBezTo>
                    <a:pt x="422" y="970"/>
                    <a:pt x="964" y="1880"/>
                    <a:pt x="1612" y="271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59" name="Google Shape;2759;p8"/>
          <p:cNvSpPr txBox="1">
            <a:spLocks noGrp="1"/>
          </p:cNvSpPr>
          <p:nvPr>
            <p:ph type="title"/>
          </p:nvPr>
        </p:nvSpPr>
        <p:spPr>
          <a:xfrm>
            <a:off x="1365450" y="1307100"/>
            <a:ext cx="63906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000"/>
              <a:buNone/>
              <a:defRPr sz="96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2760" name="Google Shape;2760;p8"/>
          <p:cNvGrpSpPr/>
          <p:nvPr/>
        </p:nvGrpSpPr>
        <p:grpSpPr>
          <a:xfrm rot="-606697">
            <a:off x="-137064" y="3673504"/>
            <a:ext cx="2759130" cy="2173761"/>
            <a:chOff x="498250" y="211450"/>
            <a:chExt cx="6626675" cy="5281250"/>
          </a:xfrm>
        </p:grpSpPr>
        <p:sp>
          <p:nvSpPr>
            <p:cNvPr id="2761" name="Google Shape;2761;p8"/>
            <p:cNvSpPr/>
            <p:nvPr/>
          </p:nvSpPr>
          <p:spPr>
            <a:xfrm>
              <a:off x="502950" y="3420000"/>
              <a:ext cx="638300" cy="463925"/>
            </a:xfrm>
            <a:custGeom>
              <a:avLst/>
              <a:gdLst/>
              <a:ahLst/>
              <a:cxnLst/>
              <a:rect l="l" t="t" r="r" b="b"/>
              <a:pathLst>
                <a:path w="25532" h="18557" extrusionOk="0">
                  <a:moveTo>
                    <a:pt x="20588" y="0"/>
                  </a:moveTo>
                  <a:cubicBezTo>
                    <a:pt x="20564" y="0"/>
                    <a:pt x="20539" y="6"/>
                    <a:pt x="20515" y="17"/>
                  </a:cubicBezTo>
                  <a:lnTo>
                    <a:pt x="4559" y="7780"/>
                  </a:lnTo>
                  <a:cubicBezTo>
                    <a:pt x="1439" y="9299"/>
                    <a:pt x="0" y="12794"/>
                    <a:pt x="1352" y="15570"/>
                  </a:cubicBezTo>
                  <a:cubicBezTo>
                    <a:pt x="2280" y="17476"/>
                    <a:pt x="4283" y="18557"/>
                    <a:pt x="6458" y="18557"/>
                  </a:cubicBezTo>
                  <a:cubicBezTo>
                    <a:pt x="7452" y="18557"/>
                    <a:pt x="8483" y="18331"/>
                    <a:pt x="9462" y="17854"/>
                  </a:cubicBezTo>
                  <a:lnTo>
                    <a:pt x="25421" y="10086"/>
                  </a:lnTo>
                  <a:cubicBezTo>
                    <a:pt x="25498" y="10052"/>
                    <a:pt x="25532" y="9955"/>
                    <a:pt x="25493" y="9875"/>
                  </a:cubicBezTo>
                  <a:lnTo>
                    <a:pt x="20731" y="89"/>
                  </a:lnTo>
                  <a:cubicBezTo>
                    <a:pt x="20704" y="32"/>
                    <a:pt x="20648" y="0"/>
                    <a:pt x="20588" y="0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8"/>
            <p:cNvSpPr/>
            <p:nvPr/>
          </p:nvSpPr>
          <p:spPr>
            <a:xfrm>
              <a:off x="1027575" y="3131675"/>
              <a:ext cx="706150" cy="533950"/>
            </a:xfrm>
            <a:custGeom>
              <a:avLst/>
              <a:gdLst/>
              <a:ahLst/>
              <a:cxnLst/>
              <a:rect l="l" t="t" r="r" b="b"/>
              <a:pathLst>
                <a:path w="28246" h="21358" extrusionOk="0">
                  <a:moveTo>
                    <a:pt x="23303" y="0"/>
                  </a:moveTo>
                  <a:cubicBezTo>
                    <a:pt x="23280" y="0"/>
                    <a:pt x="23256" y="6"/>
                    <a:pt x="23235" y="17"/>
                  </a:cubicBezTo>
                  <a:lnTo>
                    <a:pt x="114" y="11270"/>
                  </a:lnTo>
                  <a:cubicBezTo>
                    <a:pt x="34" y="11308"/>
                    <a:pt x="1" y="11403"/>
                    <a:pt x="39" y="11481"/>
                  </a:cubicBezTo>
                  <a:lnTo>
                    <a:pt x="4801" y="21267"/>
                  </a:lnTo>
                  <a:cubicBezTo>
                    <a:pt x="4829" y="21324"/>
                    <a:pt x="4886" y="21357"/>
                    <a:pt x="4944" y="21357"/>
                  </a:cubicBezTo>
                  <a:cubicBezTo>
                    <a:pt x="4967" y="21357"/>
                    <a:pt x="4990" y="21352"/>
                    <a:pt x="5012" y="21341"/>
                  </a:cubicBezTo>
                  <a:lnTo>
                    <a:pt x="28135" y="10090"/>
                  </a:lnTo>
                  <a:cubicBezTo>
                    <a:pt x="28212" y="10052"/>
                    <a:pt x="28246" y="9957"/>
                    <a:pt x="28207" y="9874"/>
                  </a:cubicBezTo>
                  <a:lnTo>
                    <a:pt x="23448" y="91"/>
                  </a:lnTo>
                  <a:cubicBezTo>
                    <a:pt x="23420" y="34"/>
                    <a:pt x="23362" y="0"/>
                    <a:pt x="23303" y="0"/>
                  </a:cubicBez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8"/>
            <p:cNvSpPr/>
            <p:nvPr/>
          </p:nvSpPr>
          <p:spPr>
            <a:xfrm>
              <a:off x="1620000" y="599775"/>
              <a:ext cx="5478525" cy="2777375"/>
            </a:xfrm>
            <a:custGeom>
              <a:avLst/>
              <a:gdLst/>
              <a:ahLst/>
              <a:cxnLst/>
              <a:rect l="l" t="t" r="r" b="b"/>
              <a:pathLst>
                <a:path w="219141" h="111095" extrusionOk="0">
                  <a:moveTo>
                    <a:pt x="217530" y="0"/>
                  </a:moveTo>
                  <a:cubicBezTo>
                    <a:pt x="217279" y="0"/>
                    <a:pt x="217001" y="59"/>
                    <a:pt x="216702" y="195"/>
                  </a:cubicBezTo>
                  <a:lnTo>
                    <a:pt x="113" y="101018"/>
                  </a:lnTo>
                  <a:cubicBezTo>
                    <a:pt x="33" y="101051"/>
                    <a:pt x="0" y="101149"/>
                    <a:pt x="39" y="101231"/>
                  </a:cubicBezTo>
                  <a:lnTo>
                    <a:pt x="4798" y="111007"/>
                  </a:lnTo>
                  <a:cubicBezTo>
                    <a:pt x="4816" y="111045"/>
                    <a:pt x="4847" y="111073"/>
                    <a:pt x="4890" y="111086"/>
                  </a:cubicBezTo>
                  <a:cubicBezTo>
                    <a:pt x="4908" y="111092"/>
                    <a:pt x="4925" y="111094"/>
                    <a:pt x="4942" y="111094"/>
                  </a:cubicBezTo>
                  <a:cubicBezTo>
                    <a:pt x="4965" y="111094"/>
                    <a:pt x="4989" y="111089"/>
                    <a:pt x="5011" y="111078"/>
                  </a:cubicBezTo>
                  <a:lnTo>
                    <a:pt x="218007" y="2868"/>
                  </a:lnTo>
                  <a:cubicBezTo>
                    <a:pt x="219010" y="2348"/>
                    <a:pt x="219141" y="1462"/>
                    <a:pt x="218827" y="814"/>
                  </a:cubicBezTo>
                  <a:cubicBezTo>
                    <a:pt x="218603" y="356"/>
                    <a:pt x="218146" y="0"/>
                    <a:pt x="217530" y="0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8"/>
            <p:cNvSpPr/>
            <p:nvPr/>
          </p:nvSpPr>
          <p:spPr>
            <a:xfrm>
              <a:off x="1021350" y="3124950"/>
              <a:ext cx="592425" cy="417875"/>
            </a:xfrm>
            <a:custGeom>
              <a:avLst/>
              <a:gdLst/>
              <a:ahLst/>
              <a:cxnLst/>
              <a:rect l="l" t="t" r="r" b="b"/>
              <a:pathLst>
                <a:path w="23697" h="16715" fill="none" extrusionOk="0">
                  <a:moveTo>
                    <a:pt x="23697" y="0"/>
                  </a:moveTo>
                  <a:lnTo>
                    <a:pt x="0" y="11531"/>
                  </a:lnTo>
                  <a:lnTo>
                    <a:pt x="2521" y="16715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8"/>
            <p:cNvSpPr/>
            <p:nvPr/>
          </p:nvSpPr>
          <p:spPr>
            <a:xfrm>
              <a:off x="498250" y="3413225"/>
              <a:ext cx="523125" cy="397825"/>
            </a:xfrm>
            <a:custGeom>
              <a:avLst/>
              <a:gdLst/>
              <a:ahLst/>
              <a:cxnLst/>
              <a:rect l="l" t="t" r="r" b="b"/>
              <a:pathLst>
                <a:path w="20925" h="15913" fill="none" extrusionOk="0">
                  <a:moveTo>
                    <a:pt x="20924" y="0"/>
                  </a:moveTo>
                  <a:lnTo>
                    <a:pt x="4675" y="7908"/>
                  </a:lnTo>
                  <a:cubicBezTo>
                    <a:pt x="1471" y="9467"/>
                    <a:pt x="1" y="13052"/>
                    <a:pt x="1394" y="15913"/>
                  </a:cubicBezTo>
                  <a:lnTo>
                    <a:pt x="1394" y="15913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8"/>
            <p:cNvSpPr/>
            <p:nvPr/>
          </p:nvSpPr>
          <p:spPr>
            <a:xfrm>
              <a:off x="1613750" y="576300"/>
              <a:ext cx="5511175" cy="2807700"/>
            </a:xfrm>
            <a:custGeom>
              <a:avLst/>
              <a:gdLst/>
              <a:ahLst/>
              <a:cxnLst/>
              <a:rect l="l" t="t" r="r" b="b"/>
              <a:pathLst>
                <a:path w="220447" h="112308" fill="none" extrusionOk="0">
                  <a:moveTo>
                    <a:pt x="2522" y="107127"/>
                  </a:moveTo>
                  <a:lnTo>
                    <a:pt x="5043" y="112308"/>
                  </a:lnTo>
                  <a:lnTo>
                    <a:pt x="218327" y="3950"/>
                  </a:lnTo>
                  <a:cubicBezTo>
                    <a:pt x="220447" y="2851"/>
                    <a:pt x="219059" y="1"/>
                    <a:pt x="216885" y="987"/>
                  </a:cubicBezTo>
                  <a:lnTo>
                    <a:pt x="1" y="101946"/>
                  </a:lnTo>
                  <a:lnTo>
                    <a:pt x="2522" y="107127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8"/>
            <p:cNvSpPr/>
            <p:nvPr/>
          </p:nvSpPr>
          <p:spPr>
            <a:xfrm>
              <a:off x="1084375" y="3383975"/>
              <a:ext cx="655450" cy="288375"/>
            </a:xfrm>
            <a:custGeom>
              <a:avLst/>
              <a:gdLst/>
              <a:ahLst/>
              <a:cxnLst/>
              <a:rect l="l" t="t" r="r" b="b"/>
              <a:pathLst>
                <a:path w="26218" h="11535" fill="none" extrusionOk="0">
                  <a:moveTo>
                    <a:pt x="26218" y="1"/>
                  </a:moveTo>
                  <a:lnTo>
                    <a:pt x="2521" y="11534"/>
                  </a:lnTo>
                  <a:lnTo>
                    <a:pt x="0" y="635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8"/>
            <p:cNvSpPr/>
            <p:nvPr/>
          </p:nvSpPr>
          <p:spPr>
            <a:xfrm>
              <a:off x="533075" y="3672325"/>
              <a:ext cx="614350" cy="236700"/>
            </a:xfrm>
            <a:custGeom>
              <a:avLst/>
              <a:gdLst/>
              <a:ahLst/>
              <a:cxnLst/>
              <a:rect l="l" t="t" r="r" b="b"/>
              <a:pathLst>
                <a:path w="24574" h="9468" fill="none" extrusionOk="0">
                  <a:moveTo>
                    <a:pt x="24573" y="0"/>
                  </a:moveTo>
                  <a:lnTo>
                    <a:pt x="8327" y="7905"/>
                  </a:lnTo>
                  <a:cubicBezTo>
                    <a:pt x="5120" y="9468"/>
                    <a:pt x="1393" y="8409"/>
                    <a:pt x="1" y="5549"/>
                  </a:cubicBezTo>
                  <a:lnTo>
                    <a:pt x="1" y="5549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8"/>
            <p:cNvSpPr/>
            <p:nvPr/>
          </p:nvSpPr>
          <p:spPr>
            <a:xfrm>
              <a:off x="1141625" y="3389375"/>
              <a:ext cx="58800" cy="93175"/>
            </a:xfrm>
            <a:custGeom>
              <a:avLst/>
              <a:gdLst/>
              <a:ahLst/>
              <a:cxnLst/>
              <a:rect l="l" t="t" r="r" b="b"/>
              <a:pathLst>
                <a:path w="2352" h="3727" fill="none" extrusionOk="0">
                  <a:moveTo>
                    <a:pt x="2351" y="1"/>
                  </a:moveTo>
                  <a:cubicBezTo>
                    <a:pt x="1421" y="1142"/>
                    <a:pt x="630" y="2393"/>
                    <a:pt x="0" y="3727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8"/>
            <p:cNvSpPr/>
            <p:nvPr/>
          </p:nvSpPr>
          <p:spPr>
            <a:xfrm>
              <a:off x="1175975" y="3341250"/>
              <a:ext cx="128075" cy="211025"/>
            </a:xfrm>
            <a:custGeom>
              <a:avLst/>
              <a:gdLst/>
              <a:ahLst/>
              <a:cxnLst/>
              <a:rect l="l" t="t" r="r" b="b"/>
              <a:pathLst>
                <a:path w="5123" h="8441" fill="none" extrusionOk="0">
                  <a:moveTo>
                    <a:pt x="5123" y="1"/>
                  </a:moveTo>
                  <a:cubicBezTo>
                    <a:pt x="3247" y="2710"/>
                    <a:pt x="1533" y="5526"/>
                    <a:pt x="1" y="844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8"/>
            <p:cNvSpPr/>
            <p:nvPr/>
          </p:nvSpPr>
          <p:spPr>
            <a:xfrm>
              <a:off x="1284425" y="3295975"/>
              <a:ext cx="130650" cy="205925"/>
            </a:xfrm>
            <a:custGeom>
              <a:avLst/>
              <a:gdLst/>
              <a:ahLst/>
              <a:cxnLst/>
              <a:rect l="l" t="t" r="r" b="b"/>
              <a:pathLst>
                <a:path w="5226" h="8237" fill="none" extrusionOk="0">
                  <a:moveTo>
                    <a:pt x="5225" y="0"/>
                  </a:moveTo>
                  <a:lnTo>
                    <a:pt x="1" y="8237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8"/>
            <p:cNvSpPr/>
            <p:nvPr/>
          </p:nvSpPr>
          <p:spPr>
            <a:xfrm>
              <a:off x="1390125" y="3289800"/>
              <a:ext cx="116750" cy="173050"/>
            </a:xfrm>
            <a:custGeom>
              <a:avLst/>
              <a:gdLst/>
              <a:ahLst/>
              <a:cxnLst/>
              <a:rect l="l" t="t" r="r" b="b"/>
              <a:pathLst>
                <a:path w="4670" h="6922" fill="none" extrusionOk="0">
                  <a:moveTo>
                    <a:pt x="4670" y="0"/>
                  </a:moveTo>
                  <a:lnTo>
                    <a:pt x="0" y="692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8"/>
            <p:cNvSpPr/>
            <p:nvPr/>
          </p:nvSpPr>
          <p:spPr>
            <a:xfrm>
              <a:off x="1528125" y="3314600"/>
              <a:ext cx="32725" cy="48525"/>
            </a:xfrm>
            <a:custGeom>
              <a:avLst/>
              <a:gdLst/>
              <a:ahLst/>
              <a:cxnLst/>
              <a:rect l="l" t="t" r="r" b="b"/>
              <a:pathLst>
                <a:path w="1309" h="1941" fill="none" extrusionOk="0">
                  <a:moveTo>
                    <a:pt x="1308" y="0"/>
                  </a:moveTo>
                  <a:lnTo>
                    <a:pt x="0" y="194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8"/>
            <p:cNvSpPr/>
            <p:nvPr/>
          </p:nvSpPr>
          <p:spPr>
            <a:xfrm>
              <a:off x="1602975" y="3348650"/>
              <a:ext cx="21800" cy="28425"/>
            </a:xfrm>
            <a:custGeom>
              <a:avLst/>
              <a:gdLst/>
              <a:ahLst/>
              <a:cxnLst/>
              <a:rect l="l" t="t" r="r" b="b"/>
              <a:pathLst>
                <a:path w="872" h="1137" fill="none" extrusionOk="0">
                  <a:moveTo>
                    <a:pt x="871" y="0"/>
                  </a:moveTo>
                  <a:lnTo>
                    <a:pt x="0" y="1136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8"/>
            <p:cNvSpPr/>
            <p:nvPr/>
          </p:nvSpPr>
          <p:spPr>
            <a:xfrm>
              <a:off x="1647100" y="3363300"/>
              <a:ext cx="8500" cy="13000"/>
            </a:xfrm>
            <a:custGeom>
              <a:avLst/>
              <a:gdLst/>
              <a:ahLst/>
              <a:cxnLst/>
              <a:rect l="l" t="t" r="r" b="b"/>
              <a:pathLst>
                <a:path w="340" h="520" fill="none" extrusionOk="0">
                  <a:moveTo>
                    <a:pt x="340" y="0"/>
                  </a:moveTo>
                  <a:cubicBezTo>
                    <a:pt x="227" y="173"/>
                    <a:pt x="116" y="347"/>
                    <a:pt x="1" y="519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8"/>
            <p:cNvSpPr/>
            <p:nvPr/>
          </p:nvSpPr>
          <p:spPr>
            <a:xfrm>
              <a:off x="1400975" y="4906925"/>
              <a:ext cx="578750" cy="564075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8"/>
            <p:cNvSpPr/>
            <p:nvPr/>
          </p:nvSpPr>
          <p:spPr>
            <a:xfrm>
              <a:off x="1788825" y="4438575"/>
              <a:ext cx="654375" cy="656250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8"/>
            <p:cNvSpPr/>
            <p:nvPr/>
          </p:nvSpPr>
          <p:spPr>
            <a:xfrm>
              <a:off x="2252300" y="242200"/>
              <a:ext cx="4347225" cy="4384200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8"/>
            <p:cNvSpPr/>
            <p:nvPr/>
          </p:nvSpPr>
          <p:spPr>
            <a:xfrm>
              <a:off x="1781825" y="4431200"/>
              <a:ext cx="463500" cy="569750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8"/>
            <p:cNvSpPr/>
            <p:nvPr/>
          </p:nvSpPr>
          <p:spPr>
            <a:xfrm>
              <a:off x="1396550" y="4899550"/>
              <a:ext cx="385300" cy="537125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8"/>
            <p:cNvSpPr/>
            <p:nvPr/>
          </p:nvSpPr>
          <p:spPr>
            <a:xfrm>
              <a:off x="2245225" y="211450"/>
              <a:ext cx="4378600" cy="4422475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8"/>
            <p:cNvSpPr/>
            <p:nvPr/>
          </p:nvSpPr>
          <p:spPr>
            <a:xfrm>
              <a:off x="1884225" y="4633900"/>
              <a:ext cx="565850" cy="468375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8"/>
            <p:cNvSpPr/>
            <p:nvPr/>
          </p:nvSpPr>
          <p:spPr>
            <a:xfrm>
              <a:off x="1453075" y="5102250"/>
              <a:ext cx="533600" cy="3904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8"/>
            <p:cNvSpPr/>
            <p:nvPr/>
          </p:nvSpPr>
          <p:spPr>
            <a:xfrm>
              <a:off x="1918350" y="4817775"/>
              <a:ext cx="24625" cy="107375"/>
            </a:xfrm>
            <a:custGeom>
              <a:avLst/>
              <a:gdLst/>
              <a:ahLst/>
              <a:cxnLst/>
              <a:rect l="l" t="t" r="r" b="b"/>
              <a:pathLst>
                <a:path w="985" h="4295" fill="none" extrusionOk="0">
                  <a:moveTo>
                    <a:pt x="985" y="0"/>
                  </a:moveTo>
                  <a:cubicBezTo>
                    <a:pt x="484" y="1388"/>
                    <a:pt x="152" y="2827"/>
                    <a:pt x="0" y="429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8"/>
            <p:cNvSpPr/>
            <p:nvPr/>
          </p:nvSpPr>
          <p:spPr>
            <a:xfrm>
              <a:off x="1973850" y="4737975"/>
              <a:ext cx="50925" cy="241525"/>
            </a:xfrm>
            <a:custGeom>
              <a:avLst/>
              <a:gdLst/>
              <a:ahLst/>
              <a:cxnLst/>
              <a:rect l="l" t="t" r="r" b="b"/>
              <a:pathLst>
                <a:path w="2037" h="9661" fill="none" extrusionOk="0">
                  <a:moveTo>
                    <a:pt x="2036" y="0"/>
                  </a:moveTo>
                  <a:cubicBezTo>
                    <a:pt x="1162" y="3174"/>
                    <a:pt x="486" y="6404"/>
                    <a:pt x="1" y="966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8"/>
            <p:cNvSpPr/>
            <p:nvPr/>
          </p:nvSpPr>
          <p:spPr>
            <a:xfrm>
              <a:off x="2059375" y="4658425"/>
              <a:ext cx="55150" cy="237625"/>
            </a:xfrm>
            <a:custGeom>
              <a:avLst/>
              <a:gdLst/>
              <a:ahLst/>
              <a:cxnLst/>
              <a:rect l="l" t="t" r="r" b="b"/>
              <a:pathLst>
                <a:path w="2206" h="9505" fill="none" extrusionOk="0">
                  <a:moveTo>
                    <a:pt x="2205" y="1"/>
                  </a:moveTo>
                  <a:cubicBezTo>
                    <a:pt x="1468" y="3167"/>
                    <a:pt x="735" y="6335"/>
                    <a:pt x="0" y="950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8"/>
            <p:cNvSpPr/>
            <p:nvPr/>
          </p:nvSpPr>
          <p:spPr>
            <a:xfrm>
              <a:off x="2146175" y="4622200"/>
              <a:ext cx="52900" cy="202000"/>
            </a:xfrm>
            <a:custGeom>
              <a:avLst/>
              <a:gdLst/>
              <a:ahLst/>
              <a:cxnLst/>
              <a:rect l="l" t="t" r="r" b="b"/>
              <a:pathLst>
                <a:path w="2116" h="8080" fill="none" extrusionOk="0">
                  <a:moveTo>
                    <a:pt x="2115" y="0"/>
                  </a:moveTo>
                  <a:cubicBezTo>
                    <a:pt x="1411" y="2691"/>
                    <a:pt x="704" y="5387"/>
                    <a:pt x="0" y="808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8"/>
            <p:cNvSpPr/>
            <p:nvPr/>
          </p:nvSpPr>
          <p:spPr>
            <a:xfrm>
              <a:off x="2243375" y="4627725"/>
              <a:ext cx="14800" cy="56550"/>
            </a:xfrm>
            <a:custGeom>
              <a:avLst/>
              <a:gdLst/>
              <a:ahLst/>
              <a:cxnLst/>
              <a:rect l="l" t="t" r="r" b="b"/>
              <a:pathLst>
                <a:path w="592" h="2262" fill="none" extrusionOk="0">
                  <a:moveTo>
                    <a:pt x="591" y="0"/>
                  </a:moveTo>
                  <a:lnTo>
                    <a:pt x="0" y="2262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8"/>
            <p:cNvSpPr/>
            <p:nvPr/>
          </p:nvSpPr>
          <p:spPr>
            <a:xfrm>
              <a:off x="2318675" y="4638650"/>
              <a:ext cx="11125" cy="34000"/>
            </a:xfrm>
            <a:custGeom>
              <a:avLst/>
              <a:gdLst/>
              <a:ahLst/>
              <a:cxnLst/>
              <a:rect l="l" t="t" r="r" b="b"/>
              <a:pathLst>
                <a:path w="445" h="1360" fill="none" extrusionOk="0">
                  <a:moveTo>
                    <a:pt x="445" y="0"/>
                  </a:moveTo>
                  <a:lnTo>
                    <a:pt x="0" y="136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8"/>
            <p:cNvSpPr/>
            <p:nvPr/>
          </p:nvSpPr>
          <p:spPr>
            <a:xfrm>
              <a:off x="2359975" y="4642175"/>
              <a:ext cx="3675" cy="15125"/>
            </a:xfrm>
            <a:custGeom>
              <a:avLst/>
              <a:gdLst/>
              <a:ahLst/>
              <a:cxnLst/>
              <a:rect l="l" t="t" r="r" b="b"/>
              <a:pathLst>
                <a:path w="147" h="605" fill="none" extrusionOk="0">
                  <a:moveTo>
                    <a:pt x="147" y="1"/>
                  </a:moveTo>
                  <a:lnTo>
                    <a:pt x="1" y="605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91" name="Google Shape;2791;p8"/>
          <p:cNvGrpSpPr/>
          <p:nvPr/>
        </p:nvGrpSpPr>
        <p:grpSpPr>
          <a:xfrm rot="-459067">
            <a:off x="171568" y="1493994"/>
            <a:ext cx="1134938" cy="961429"/>
            <a:chOff x="652525" y="176550"/>
            <a:chExt cx="6269975" cy="5311425"/>
          </a:xfrm>
        </p:grpSpPr>
        <p:sp>
          <p:nvSpPr>
            <p:cNvPr id="2792" name="Google Shape;2792;p8"/>
            <p:cNvSpPr/>
            <p:nvPr/>
          </p:nvSpPr>
          <p:spPr>
            <a:xfrm>
              <a:off x="2949375" y="1608750"/>
              <a:ext cx="494175" cy="348600"/>
            </a:xfrm>
            <a:custGeom>
              <a:avLst/>
              <a:gdLst/>
              <a:ahLst/>
              <a:cxnLst/>
              <a:rect l="l" t="t" r="r" b="b"/>
              <a:pathLst>
                <a:path w="19767" h="13944" extrusionOk="0">
                  <a:moveTo>
                    <a:pt x="19386" y="1"/>
                  </a:moveTo>
                  <a:cubicBezTo>
                    <a:pt x="18953" y="1"/>
                    <a:pt x="17673" y="244"/>
                    <a:pt x="17511" y="244"/>
                  </a:cubicBezTo>
                  <a:cubicBezTo>
                    <a:pt x="17509" y="244"/>
                    <a:pt x="17507" y="244"/>
                    <a:pt x="17505" y="244"/>
                  </a:cubicBezTo>
                  <a:cubicBezTo>
                    <a:pt x="17228" y="234"/>
                    <a:pt x="16953" y="229"/>
                    <a:pt x="16680" y="229"/>
                  </a:cubicBezTo>
                  <a:cubicBezTo>
                    <a:pt x="14665" y="229"/>
                    <a:pt x="12769" y="496"/>
                    <a:pt x="11036" y="1019"/>
                  </a:cubicBezTo>
                  <a:cubicBezTo>
                    <a:pt x="4877" y="2874"/>
                    <a:pt x="2036" y="7501"/>
                    <a:pt x="892" y="10087"/>
                  </a:cubicBezTo>
                  <a:cubicBezTo>
                    <a:pt x="810" y="10276"/>
                    <a:pt x="0" y="11129"/>
                    <a:pt x="105" y="11306"/>
                  </a:cubicBezTo>
                  <a:cubicBezTo>
                    <a:pt x="119" y="11331"/>
                    <a:pt x="152" y="11342"/>
                    <a:pt x="198" y="11342"/>
                  </a:cubicBezTo>
                  <a:cubicBezTo>
                    <a:pt x="474" y="11342"/>
                    <a:pt x="1223" y="10967"/>
                    <a:pt x="1411" y="10967"/>
                  </a:cubicBezTo>
                  <a:cubicBezTo>
                    <a:pt x="1414" y="10967"/>
                    <a:pt x="1416" y="10967"/>
                    <a:pt x="1418" y="10967"/>
                  </a:cubicBezTo>
                  <a:cubicBezTo>
                    <a:pt x="4564" y="11195"/>
                    <a:pt x="7524" y="11953"/>
                    <a:pt x="10367" y="13294"/>
                  </a:cubicBezTo>
                  <a:lnTo>
                    <a:pt x="10731" y="12765"/>
                  </a:lnTo>
                  <a:lnTo>
                    <a:pt x="10466" y="13335"/>
                  </a:lnTo>
                  <a:cubicBezTo>
                    <a:pt x="10599" y="13398"/>
                    <a:pt x="11103" y="13943"/>
                    <a:pt x="11270" y="13943"/>
                  </a:cubicBezTo>
                  <a:cubicBezTo>
                    <a:pt x="11277" y="13943"/>
                    <a:pt x="11283" y="13942"/>
                    <a:pt x="11288" y="13941"/>
                  </a:cubicBezTo>
                  <a:cubicBezTo>
                    <a:pt x="11317" y="13933"/>
                    <a:pt x="11441" y="13359"/>
                    <a:pt x="11470" y="13344"/>
                  </a:cubicBezTo>
                  <a:cubicBezTo>
                    <a:pt x="11640" y="13267"/>
                    <a:pt x="11288" y="13105"/>
                    <a:pt x="11337" y="12928"/>
                  </a:cubicBezTo>
                  <a:cubicBezTo>
                    <a:pt x="12010" y="10390"/>
                    <a:pt x="13760" y="5513"/>
                    <a:pt x="17929" y="1310"/>
                  </a:cubicBezTo>
                  <a:cubicBezTo>
                    <a:pt x="18172" y="1066"/>
                    <a:pt x="19767" y="268"/>
                    <a:pt x="19522" y="23"/>
                  </a:cubicBezTo>
                  <a:cubicBezTo>
                    <a:pt x="19506" y="8"/>
                    <a:pt x="19458" y="1"/>
                    <a:pt x="19386" y="1"/>
                  </a:cubicBezTo>
                  <a:close/>
                </a:path>
              </a:pathLst>
            </a:custGeom>
            <a:solidFill>
              <a:srgbClr val="F4942E"/>
            </a:solidFill>
            <a:ln w="1817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8"/>
            <p:cNvSpPr/>
            <p:nvPr/>
          </p:nvSpPr>
          <p:spPr>
            <a:xfrm>
              <a:off x="3793275" y="1326150"/>
              <a:ext cx="753300" cy="364725"/>
            </a:xfrm>
            <a:custGeom>
              <a:avLst/>
              <a:gdLst/>
              <a:ahLst/>
              <a:cxnLst/>
              <a:rect l="l" t="t" r="r" b="b"/>
              <a:pathLst>
                <a:path w="30132" h="14589" extrusionOk="0">
                  <a:moveTo>
                    <a:pt x="20169" y="0"/>
                  </a:moveTo>
                  <a:cubicBezTo>
                    <a:pt x="17522" y="0"/>
                    <a:pt x="15063" y="327"/>
                    <a:pt x="12992" y="951"/>
                  </a:cubicBezTo>
                  <a:cubicBezTo>
                    <a:pt x="11686" y="1341"/>
                    <a:pt x="10426" y="1877"/>
                    <a:pt x="9240" y="2551"/>
                  </a:cubicBezTo>
                  <a:cubicBezTo>
                    <a:pt x="4393" y="5307"/>
                    <a:pt x="2000" y="9725"/>
                    <a:pt x="1007" y="12117"/>
                  </a:cubicBezTo>
                  <a:cubicBezTo>
                    <a:pt x="873" y="12437"/>
                    <a:pt x="1" y="13278"/>
                    <a:pt x="321" y="13412"/>
                  </a:cubicBezTo>
                  <a:cubicBezTo>
                    <a:pt x="325" y="13413"/>
                    <a:pt x="330" y="13414"/>
                    <a:pt x="337" y="13414"/>
                  </a:cubicBezTo>
                  <a:cubicBezTo>
                    <a:pt x="505" y="13414"/>
                    <a:pt x="1546" y="12992"/>
                    <a:pt x="1644" y="12985"/>
                  </a:cubicBezTo>
                  <a:cubicBezTo>
                    <a:pt x="2082" y="12944"/>
                    <a:pt x="2525" y="12914"/>
                    <a:pt x="2990" y="12914"/>
                  </a:cubicBezTo>
                  <a:cubicBezTo>
                    <a:pt x="3187" y="12914"/>
                    <a:pt x="3387" y="12920"/>
                    <a:pt x="3593" y="12932"/>
                  </a:cubicBezTo>
                  <a:cubicBezTo>
                    <a:pt x="7713" y="13162"/>
                    <a:pt x="10804" y="13642"/>
                    <a:pt x="13315" y="14030"/>
                  </a:cubicBezTo>
                  <a:cubicBezTo>
                    <a:pt x="15396" y="14347"/>
                    <a:pt x="16974" y="14589"/>
                    <a:pt x="18360" y="14589"/>
                  </a:cubicBezTo>
                  <a:cubicBezTo>
                    <a:pt x="19250" y="14589"/>
                    <a:pt x="20060" y="14489"/>
                    <a:pt x="20872" y="14246"/>
                  </a:cubicBezTo>
                  <a:cubicBezTo>
                    <a:pt x="22159" y="13858"/>
                    <a:pt x="23393" y="13118"/>
                    <a:pt x="24874" y="11841"/>
                  </a:cubicBezTo>
                  <a:cubicBezTo>
                    <a:pt x="26689" y="10278"/>
                    <a:pt x="27501" y="7716"/>
                    <a:pt x="28364" y="4991"/>
                  </a:cubicBezTo>
                  <a:cubicBezTo>
                    <a:pt x="28640" y="4119"/>
                    <a:pt x="29675" y="2665"/>
                    <a:pt x="30010" y="1758"/>
                  </a:cubicBezTo>
                  <a:cubicBezTo>
                    <a:pt x="30131" y="1436"/>
                    <a:pt x="29217" y="1625"/>
                    <a:pt x="28895" y="1508"/>
                  </a:cubicBezTo>
                  <a:cubicBezTo>
                    <a:pt x="28880" y="1501"/>
                    <a:pt x="29777" y="1351"/>
                    <a:pt x="29760" y="1344"/>
                  </a:cubicBezTo>
                  <a:cubicBezTo>
                    <a:pt x="26515" y="433"/>
                    <a:pt x="23217" y="0"/>
                    <a:pt x="20169" y="0"/>
                  </a:cubicBezTo>
                  <a:close/>
                </a:path>
              </a:pathLst>
            </a:custGeom>
            <a:solidFill>
              <a:schemeClr val="accent3"/>
            </a:solidFill>
            <a:ln w="18975" cap="flat" cmpd="sng">
              <a:solidFill>
                <a:schemeClr val="accent3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8"/>
            <p:cNvSpPr/>
            <p:nvPr/>
          </p:nvSpPr>
          <p:spPr>
            <a:xfrm>
              <a:off x="744075" y="1071650"/>
              <a:ext cx="6160475" cy="4388750"/>
            </a:xfrm>
            <a:custGeom>
              <a:avLst/>
              <a:gdLst/>
              <a:ahLst/>
              <a:cxnLst/>
              <a:rect l="l" t="t" r="r" b="b"/>
              <a:pathLst>
                <a:path w="246419" h="175550" extrusionOk="0">
                  <a:moveTo>
                    <a:pt x="216780" y="1"/>
                  </a:moveTo>
                  <a:cubicBezTo>
                    <a:pt x="216726" y="1"/>
                    <a:pt x="216233" y="2437"/>
                    <a:pt x="216184" y="2454"/>
                  </a:cubicBezTo>
                  <a:cubicBezTo>
                    <a:pt x="215983" y="2517"/>
                    <a:pt x="216524" y="3455"/>
                    <a:pt x="216456" y="3654"/>
                  </a:cubicBezTo>
                  <a:cubicBezTo>
                    <a:pt x="216087" y="4943"/>
                    <a:pt x="215642" y="5992"/>
                    <a:pt x="215060" y="6928"/>
                  </a:cubicBezTo>
                  <a:cubicBezTo>
                    <a:pt x="212086" y="11829"/>
                    <a:pt x="206404" y="18439"/>
                    <a:pt x="196254" y="22045"/>
                  </a:cubicBezTo>
                  <a:cubicBezTo>
                    <a:pt x="192157" y="23488"/>
                    <a:pt x="188371" y="24733"/>
                    <a:pt x="184605" y="25972"/>
                  </a:cubicBezTo>
                  <a:cubicBezTo>
                    <a:pt x="182363" y="26699"/>
                    <a:pt x="180191" y="27404"/>
                    <a:pt x="178036" y="28161"/>
                  </a:cubicBezTo>
                  <a:cubicBezTo>
                    <a:pt x="168222" y="31484"/>
                    <a:pt x="158789" y="35110"/>
                    <a:pt x="146197" y="42255"/>
                  </a:cubicBezTo>
                  <a:cubicBezTo>
                    <a:pt x="137525" y="47197"/>
                    <a:pt x="128746" y="50913"/>
                    <a:pt x="118566" y="53979"/>
                  </a:cubicBezTo>
                  <a:cubicBezTo>
                    <a:pt x="112538" y="55794"/>
                    <a:pt x="106653" y="57200"/>
                    <a:pt x="100908" y="58565"/>
                  </a:cubicBezTo>
                  <a:cubicBezTo>
                    <a:pt x="97951" y="59270"/>
                    <a:pt x="95021" y="59971"/>
                    <a:pt x="92103" y="60717"/>
                  </a:cubicBezTo>
                  <a:cubicBezTo>
                    <a:pt x="91249" y="60923"/>
                    <a:pt x="90408" y="61175"/>
                    <a:pt x="89567" y="61430"/>
                  </a:cubicBezTo>
                  <a:cubicBezTo>
                    <a:pt x="82844" y="63454"/>
                    <a:pt x="76913" y="66447"/>
                    <a:pt x="71636" y="69108"/>
                  </a:cubicBezTo>
                  <a:cubicBezTo>
                    <a:pt x="71088" y="69377"/>
                    <a:pt x="70543" y="69646"/>
                    <a:pt x="70019" y="69911"/>
                  </a:cubicBezTo>
                  <a:cubicBezTo>
                    <a:pt x="66018" y="71927"/>
                    <a:pt x="62220" y="73752"/>
                    <a:pt x="58523" y="74865"/>
                  </a:cubicBezTo>
                  <a:cubicBezTo>
                    <a:pt x="56364" y="75514"/>
                    <a:pt x="54352" y="75885"/>
                    <a:pt x="52408" y="76023"/>
                  </a:cubicBezTo>
                  <a:cubicBezTo>
                    <a:pt x="51522" y="76075"/>
                    <a:pt x="50660" y="76099"/>
                    <a:pt x="49816" y="76099"/>
                  </a:cubicBezTo>
                  <a:cubicBezTo>
                    <a:pt x="44603" y="76099"/>
                    <a:pt x="40085" y="75176"/>
                    <a:pt x="34961" y="74104"/>
                  </a:cubicBezTo>
                  <a:cubicBezTo>
                    <a:pt x="29964" y="73071"/>
                    <a:pt x="24287" y="71872"/>
                    <a:pt x="16892" y="71401"/>
                  </a:cubicBezTo>
                  <a:cubicBezTo>
                    <a:pt x="10699" y="71013"/>
                    <a:pt x="5643" y="69266"/>
                    <a:pt x="2262" y="66302"/>
                  </a:cubicBezTo>
                  <a:cubicBezTo>
                    <a:pt x="2092" y="66155"/>
                    <a:pt x="1998" y="65674"/>
                    <a:pt x="1825" y="65674"/>
                  </a:cubicBezTo>
                  <a:cubicBezTo>
                    <a:pt x="1815" y="65674"/>
                    <a:pt x="1805" y="65675"/>
                    <a:pt x="1794" y="65679"/>
                  </a:cubicBezTo>
                  <a:cubicBezTo>
                    <a:pt x="1794" y="65679"/>
                    <a:pt x="1794" y="65679"/>
                    <a:pt x="1794" y="65679"/>
                  </a:cubicBezTo>
                  <a:cubicBezTo>
                    <a:pt x="1731" y="65679"/>
                    <a:pt x="284" y="63044"/>
                    <a:pt x="220" y="63044"/>
                  </a:cubicBezTo>
                  <a:cubicBezTo>
                    <a:pt x="219" y="63044"/>
                    <a:pt x="219" y="63044"/>
                    <a:pt x="219" y="63044"/>
                  </a:cubicBezTo>
                  <a:cubicBezTo>
                    <a:pt x="0" y="63189"/>
                    <a:pt x="1164" y="66660"/>
                    <a:pt x="1244" y="66922"/>
                  </a:cubicBezTo>
                  <a:cubicBezTo>
                    <a:pt x="13419" y="117517"/>
                    <a:pt x="20957" y="148713"/>
                    <a:pt x="23048" y="157143"/>
                  </a:cubicBezTo>
                  <a:cubicBezTo>
                    <a:pt x="25484" y="167144"/>
                    <a:pt x="51921" y="173797"/>
                    <a:pt x="64847" y="174983"/>
                  </a:cubicBezTo>
                  <a:cubicBezTo>
                    <a:pt x="69024" y="175359"/>
                    <a:pt x="72971" y="175550"/>
                    <a:pt x="76796" y="175550"/>
                  </a:cubicBezTo>
                  <a:cubicBezTo>
                    <a:pt x="83818" y="175550"/>
                    <a:pt x="90423" y="174905"/>
                    <a:pt x="97263" y="173574"/>
                  </a:cubicBezTo>
                  <a:cubicBezTo>
                    <a:pt x="97464" y="173540"/>
                    <a:pt x="97685" y="173497"/>
                    <a:pt x="97903" y="173434"/>
                  </a:cubicBezTo>
                  <a:cubicBezTo>
                    <a:pt x="100647" y="172896"/>
                    <a:pt x="103725" y="172074"/>
                    <a:pt x="107588" y="170911"/>
                  </a:cubicBezTo>
                  <a:cubicBezTo>
                    <a:pt x="109845" y="170232"/>
                    <a:pt x="112121" y="169519"/>
                    <a:pt x="114411" y="168778"/>
                  </a:cubicBezTo>
                  <a:cubicBezTo>
                    <a:pt x="116678" y="168041"/>
                    <a:pt x="118997" y="167316"/>
                    <a:pt x="121280" y="166630"/>
                  </a:cubicBezTo>
                  <a:cubicBezTo>
                    <a:pt x="126443" y="165074"/>
                    <a:pt x="130316" y="164117"/>
                    <a:pt x="133841" y="163554"/>
                  </a:cubicBezTo>
                  <a:cubicBezTo>
                    <a:pt x="141047" y="162352"/>
                    <a:pt x="148260" y="160651"/>
                    <a:pt x="155943" y="158336"/>
                  </a:cubicBezTo>
                  <a:cubicBezTo>
                    <a:pt x="171286" y="153716"/>
                    <a:pt x="185901" y="147378"/>
                    <a:pt x="199557" y="141248"/>
                  </a:cubicBezTo>
                  <a:cubicBezTo>
                    <a:pt x="204565" y="139006"/>
                    <a:pt x="209109" y="136616"/>
                    <a:pt x="213232" y="134224"/>
                  </a:cubicBezTo>
                  <a:cubicBezTo>
                    <a:pt x="225943" y="126783"/>
                    <a:pt x="234525" y="118932"/>
                    <a:pt x="239855" y="113059"/>
                  </a:cubicBezTo>
                  <a:cubicBezTo>
                    <a:pt x="240369" y="112511"/>
                    <a:pt x="240864" y="111973"/>
                    <a:pt x="241385" y="111447"/>
                  </a:cubicBezTo>
                  <a:cubicBezTo>
                    <a:pt x="244095" y="108616"/>
                    <a:pt x="246419" y="106161"/>
                    <a:pt x="246038" y="102899"/>
                  </a:cubicBezTo>
                  <a:cubicBezTo>
                    <a:pt x="245217" y="98172"/>
                    <a:pt x="243392" y="91415"/>
                    <a:pt x="241768" y="85411"/>
                  </a:cubicBezTo>
                  <a:cubicBezTo>
                    <a:pt x="240970" y="82507"/>
                    <a:pt x="240219" y="79749"/>
                    <a:pt x="239659" y="77458"/>
                  </a:cubicBezTo>
                  <a:cubicBezTo>
                    <a:pt x="238719" y="73733"/>
                    <a:pt x="238290" y="71350"/>
                    <a:pt x="237858" y="69043"/>
                  </a:cubicBezTo>
                  <a:cubicBezTo>
                    <a:pt x="237293" y="65940"/>
                    <a:pt x="236767" y="62983"/>
                    <a:pt x="235107" y="57040"/>
                  </a:cubicBezTo>
                  <a:cubicBezTo>
                    <a:pt x="232489" y="47767"/>
                    <a:pt x="231362" y="46196"/>
                    <a:pt x="230373" y="44817"/>
                  </a:cubicBezTo>
                  <a:cubicBezTo>
                    <a:pt x="229212" y="43229"/>
                    <a:pt x="228192" y="41833"/>
                    <a:pt x="225758" y="32014"/>
                  </a:cubicBezTo>
                  <a:cubicBezTo>
                    <a:pt x="223121" y="21522"/>
                    <a:pt x="220569" y="12525"/>
                    <a:pt x="217663" y="3656"/>
                  </a:cubicBezTo>
                  <a:cubicBezTo>
                    <a:pt x="217583" y="3392"/>
                    <a:pt x="217042" y="1"/>
                    <a:pt x="216781" y="1"/>
                  </a:cubicBezTo>
                  <a:cubicBezTo>
                    <a:pt x="216781" y="1"/>
                    <a:pt x="216781" y="1"/>
                    <a:pt x="216780" y="1"/>
                  </a:cubicBezTo>
                  <a:close/>
                </a:path>
              </a:pathLst>
            </a:custGeom>
            <a:solidFill>
              <a:schemeClr val="dk1"/>
            </a:solidFill>
            <a:ln w="18175" cap="flat" cmpd="sng">
              <a:solidFill>
                <a:schemeClr val="dk1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8"/>
            <p:cNvSpPr/>
            <p:nvPr/>
          </p:nvSpPr>
          <p:spPr>
            <a:xfrm>
              <a:off x="787400" y="2088450"/>
              <a:ext cx="222600" cy="195150"/>
            </a:xfrm>
            <a:custGeom>
              <a:avLst/>
              <a:gdLst/>
              <a:ahLst/>
              <a:cxnLst/>
              <a:rect l="l" t="t" r="r" b="b"/>
              <a:pathLst>
                <a:path w="8904" h="7806" extrusionOk="0">
                  <a:moveTo>
                    <a:pt x="8240" y="0"/>
                  </a:moveTo>
                  <a:cubicBezTo>
                    <a:pt x="8181" y="0"/>
                    <a:pt x="8121" y="9"/>
                    <a:pt x="8062" y="27"/>
                  </a:cubicBezTo>
                  <a:cubicBezTo>
                    <a:pt x="8011" y="44"/>
                    <a:pt x="7968" y="56"/>
                    <a:pt x="7924" y="95"/>
                  </a:cubicBezTo>
                  <a:cubicBezTo>
                    <a:pt x="4737" y="1947"/>
                    <a:pt x="2928" y="3328"/>
                    <a:pt x="2296" y="3832"/>
                  </a:cubicBezTo>
                  <a:cubicBezTo>
                    <a:pt x="1537" y="4455"/>
                    <a:pt x="820" y="5456"/>
                    <a:pt x="127" y="6896"/>
                  </a:cubicBezTo>
                  <a:cubicBezTo>
                    <a:pt x="1" y="7170"/>
                    <a:pt x="78" y="7512"/>
                    <a:pt x="311" y="7679"/>
                  </a:cubicBezTo>
                  <a:cubicBezTo>
                    <a:pt x="423" y="7767"/>
                    <a:pt x="544" y="7805"/>
                    <a:pt x="668" y="7805"/>
                  </a:cubicBezTo>
                  <a:cubicBezTo>
                    <a:pt x="732" y="7805"/>
                    <a:pt x="796" y="7795"/>
                    <a:pt x="861" y="7776"/>
                  </a:cubicBezTo>
                  <a:cubicBezTo>
                    <a:pt x="953" y="7744"/>
                    <a:pt x="1038" y="7703"/>
                    <a:pt x="1113" y="7647"/>
                  </a:cubicBezTo>
                  <a:cubicBezTo>
                    <a:pt x="2206" y="6588"/>
                    <a:pt x="3311" y="5730"/>
                    <a:pt x="4489" y="4773"/>
                  </a:cubicBezTo>
                  <a:cubicBezTo>
                    <a:pt x="5934" y="3658"/>
                    <a:pt x="7396" y="2509"/>
                    <a:pt x="8707" y="1040"/>
                  </a:cubicBezTo>
                  <a:cubicBezTo>
                    <a:pt x="8903" y="822"/>
                    <a:pt x="8903" y="483"/>
                    <a:pt x="8721" y="221"/>
                  </a:cubicBezTo>
                  <a:cubicBezTo>
                    <a:pt x="8597" y="80"/>
                    <a:pt x="8421" y="0"/>
                    <a:pt x="8240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8"/>
            <p:cNvSpPr/>
            <p:nvPr/>
          </p:nvSpPr>
          <p:spPr>
            <a:xfrm>
              <a:off x="1972275" y="1326250"/>
              <a:ext cx="1152425" cy="764100"/>
            </a:xfrm>
            <a:custGeom>
              <a:avLst/>
              <a:gdLst/>
              <a:ahLst/>
              <a:cxnLst/>
              <a:rect l="l" t="t" r="r" b="b"/>
              <a:pathLst>
                <a:path w="46097" h="30564" extrusionOk="0">
                  <a:moveTo>
                    <a:pt x="45752" y="0"/>
                  </a:moveTo>
                  <a:cubicBezTo>
                    <a:pt x="44860" y="0"/>
                    <a:pt x="41888" y="643"/>
                    <a:pt x="41634" y="680"/>
                  </a:cubicBezTo>
                  <a:cubicBezTo>
                    <a:pt x="39392" y="1003"/>
                    <a:pt x="37179" y="1495"/>
                    <a:pt x="35010" y="2147"/>
                  </a:cubicBezTo>
                  <a:cubicBezTo>
                    <a:pt x="18458" y="7130"/>
                    <a:pt x="7325" y="20354"/>
                    <a:pt x="2163" y="27793"/>
                  </a:cubicBezTo>
                  <a:cubicBezTo>
                    <a:pt x="1964" y="28077"/>
                    <a:pt x="1" y="30362"/>
                    <a:pt x="287" y="30559"/>
                  </a:cubicBezTo>
                  <a:cubicBezTo>
                    <a:pt x="291" y="30562"/>
                    <a:pt x="297" y="30563"/>
                    <a:pt x="305" y="30563"/>
                  </a:cubicBezTo>
                  <a:cubicBezTo>
                    <a:pt x="569" y="30563"/>
                    <a:pt x="2682" y="28802"/>
                    <a:pt x="2858" y="28750"/>
                  </a:cubicBezTo>
                  <a:lnTo>
                    <a:pt x="2895" y="28738"/>
                  </a:lnTo>
                  <a:cubicBezTo>
                    <a:pt x="3246" y="28607"/>
                    <a:pt x="3612" y="28484"/>
                    <a:pt x="3988" y="28372"/>
                  </a:cubicBezTo>
                  <a:cubicBezTo>
                    <a:pt x="5665" y="27868"/>
                    <a:pt x="7353" y="27614"/>
                    <a:pt x="9036" y="27614"/>
                  </a:cubicBezTo>
                  <a:cubicBezTo>
                    <a:pt x="10183" y="27614"/>
                    <a:pt x="11326" y="27732"/>
                    <a:pt x="12461" y="27968"/>
                  </a:cubicBezTo>
                  <a:cubicBezTo>
                    <a:pt x="12564" y="27989"/>
                    <a:pt x="13092" y="28763"/>
                    <a:pt x="13205" y="28763"/>
                  </a:cubicBezTo>
                  <a:cubicBezTo>
                    <a:pt x="13207" y="28763"/>
                    <a:pt x="13209" y="28763"/>
                    <a:pt x="13210" y="28763"/>
                  </a:cubicBezTo>
                  <a:cubicBezTo>
                    <a:pt x="13356" y="28716"/>
                    <a:pt x="13041" y="27817"/>
                    <a:pt x="13123" y="27686"/>
                  </a:cubicBezTo>
                  <a:cubicBezTo>
                    <a:pt x="15244" y="24247"/>
                    <a:pt x="23599" y="12220"/>
                    <a:pt x="42034" y="1846"/>
                  </a:cubicBezTo>
                  <a:cubicBezTo>
                    <a:pt x="42291" y="1698"/>
                    <a:pt x="46096" y="343"/>
                    <a:pt x="46002" y="57"/>
                  </a:cubicBezTo>
                  <a:cubicBezTo>
                    <a:pt x="45988" y="18"/>
                    <a:pt x="45898" y="0"/>
                    <a:pt x="45752" y="0"/>
                  </a:cubicBezTo>
                  <a:close/>
                </a:path>
              </a:pathLst>
            </a:custGeom>
            <a:solidFill>
              <a:schemeClr val="accent5"/>
            </a:solidFill>
            <a:ln w="18175" cap="flat" cmpd="sng">
              <a:solidFill>
                <a:schemeClr val="accent5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8"/>
            <p:cNvSpPr/>
            <p:nvPr/>
          </p:nvSpPr>
          <p:spPr>
            <a:xfrm>
              <a:off x="715000" y="253900"/>
              <a:ext cx="5437325" cy="2688725"/>
            </a:xfrm>
            <a:custGeom>
              <a:avLst/>
              <a:gdLst/>
              <a:ahLst/>
              <a:cxnLst/>
              <a:rect l="l" t="t" r="r" b="b"/>
              <a:pathLst>
                <a:path w="217493" h="107549" extrusionOk="0">
                  <a:moveTo>
                    <a:pt x="93165" y="28874"/>
                  </a:moveTo>
                  <a:cubicBezTo>
                    <a:pt x="95107" y="28874"/>
                    <a:pt x="97145" y="29258"/>
                    <a:pt x="99262" y="30030"/>
                  </a:cubicBezTo>
                  <a:cubicBezTo>
                    <a:pt x="99434" y="30081"/>
                    <a:pt x="99551" y="30205"/>
                    <a:pt x="99616" y="30343"/>
                  </a:cubicBezTo>
                  <a:cubicBezTo>
                    <a:pt x="99694" y="30503"/>
                    <a:pt x="99711" y="30653"/>
                    <a:pt x="99660" y="30828"/>
                  </a:cubicBezTo>
                  <a:cubicBezTo>
                    <a:pt x="99584" y="31004"/>
                    <a:pt x="99444" y="31155"/>
                    <a:pt x="99250" y="31211"/>
                  </a:cubicBezTo>
                  <a:cubicBezTo>
                    <a:pt x="99191" y="31229"/>
                    <a:pt x="99130" y="31238"/>
                    <a:pt x="99069" y="31238"/>
                  </a:cubicBezTo>
                  <a:cubicBezTo>
                    <a:pt x="98996" y="31238"/>
                    <a:pt x="98923" y="31225"/>
                    <a:pt x="98852" y="31198"/>
                  </a:cubicBezTo>
                  <a:cubicBezTo>
                    <a:pt x="96863" y="30487"/>
                    <a:pt x="94942" y="30125"/>
                    <a:pt x="93115" y="30125"/>
                  </a:cubicBezTo>
                  <a:cubicBezTo>
                    <a:pt x="91844" y="30125"/>
                    <a:pt x="90618" y="30300"/>
                    <a:pt x="89446" y="30653"/>
                  </a:cubicBezTo>
                  <a:cubicBezTo>
                    <a:pt x="84717" y="32078"/>
                    <a:pt x="82477" y="35947"/>
                    <a:pt x="82368" y="36111"/>
                  </a:cubicBezTo>
                  <a:cubicBezTo>
                    <a:pt x="82303" y="36235"/>
                    <a:pt x="82157" y="36359"/>
                    <a:pt x="82012" y="36402"/>
                  </a:cubicBezTo>
                  <a:cubicBezTo>
                    <a:pt x="81953" y="36420"/>
                    <a:pt x="81892" y="36429"/>
                    <a:pt x="81831" y="36429"/>
                  </a:cubicBezTo>
                  <a:cubicBezTo>
                    <a:pt x="81718" y="36429"/>
                    <a:pt x="81607" y="36398"/>
                    <a:pt x="81520" y="36337"/>
                  </a:cubicBezTo>
                  <a:cubicBezTo>
                    <a:pt x="81207" y="36174"/>
                    <a:pt x="81118" y="35784"/>
                    <a:pt x="81268" y="35501"/>
                  </a:cubicBezTo>
                  <a:cubicBezTo>
                    <a:pt x="81309" y="35462"/>
                    <a:pt x="83881" y="31048"/>
                    <a:pt x="89189" y="29451"/>
                  </a:cubicBezTo>
                  <a:cubicBezTo>
                    <a:pt x="90462" y="29067"/>
                    <a:pt x="91790" y="28874"/>
                    <a:pt x="93165" y="28874"/>
                  </a:cubicBezTo>
                  <a:close/>
                  <a:moveTo>
                    <a:pt x="195931" y="26887"/>
                  </a:moveTo>
                  <a:cubicBezTo>
                    <a:pt x="196065" y="26887"/>
                    <a:pt x="196207" y="26938"/>
                    <a:pt x="196321" y="27015"/>
                  </a:cubicBezTo>
                  <a:cubicBezTo>
                    <a:pt x="196454" y="27107"/>
                    <a:pt x="196551" y="27262"/>
                    <a:pt x="196568" y="27412"/>
                  </a:cubicBezTo>
                  <a:cubicBezTo>
                    <a:pt x="196612" y="27737"/>
                    <a:pt x="196415" y="28033"/>
                    <a:pt x="196054" y="28142"/>
                  </a:cubicBezTo>
                  <a:cubicBezTo>
                    <a:pt x="195705" y="28195"/>
                    <a:pt x="195361" y="28273"/>
                    <a:pt x="195024" y="28372"/>
                  </a:cubicBezTo>
                  <a:cubicBezTo>
                    <a:pt x="190821" y="29640"/>
                    <a:pt x="188950" y="34286"/>
                    <a:pt x="188327" y="36230"/>
                  </a:cubicBezTo>
                  <a:cubicBezTo>
                    <a:pt x="188230" y="36521"/>
                    <a:pt x="188383" y="36841"/>
                    <a:pt x="188662" y="36994"/>
                  </a:cubicBezTo>
                  <a:cubicBezTo>
                    <a:pt x="190768" y="37983"/>
                    <a:pt x="192772" y="39340"/>
                    <a:pt x="194629" y="40983"/>
                  </a:cubicBezTo>
                  <a:cubicBezTo>
                    <a:pt x="194743" y="41104"/>
                    <a:pt x="194816" y="41255"/>
                    <a:pt x="194838" y="41417"/>
                  </a:cubicBezTo>
                  <a:cubicBezTo>
                    <a:pt x="194842" y="41599"/>
                    <a:pt x="194782" y="41747"/>
                    <a:pt x="194665" y="41885"/>
                  </a:cubicBezTo>
                  <a:cubicBezTo>
                    <a:pt x="194610" y="41955"/>
                    <a:pt x="194496" y="42016"/>
                    <a:pt x="194399" y="42043"/>
                  </a:cubicBezTo>
                  <a:cubicBezTo>
                    <a:pt x="194332" y="42063"/>
                    <a:pt x="194264" y="42073"/>
                    <a:pt x="194197" y="42073"/>
                  </a:cubicBezTo>
                  <a:cubicBezTo>
                    <a:pt x="194049" y="42073"/>
                    <a:pt x="193907" y="42022"/>
                    <a:pt x="193783" y="41914"/>
                  </a:cubicBezTo>
                  <a:cubicBezTo>
                    <a:pt x="188139" y="36902"/>
                    <a:pt x="182655" y="36075"/>
                    <a:pt x="179647" y="36075"/>
                  </a:cubicBezTo>
                  <a:cubicBezTo>
                    <a:pt x="178255" y="36075"/>
                    <a:pt x="177393" y="36252"/>
                    <a:pt x="177292" y="36274"/>
                  </a:cubicBezTo>
                  <a:cubicBezTo>
                    <a:pt x="177243" y="36285"/>
                    <a:pt x="177195" y="36290"/>
                    <a:pt x="177148" y="36290"/>
                  </a:cubicBezTo>
                  <a:cubicBezTo>
                    <a:pt x="176861" y="36290"/>
                    <a:pt x="176611" y="36091"/>
                    <a:pt x="176552" y="35818"/>
                  </a:cubicBezTo>
                  <a:cubicBezTo>
                    <a:pt x="176482" y="35498"/>
                    <a:pt x="176642" y="35164"/>
                    <a:pt x="176955" y="35067"/>
                  </a:cubicBezTo>
                  <a:lnTo>
                    <a:pt x="176783" y="34490"/>
                  </a:lnTo>
                  <a:lnTo>
                    <a:pt x="177003" y="35050"/>
                  </a:lnTo>
                  <a:cubicBezTo>
                    <a:pt x="177088" y="35037"/>
                    <a:pt x="178071" y="34822"/>
                    <a:pt x="179668" y="34822"/>
                  </a:cubicBezTo>
                  <a:cubicBezTo>
                    <a:pt x="181346" y="34822"/>
                    <a:pt x="183702" y="35059"/>
                    <a:pt x="186408" y="36017"/>
                  </a:cubicBezTo>
                  <a:cubicBezTo>
                    <a:pt x="186476" y="36043"/>
                    <a:pt x="186548" y="36056"/>
                    <a:pt x="186621" y="36056"/>
                  </a:cubicBezTo>
                  <a:cubicBezTo>
                    <a:pt x="186683" y="36056"/>
                    <a:pt x="186745" y="36047"/>
                    <a:pt x="186805" y="36029"/>
                  </a:cubicBezTo>
                  <a:lnTo>
                    <a:pt x="186902" y="36002"/>
                  </a:lnTo>
                  <a:cubicBezTo>
                    <a:pt x="187038" y="35935"/>
                    <a:pt x="187152" y="35796"/>
                    <a:pt x="187207" y="35624"/>
                  </a:cubicBezTo>
                  <a:cubicBezTo>
                    <a:pt x="188058" y="33062"/>
                    <a:pt x="190128" y="28537"/>
                    <a:pt x="194641" y="27180"/>
                  </a:cubicBezTo>
                  <a:cubicBezTo>
                    <a:pt x="195046" y="27061"/>
                    <a:pt x="195451" y="26964"/>
                    <a:pt x="195863" y="26891"/>
                  </a:cubicBezTo>
                  <a:cubicBezTo>
                    <a:pt x="195885" y="26888"/>
                    <a:pt x="195908" y="26887"/>
                    <a:pt x="195931" y="26887"/>
                  </a:cubicBezTo>
                  <a:close/>
                  <a:moveTo>
                    <a:pt x="167151" y="25976"/>
                  </a:moveTo>
                  <a:cubicBezTo>
                    <a:pt x="167355" y="25976"/>
                    <a:pt x="167571" y="26088"/>
                    <a:pt x="167686" y="26264"/>
                  </a:cubicBezTo>
                  <a:cubicBezTo>
                    <a:pt x="167771" y="26394"/>
                    <a:pt x="167819" y="26564"/>
                    <a:pt x="167793" y="26729"/>
                  </a:cubicBezTo>
                  <a:cubicBezTo>
                    <a:pt x="167742" y="26901"/>
                    <a:pt x="167647" y="27034"/>
                    <a:pt x="167519" y="27124"/>
                  </a:cubicBezTo>
                  <a:cubicBezTo>
                    <a:pt x="164193" y="29383"/>
                    <a:pt x="163636" y="33009"/>
                    <a:pt x="163602" y="34982"/>
                  </a:cubicBezTo>
                  <a:cubicBezTo>
                    <a:pt x="163604" y="35164"/>
                    <a:pt x="162887" y="36344"/>
                    <a:pt x="163028" y="36460"/>
                  </a:cubicBezTo>
                  <a:cubicBezTo>
                    <a:pt x="163036" y="36467"/>
                    <a:pt x="163047" y="36470"/>
                    <a:pt x="163060" y="36470"/>
                  </a:cubicBezTo>
                  <a:cubicBezTo>
                    <a:pt x="163278" y="36470"/>
                    <a:pt x="164143" y="35637"/>
                    <a:pt x="164315" y="35605"/>
                  </a:cubicBezTo>
                  <a:cubicBezTo>
                    <a:pt x="165498" y="35455"/>
                    <a:pt x="166791" y="35390"/>
                    <a:pt x="168146" y="35390"/>
                  </a:cubicBezTo>
                  <a:cubicBezTo>
                    <a:pt x="168348" y="35390"/>
                    <a:pt x="168551" y="35391"/>
                    <a:pt x="168755" y="35394"/>
                  </a:cubicBezTo>
                  <a:cubicBezTo>
                    <a:pt x="169104" y="35421"/>
                    <a:pt x="169373" y="35704"/>
                    <a:pt x="169371" y="36044"/>
                  </a:cubicBezTo>
                  <a:cubicBezTo>
                    <a:pt x="169371" y="36305"/>
                    <a:pt x="169199" y="36516"/>
                    <a:pt x="168813" y="36633"/>
                  </a:cubicBezTo>
                  <a:lnTo>
                    <a:pt x="168716" y="36662"/>
                  </a:lnTo>
                  <a:cubicBezTo>
                    <a:pt x="168423" y="36653"/>
                    <a:pt x="168134" y="36649"/>
                    <a:pt x="167850" y="36649"/>
                  </a:cubicBezTo>
                  <a:cubicBezTo>
                    <a:pt x="166139" y="36649"/>
                    <a:pt x="164586" y="36803"/>
                    <a:pt x="163057" y="37083"/>
                  </a:cubicBezTo>
                  <a:cubicBezTo>
                    <a:pt x="162514" y="37195"/>
                    <a:pt x="162002" y="37323"/>
                    <a:pt x="161525" y="37469"/>
                  </a:cubicBezTo>
                  <a:cubicBezTo>
                    <a:pt x="155545" y="39267"/>
                    <a:pt x="154096" y="43843"/>
                    <a:pt x="152705" y="48269"/>
                  </a:cubicBezTo>
                  <a:cubicBezTo>
                    <a:pt x="151771" y="51168"/>
                    <a:pt x="150913" y="53890"/>
                    <a:pt x="148831" y="55669"/>
                  </a:cubicBezTo>
                  <a:cubicBezTo>
                    <a:pt x="147229" y="57041"/>
                    <a:pt x="145809" y="57889"/>
                    <a:pt x="144345" y="58328"/>
                  </a:cubicBezTo>
                  <a:cubicBezTo>
                    <a:pt x="143426" y="58604"/>
                    <a:pt x="142493" y="58714"/>
                    <a:pt x="141495" y="58714"/>
                  </a:cubicBezTo>
                  <a:cubicBezTo>
                    <a:pt x="139964" y="58714"/>
                    <a:pt x="138278" y="58456"/>
                    <a:pt x="136252" y="58146"/>
                  </a:cubicBezTo>
                  <a:cubicBezTo>
                    <a:pt x="133780" y="57766"/>
                    <a:pt x="130733" y="57296"/>
                    <a:pt x="126654" y="57056"/>
                  </a:cubicBezTo>
                  <a:cubicBezTo>
                    <a:pt x="126445" y="57044"/>
                    <a:pt x="126240" y="57038"/>
                    <a:pt x="126036" y="57038"/>
                  </a:cubicBezTo>
                  <a:cubicBezTo>
                    <a:pt x="125096" y="57038"/>
                    <a:pt x="124196" y="57167"/>
                    <a:pt x="123190" y="57470"/>
                  </a:cubicBezTo>
                  <a:cubicBezTo>
                    <a:pt x="123171" y="57469"/>
                    <a:pt x="123151" y="57469"/>
                    <a:pt x="123131" y="57469"/>
                  </a:cubicBezTo>
                  <a:cubicBezTo>
                    <a:pt x="123073" y="57469"/>
                    <a:pt x="123014" y="57473"/>
                    <a:pt x="122960" y="57489"/>
                  </a:cubicBezTo>
                  <a:cubicBezTo>
                    <a:pt x="119680" y="58505"/>
                    <a:pt x="117564" y="61052"/>
                    <a:pt x="115313" y="63745"/>
                  </a:cubicBezTo>
                  <a:cubicBezTo>
                    <a:pt x="113216" y="66264"/>
                    <a:pt x="111071" y="68872"/>
                    <a:pt x="107927" y="69819"/>
                  </a:cubicBezTo>
                  <a:cubicBezTo>
                    <a:pt x="107100" y="70069"/>
                    <a:pt x="106236" y="70194"/>
                    <a:pt x="105328" y="70194"/>
                  </a:cubicBezTo>
                  <a:cubicBezTo>
                    <a:pt x="103443" y="70194"/>
                    <a:pt x="101371" y="69653"/>
                    <a:pt x="99061" y="68564"/>
                  </a:cubicBezTo>
                  <a:cubicBezTo>
                    <a:pt x="95974" y="67092"/>
                    <a:pt x="92585" y="66358"/>
                    <a:pt x="88925" y="66358"/>
                  </a:cubicBezTo>
                  <a:cubicBezTo>
                    <a:pt x="85843" y="66358"/>
                    <a:pt x="82569" y="66878"/>
                    <a:pt x="79123" y="67917"/>
                  </a:cubicBezTo>
                  <a:cubicBezTo>
                    <a:pt x="74779" y="69225"/>
                    <a:pt x="71219" y="71058"/>
                    <a:pt x="68957" y="72340"/>
                  </a:cubicBezTo>
                  <a:cubicBezTo>
                    <a:pt x="68788" y="72471"/>
                    <a:pt x="67411" y="72357"/>
                    <a:pt x="67394" y="72568"/>
                  </a:cubicBezTo>
                  <a:cubicBezTo>
                    <a:pt x="67413" y="72798"/>
                    <a:pt x="68776" y="73310"/>
                    <a:pt x="68965" y="73411"/>
                  </a:cubicBezTo>
                  <a:cubicBezTo>
                    <a:pt x="70225" y="74211"/>
                    <a:pt x="71257" y="74946"/>
                    <a:pt x="72249" y="75799"/>
                  </a:cubicBezTo>
                  <a:cubicBezTo>
                    <a:pt x="72358" y="75898"/>
                    <a:pt x="72431" y="76058"/>
                    <a:pt x="72457" y="76230"/>
                  </a:cubicBezTo>
                  <a:cubicBezTo>
                    <a:pt x="72477" y="76395"/>
                    <a:pt x="72418" y="76555"/>
                    <a:pt x="72302" y="76671"/>
                  </a:cubicBezTo>
                  <a:cubicBezTo>
                    <a:pt x="72229" y="76771"/>
                    <a:pt x="72116" y="76831"/>
                    <a:pt x="72021" y="76860"/>
                  </a:cubicBezTo>
                  <a:cubicBezTo>
                    <a:pt x="71952" y="76881"/>
                    <a:pt x="71882" y="76892"/>
                    <a:pt x="71815" y="76892"/>
                  </a:cubicBezTo>
                  <a:cubicBezTo>
                    <a:pt x="71671" y="76892"/>
                    <a:pt x="71537" y="76845"/>
                    <a:pt x="71437" y="76749"/>
                  </a:cubicBezTo>
                  <a:cubicBezTo>
                    <a:pt x="66945" y="72896"/>
                    <a:pt x="62696" y="71715"/>
                    <a:pt x="59183" y="71715"/>
                  </a:cubicBezTo>
                  <a:cubicBezTo>
                    <a:pt x="57447" y="71715"/>
                    <a:pt x="55890" y="72004"/>
                    <a:pt x="54572" y="72401"/>
                  </a:cubicBezTo>
                  <a:cubicBezTo>
                    <a:pt x="53014" y="72871"/>
                    <a:pt x="51467" y="73571"/>
                    <a:pt x="49887" y="74575"/>
                  </a:cubicBezTo>
                  <a:cubicBezTo>
                    <a:pt x="48173" y="75666"/>
                    <a:pt x="47160" y="76652"/>
                    <a:pt x="47039" y="76768"/>
                  </a:cubicBezTo>
                  <a:cubicBezTo>
                    <a:pt x="46973" y="76856"/>
                    <a:pt x="46884" y="76919"/>
                    <a:pt x="46777" y="76950"/>
                  </a:cubicBezTo>
                  <a:cubicBezTo>
                    <a:pt x="46722" y="76966"/>
                    <a:pt x="46666" y="76974"/>
                    <a:pt x="46610" y="76974"/>
                  </a:cubicBezTo>
                  <a:cubicBezTo>
                    <a:pt x="46447" y="76974"/>
                    <a:pt x="46284" y="76906"/>
                    <a:pt x="46147" y="76771"/>
                  </a:cubicBezTo>
                  <a:cubicBezTo>
                    <a:pt x="45917" y="76526"/>
                    <a:pt x="45904" y="76138"/>
                    <a:pt x="46149" y="75908"/>
                  </a:cubicBezTo>
                  <a:cubicBezTo>
                    <a:pt x="46166" y="75876"/>
                    <a:pt x="47162" y="74921"/>
                    <a:pt x="48910" y="73768"/>
                  </a:cubicBezTo>
                  <a:cubicBezTo>
                    <a:pt x="48985" y="73714"/>
                    <a:pt x="49053" y="73646"/>
                    <a:pt x="49114" y="73574"/>
                  </a:cubicBezTo>
                  <a:cubicBezTo>
                    <a:pt x="50473" y="71225"/>
                    <a:pt x="63111" y="50400"/>
                    <a:pt x="84959" y="43819"/>
                  </a:cubicBezTo>
                  <a:cubicBezTo>
                    <a:pt x="89087" y="42576"/>
                    <a:pt x="93346" y="41921"/>
                    <a:pt x="97517" y="41870"/>
                  </a:cubicBezTo>
                  <a:cubicBezTo>
                    <a:pt x="97619" y="41866"/>
                    <a:pt x="97723" y="41861"/>
                    <a:pt x="97820" y="41832"/>
                  </a:cubicBezTo>
                  <a:lnTo>
                    <a:pt x="97917" y="41805"/>
                  </a:lnTo>
                  <a:cubicBezTo>
                    <a:pt x="103397" y="39132"/>
                    <a:pt x="109302" y="36829"/>
                    <a:pt x="115451" y="34977"/>
                  </a:cubicBezTo>
                  <a:cubicBezTo>
                    <a:pt x="129065" y="30876"/>
                    <a:pt x="144287" y="28802"/>
                    <a:pt x="160742" y="28802"/>
                  </a:cubicBezTo>
                  <a:cubicBezTo>
                    <a:pt x="161755" y="28802"/>
                    <a:pt x="162773" y="28810"/>
                    <a:pt x="163796" y="28825"/>
                  </a:cubicBezTo>
                  <a:cubicBezTo>
                    <a:pt x="163804" y="28827"/>
                    <a:pt x="163812" y="28827"/>
                    <a:pt x="163821" y="28827"/>
                  </a:cubicBezTo>
                  <a:cubicBezTo>
                    <a:pt x="163870" y="28827"/>
                    <a:pt x="163929" y="28811"/>
                    <a:pt x="163970" y="28796"/>
                  </a:cubicBezTo>
                  <a:cubicBezTo>
                    <a:pt x="164113" y="28755"/>
                    <a:pt x="164220" y="28670"/>
                    <a:pt x="164319" y="28561"/>
                  </a:cubicBezTo>
                  <a:cubicBezTo>
                    <a:pt x="164998" y="27597"/>
                    <a:pt x="165846" y="26765"/>
                    <a:pt x="167005" y="25997"/>
                  </a:cubicBezTo>
                  <a:cubicBezTo>
                    <a:pt x="167052" y="25983"/>
                    <a:pt x="167101" y="25976"/>
                    <a:pt x="167151" y="25976"/>
                  </a:cubicBezTo>
                  <a:close/>
                  <a:moveTo>
                    <a:pt x="32178" y="86553"/>
                  </a:moveTo>
                  <a:cubicBezTo>
                    <a:pt x="32448" y="86553"/>
                    <a:pt x="32698" y="86729"/>
                    <a:pt x="32780" y="86999"/>
                  </a:cubicBezTo>
                  <a:cubicBezTo>
                    <a:pt x="32877" y="87336"/>
                    <a:pt x="32690" y="87683"/>
                    <a:pt x="32360" y="87785"/>
                  </a:cubicBezTo>
                  <a:cubicBezTo>
                    <a:pt x="29980" y="88500"/>
                    <a:pt x="27828" y="90640"/>
                    <a:pt x="26412" y="92298"/>
                  </a:cubicBezTo>
                  <a:cubicBezTo>
                    <a:pt x="26296" y="92438"/>
                    <a:pt x="25399" y="92942"/>
                    <a:pt x="25423" y="93117"/>
                  </a:cubicBezTo>
                  <a:cubicBezTo>
                    <a:pt x="25434" y="93196"/>
                    <a:pt x="25649" y="93210"/>
                    <a:pt x="25893" y="93210"/>
                  </a:cubicBezTo>
                  <a:cubicBezTo>
                    <a:pt x="26020" y="93210"/>
                    <a:pt x="26154" y="93206"/>
                    <a:pt x="26272" y="93206"/>
                  </a:cubicBezTo>
                  <a:cubicBezTo>
                    <a:pt x="26421" y="93206"/>
                    <a:pt x="26544" y="93212"/>
                    <a:pt x="26592" y="93238"/>
                  </a:cubicBezTo>
                  <a:cubicBezTo>
                    <a:pt x="27585" y="93815"/>
                    <a:pt x="28511" y="94503"/>
                    <a:pt x="29355" y="95286"/>
                  </a:cubicBezTo>
                  <a:cubicBezTo>
                    <a:pt x="29609" y="95521"/>
                    <a:pt x="29646" y="95904"/>
                    <a:pt x="29408" y="96159"/>
                  </a:cubicBezTo>
                  <a:cubicBezTo>
                    <a:pt x="29333" y="96258"/>
                    <a:pt x="29246" y="96311"/>
                    <a:pt x="29127" y="96348"/>
                  </a:cubicBezTo>
                  <a:cubicBezTo>
                    <a:pt x="29060" y="96368"/>
                    <a:pt x="28993" y="96379"/>
                    <a:pt x="28928" y="96379"/>
                  </a:cubicBezTo>
                  <a:cubicBezTo>
                    <a:pt x="28781" y="96379"/>
                    <a:pt x="28643" y="96326"/>
                    <a:pt x="28536" y="96212"/>
                  </a:cubicBezTo>
                  <a:cubicBezTo>
                    <a:pt x="25486" y="93466"/>
                    <a:pt x="22521" y="92716"/>
                    <a:pt x="20191" y="92716"/>
                  </a:cubicBezTo>
                  <a:cubicBezTo>
                    <a:pt x="18925" y="92716"/>
                    <a:pt x="17847" y="92938"/>
                    <a:pt x="17044" y="93180"/>
                  </a:cubicBezTo>
                  <a:cubicBezTo>
                    <a:pt x="16036" y="93483"/>
                    <a:pt x="15360" y="93844"/>
                    <a:pt x="15045" y="94016"/>
                  </a:cubicBezTo>
                  <a:cubicBezTo>
                    <a:pt x="14982" y="94035"/>
                    <a:pt x="14918" y="94044"/>
                    <a:pt x="14856" y="94044"/>
                  </a:cubicBezTo>
                  <a:cubicBezTo>
                    <a:pt x="14635" y="94044"/>
                    <a:pt x="14432" y="93928"/>
                    <a:pt x="14330" y="93735"/>
                  </a:cubicBezTo>
                  <a:cubicBezTo>
                    <a:pt x="14138" y="93451"/>
                    <a:pt x="14230" y="93056"/>
                    <a:pt x="14545" y="92882"/>
                  </a:cubicBezTo>
                  <a:cubicBezTo>
                    <a:pt x="14545" y="92882"/>
                    <a:pt x="15302" y="92443"/>
                    <a:pt x="16574" y="92063"/>
                  </a:cubicBezTo>
                  <a:cubicBezTo>
                    <a:pt x="17545" y="91770"/>
                    <a:pt x="18799" y="91513"/>
                    <a:pt x="20246" y="91513"/>
                  </a:cubicBezTo>
                  <a:cubicBezTo>
                    <a:pt x="21483" y="91513"/>
                    <a:pt x="22861" y="91701"/>
                    <a:pt x="24321" y="92215"/>
                  </a:cubicBezTo>
                  <a:cubicBezTo>
                    <a:pt x="24445" y="92257"/>
                    <a:pt x="24635" y="92738"/>
                    <a:pt x="24766" y="92738"/>
                  </a:cubicBezTo>
                  <a:cubicBezTo>
                    <a:pt x="24770" y="92738"/>
                    <a:pt x="24774" y="92737"/>
                    <a:pt x="24779" y="92736"/>
                  </a:cubicBezTo>
                  <a:cubicBezTo>
                    <a:pt x="24897" y="92700"/>
                    <a:pt x="24946" y="92106"/>
                    <a:pt x="25019" y="92007"/>
                  </a:cubicBezTo>
                  <a:cubicBezTo>
                    <a:pt x="26063" y="90698"/>
                    <a:pt x="28829" y="87535"/>
                    <a:pt x="31999" y="86580"/>
                  </a:cubicBezTo>
                  <a:cubicBezTo>
                    <a:pt x="32059" y="86562"/>
                    <a:pt x="32119" y="86553"/>
                    <a:pt x="32178" y="86553"/>
                  </a:cubicBezTo>
                  <a:close/>
                  <a:moveTo>
                    <a:pt x="157213" y="1"/>
                  </a:moveTo>
                  <a:cubicBezTo>
                    <a:pt x="156779" y="1"/>
                    <a:pt x="156378" y="51"/>
                    <a:pt x="156018" y="159"/>
                  </a:cubicBezTo>
                  <a:cubicBezTo>
                    <a:pt x="155809" y="225"/>
                    <a:pt x="155606" y="312"/>
                    <a:pt x="155417" y="421"/>
                  </a:cubicBezTo>
                  <a:cubicBezTo>
                    <a:pt x="154115" y="1153"/>
                    <a:pt x="152993" y="1674"/>
                    <a:pt x="151837" y="2021"/>
                  </a:cubicBezTo>
                  <a:cubicBezTo>
                    <a:pt x="150589" y="2396"/>
                    <a:pt x="149401" y="2544"/>
                    <a:pt x="148017" y="2726"/>
                  </a:cubicBezTo>
                  <a:cubicBezTo>
                    <a:pt x="146774" y="2867"/>
                    <a:pt x="145288" y="3051"/>
                    <a:pt x="143349" y="3477"/>
                  </a:cubicBezTo>
                  <a:cubicBezTo>
                    <a:pt x="143331" y="3474"/>
                    <a:pt x="143317" y="3473"/>
                    <a:pt x="143304" y="3473"/>
                  </a:cubicBezTo>
                  <a:cubicBezTo>
                    <a:pt x="143275" y="3473"/>
                    <a:pt x="143254" y="3479"/>
                    <a:pt x="143220" y="3489"/>
                  </a:cubicBezTo>
                  <a:cubicBezTo>
                    <a:pt x="142336" y="3676"/>
                    <a:pt x="141337" y="3926"/>
                    <a:pt x="140195" y="4217"/>
                  </a:cubicBezTo>
                  <a:lnTo>
                    <a:pt x="140169" y="4221"/>
                  </a:lnTo>
                  <a:cubicBezTo>
                    <a:pt x="139907" y="4301"/>
                    <a:pt x="132587" y="4469"/>
                    <a:pt x="136196" y="4823"/>
                  </a:cubicBezTo>
                  <a:cubicBezTo>
                    <a:pt x="136465" y="4849"/>
                    <a:pt x="139875" y="5332"/>
                    <a:pt x="140137" y="5414"/>
                  </a:cubicBezTo>
                  <a:cubicBezTo>
                    <a:pt x="140748" y="5622"/>
                    <a:pt x="141172" y="5811"/>
                    <a:pt x="141431" y="5969"/>
                  </a:cubicBezTo>
                  <a:cubicBezTo>
                    <a:pt x="141562" y="6059"/>
                    <a:pt x="141662" y="6214"/>
                    <a:pt x="141703" y="6359"/>
                  </a:cubicBezTo>
                  <a:cubicBezTo>
                    <a:pt x="141730" y="6534"/>
                    <a:pt x="141701" y="6701"/>
                    <a:pt x="141608" y="6832"/>
                  </a:cubicBezTo>
                  <a:cubicBezTo>
                    <a:pt x="141499" y="6994"/>
                    <a:pt x="141373" y="7086"/>
                    <a:pt x="141276" y="7115"/>
                  </a:cubicBezTo>
                  <a:cubicBezTo>
                    <a:pt x="141219" y="7133"/>
                    <a:pt x="141163" y="7140"/>
                    <a:pt x="141109" y="7140"/>
                  </a:cubicBezTo>
                  <a:cubicBezTo>
                    <a:pt x="140981" y="7140"/>
                    <a:pt x="140863" y="7098"/>
                    <a:pt x="140755" y="7038"/>
                  </a:cubicBezTo>
                  <a:cubicBezTo>
                    <a:pt x="139228" y="6056"/>
                    <a:pt x="133416" y="5189"/>
                    <a:pt x="132759" y="5099"/>
                  </a:cubicBezTo>
                  <a:lnTo>
                    <a:pt x="132454" y="5036"/>
                  </a:lnTo>
                  <a:lnTo>
                    <a:pt x="132357" y="5666"/>
                  </a:lnTo>
                  <a:lnTo>
                    <a:pt x="132153" y="4992"/>
                  </a:lnTo>
                  <a:cubicBezTo>
                    <a:pt x="131702" y="4920"/>
                    <a:pt x="131272" y="4849"/>
                    <a:pt x="130774" y="4849"/>
                  </a:cubicBezTo>
                  <a:cubicBezTo>
                    <a:pt x="130267" y="4849"/>
                    <a:pt x="129691" y="4923"/>
                    <a:pt x="128951" y="5145"/>
                  </a:cubicBezTo>
                  <a:cubicBezTo>
                    <a:pt x="127991" y="5431"/>
                    <a:pt x="126794" y="5976"/>
                    <a:pt x="125158" y="6810"/>
                  </a:cubicBezTo>
                  <a:cubicBezTo>
                    <a:pt x="123934" y="7440"/>
                    <a:pt x="122722" y="7937"/>
                    <a:pt x="121450" y="8320"/>
                  </a:cubicBezTo>
                  <a:cubicBezTo>
                    <a:pt x="119120" y="9018"/>
                    <a:pt x="116956" y="9229"/>
                    <a:pt x="115024" y="9416"/>
                  </a:cubicBezTo>
                  <a:cubicBezTo>
                    <a:pt x="113344" y="9580"/>
                    <a:pt x="111922" y="9721"/>
                    <a:pt x="110576" y="10126"/>
                  </a:cubicBezTo>
                  <a:cubicBezTo>
                    <a:pt x="108919" y="10625"/>
                    <a:pt x="107610" y="11490"/>
                    <a:pt x="106424" y="12867"/>
                  </a:cubicBezTo>
                  <a:cubicBezTo>
                    <a:pt x="106328" y="12976"/>
                    <a:pt x="106252" y="13076"/>
                    <a:pt x="106146" y="13160"/>
                  </a:cubicBezTo>
                  <a:lnTo>
                    <a:pt x="105966" y="13345"/>
                  </a:lnTo>
                  <a:cubicBezTo>
                    <a:pt x="105789" y="13531"/>
                    <a:pt x="102956" y="14588"/>
                    <a:pt x="103053" y="14821"/>
                  </a:cubicBezTo>
                  <a:cubicBezTo>
                    <a:pt x="103068" y="14857"/>
                    <a:pt x="103153" y="14872"/>
                    <a:pt x="103286" y="14872"/>
                  </a:cubicBezTo>
                  <a:cubicBezTo>
                    <a:pt x="104011" y="14872"/>
                    <a:pt x="106175" y="14420"/>
                    <a:pt x="106398" y="14418"/>
                  </a:cubicBezTo>
                  <a:cubicBezTo>
                    <a:pt x="106904" y="14424"/>
                    <a:pt x="107389" y="14427"/>
                    <a:pt x="107854" y="14427"/>
                  </a:cubicBezTo>
                  <a:cubicBezTo>
                    <a:pt x="110240" y="14427"/>
                    <a:pt x="112088" y="14349"/>
                    <a:pt x="113403" y="14193"/>
                  </a:cubicBezTo>
                  <a:cubicBezTo>
                    <a:pt x="113428" y="14190"/>
                    <a:pt x="113453" y="14188"/>
                    <a:pt x="113478" y="14188"/>
                  </a:cubicBezTo>
                  <a:cubicBezTo>
                    <a:pt x="113776" y="14188"/>
                    <a:pt x="114042" y="14421"/>
                    <a:pt x="114093" y="14746"/>
                  </a:cubicBezTo>
                  <a:cubicBezTo>
                    <a:pt x="114132" y="15049"/>
                    <a:pt x="113950" y="15313"/>
                    <a:pt x="113565" y="15427"/>
                  </a:cubicBezTo>
                  <a:lnTo>
                    <a:pt x="113541" y="15434"/>
                  </a:lnTo>
                  <a:cubicBezTo>
                    <a:pt x="111994" y="15610"/>
                    <a:pt x="109824" y="15668"/>
                    <a:pt x="107636" y="15668"/>
                  </a:cubicBezTo>
                  <a:cubicBezTo>
                    <a:pt x="104094" y="15668"/>
                    <a:pt x="100504" y="15516"/>
                    <a:pt x="99439" y="15463"/>
                  </a:cubicBezTo>
                  <a:cubicBezTo>
                    <a:pt x="98828" y="15439"/>
                    <a:pt x="98193" y="15417"/>
                    <a:pt x="97585" y="15393"/>
                  </a:cubicBezTo>
                  <a:cubicBezTo>
                    <a:pt x="96676" y="15336"/>
                    <a:pt x="95757" y="15283"/>
                    <a:pt x="94821" y="15283"/>
                  </a:cubicBezTo>
                  <a:cubicBezTo>
                    <a:pt x="93309" y="15283"/>
                    <a:pt x="91752" y="15422"/>
                    <a:pt x="90122" y="15911"/>
                  </a:cubicBezTo>
                  <a:cubicBezTo>
                    <a:pt x="88513" y="16396"/>
                    <a:pt x="86969" y="17174"/>
                    <a:pt x="85473" y="18306"/>
                  </a:cubicBezTo>
                  <a:cubicBezTo>
                    <a:pt x="82053" y="20854"/>
                    <a:pt x="79494" y="21835"/>
                    <a:pt x="77475" y="22444"/>
                  </a:cubicBezTo>
                  <a:cubicBezTo>
                    <a:pt x="76803" y="22647"/>
                    <a:pt x="76173" y="22810"/>
                    <a:pt x="75538" y="22974"/>
                  </a:cubicBezTo>
                  <a:cubicBezTo>
                    <a:pt x="74932" y="23132"/>
                    <a:pt x="74355" y="23304"/>
                    <a:pt x="73778" y="23476"/>
                  </a:cubicBezTo>
                  <a:cubicBezTo>
                    <a:pt x="71161" y="24264"/>
                    <a:pt x="68691" y="25456"/>
                    <a:pt x="65203" y="28651"/>
                  </a:cubicBezTo>
                  <a:cubicBezTo>
                    <a:pt x="62086" y="31528"/>
                    <a:pt x="59584" y="32517"/>
                    <a:pt x="57951" y="33009"/>
                  </a:cubicBezTo>
                  <a:cubicBezTo>
                    <a:pt x="56991" y="33300"/>
                    <a:pt x="56097" y="33462"/>
                    <a:pt x="55260" y="33637"/>
                  </a:cubicBezTo>
                  <a:cubicBezTo>
                    <a:pt x="54494" y="33787"/>
                    <a:pt x="53801" y="33918"/>
                    <a:pt x="53127" y="34122"/>
                  </a:cubicBezTo>
                  <a:cubicBezTo>
                    <a:pt x="51111" y="34727"/>
                    <a:pt x="49356" y="35859"/>
                    <a:pt x="47356" y="39393"/>
                  </a:cubicBezTo>
                  <a:cubicBezTo>
                    <a:pt x="47024" y="39939"/>
                    <a:pt x="46700" y="40428"/>
                    <a:pt x="46387" y="40862"/>
                  </a:cubicBezTo>
                  <a:cubicBezTo>
                    <a:pt x="46220" y="41095"/>
                    <a:pt x="42969" y="43140"/>
                    <a:pt x="43139" y="43351"/>
                  </a:cubicBezTo>
                  <a:cubicBezTo>
                    <a:pt x="43148" y="43365"/>
                    <a:pt x="43170" y="43371"/>
                    <a:pt x="43203" y="43371"/>
                  </a:cubicBezTo>
                  <a:cubicBezTo>
                    <a:pt x="43708" y="43371"/>
                    <a:pt x="46825" y="41911"/>
                    <a:pt x="47073" y="41834"/>
                  </a:cubicBezTo>
                  <a:cubicBezTo>
                    <a:pt x="49152" y="41182"/>
                    <a:pt x="50885" y="40501"/>
                    <a:pt x="52313" y="39759"/>
                  </a:cubicBezTo>
                  <a:cubicBezTo>
                    <a:pt x="52374" y="39741"/>
                    <a:pt x="52435" y="39732"/>
                    <a:pt x="52494" y="39732"/>
                  </a:cubicBezTo>
                  <a:cubicBezTo>
                    <a:pt x="52713" y="39732"/>
                    <a:pt x="52909" y="39855"/>
                    <a:pt x="53035" y="40065"/>
                  </a:cubicBezTo>
                  <a:cubicBezTo>
                    <a:pt x="53110" y="40225"/>
                    <a:pt x="53127" y="40377"/>
                    <a:pt x="53077" y="40549"/>
                  </a:cubicBezTo>
                  <a:cubicBezTo>
                    <a:pt x="53016" y="40697"/>
                    <a:pt x="52926" y="40831"/>
                    <a:pt x="52764" y="40903"/>
                  </a:cubicBezTo>
                  <a:cubicBezTo>
                    <a:pt x="51259" y="41725"/>
                    <a:pt x="49244" y="42515"/>
                    <a:pt x="46772" y="43259"/>
                  </a:cubicBezTo>
                  <a:cubicBezTo>
                    <a:pt x="42809" y="44452"/>
                    <a:pt x="38982" y="45133"/>
                    <a:pt x="38536" y="45215"/>
                  </a:cubicBezTo>
                  <a:cubicBezTo>
                    <a:pt x="37780" y="45392"/>
                    <a:pt x="37038" y="45538"/>
                    <a:pt x="36340" y="45746"/>
                  </a:cubicBezTo>
                  <a:cubicBezTo>
                    <a:pt x="33771" y="46522"/>
                    <a:pt x="31078" y="48012"/>
                    <a:pt x="28812" y="53621"/>
                  </a:cubicBezTo>
                  <a:cubicBezTo>
                    <a:pt x="28441" y="54569"/>
                    <a:pt x="28046" y="55422"/>
                    <a:pt x="27532" y="56413"/>
                  </a:cubicBezTo>
                  <a:cubicBezTo>
                    <a:pt x="27520" y="56416"/>
                    <a:pt x="27513" y="56433"/>
                    <a:pt x="27515" y="56445"/>
                  </a:cubicBezTo>
                  <a:cubicBezTo>
                    <a:pt x="27440" y="56622"/>
                    <a:pt x="27338" y="56811"/>
                    <a:pt x="27236" y="56997"/>
                  </a:cubicBezTo>
                  <a:cubicBezTo>
                    <a:pt x="27202" y="57063"/>
                    <a:pt x="24352" y="64989"/>
                    <a:pt x="23152" y="67524"/>
                  </a:cubicBezTo>
                  <a:cubicBezTo>
                    <a:pt x="23067" y="67682"/>
                    <a:pt x="22924" y="67800"/>
                    <a:pt x="22755" y="67854"/>
                  </a:cubicBezTo>
                  <a:cubicBezTo>
                    <a:pt x="22696" y="67872"/>
                    <a:pt x="22636" y="67881"/>
                    <a:pt x="22576" y="67881"/>
                  </a:cubicBezTo>
                  <a:cubicBezTo>
                    <a:pt x="22479" y="67881"/>
                    <a:pt x="22383" y="67857"/>
                    <a:pt x="22294" y="67808"/>
                  </a:cubicBezTo>
                  <a:cubicBezTo>
                    <a:pt x="22146" y="67747"/>
                    <a:pt x="22054" y="67621"/>
                    <a:pt x="21979" y="67456"/>
                  </a:cubicBezTo>
                  <a:cubicBezTo>
                    <a:pt x="21928" y="67291"/>
                    <a:pt x="21933" y="67129"/>
                    <a:pt x="22015" y="66976"/>
                  </a:cubicBezTo>
                  <a:cubicBezTo>
                    <a:pt x="22379" y="66184"/>
                    <a:pt x="23237" y="65018"/>
                    <a:pt x="24037" y="62892"/>
                  </a:cubicBezTo>
                  <a:cubicBezTo>
                    <a:pt x="24137" y="62671"/>
                    <a:pt x="26325" y="59109"/>
                    <a:pt x="25627" y="59109"/>
                  </a:cubicBezTo>
                  <a:cubicBezTo>
                    <a:pt x="25561" y="59109"/>
                    <a:pt x="25470" y="59141"/>
                    <a:pt x="25348" y="59210"/>
                  </a:cubicBezTo>
                  <a:cubicBezTo>
                    <a:pt x="25747" y="58607"/>
                    <a:pt x="25886" y="58369"/>
                    <a:pt x="25855" y="58369"/>
                  </a:cubicBezTo>
                  <a:cubicBezTo>
                    <a:pt x="25735" y="58369"/>
                    <a:pt x="23180" y="61780"/>
                    <a:pt x="23026" y="61826"/>
                  </a:cubicBezTo>
                  <a:cubicBezTo>
                    <a:pt x="22978" y="61840"/>
                    <a:pt x="22929" y="61855"/>
                    <a:pt x="22890" y="61891"/>
                  </a:cubicBezTo>
                  <a:cubicBezTo>
                    <a:pt x="22285" y="62230"/>
                    <a:pt x="21700" y="62458"/>
                    <a:pt x="21140" y="62681"/>
                  </a:cubicBezTo>
                  <a:cubicBezTo>
                    <a:pt x="19085" y="63510"/>
                    <a:pt x="17754" y="64225"/>
                    <a:pt x="16353" y="68523"/>
                  </a:cubicBezTo>
                  <a:cubicBezTo>
                    <a:pt x="14490" y="74165"/>
                    <a:pt x="11276" y="76703"/>
                    <a:pt x="8180" y="79127"/>
                  </a:cubicBezTo>
                  <a:cubicBezTo>
                    <a:pt x="5706" y="81078"/>
                    <a:pt x="2904" y="83257"/>
                    <a:pt x="591" y="87489"/>
                  </a:cubicBezTo>
                  <a:cubicBezTo>
                    <a:pt x="0" y="90574"/>
                    <a:pt x="553" y="93447"/>
                    <a:pt x="2174" y="95786"/>
                  </a:cubicBezTo>
                  <a:cubicBezTo>
                    <a:pt x="5000" y="99896"/>
                    <a:pt x="10658" y="102412"/>
                    <a:pt x="18128" y="102885"/>
                  </a:cubicBezTo>
                  <a:cubicBezTo>
                    <a:pt x="25627" y="103348"/>
                    <a:pt x="31330" y="104538"/>
                    <a:pt x="36384" y="105583"/>
                  </a:cubicBezTo>
                  <a:cubicBezTo>
                    <a:pt x="41423" y="106630"/>
                    <a:pt x="45860" y="107548"/>
                    <a:pt x="50942" y="107548"/>
                  </a:cubicBezTo>
                  <a:cubicBezTo>
                    <a:pt x="51776" y="107548"/>
                    <a:pt x="52627" y="107524"/>
                    <a:pt x="53501" y="107471"/>
                  </a:cubicBezTo>
                  <a:cubicBezTo>
                    <a:pt x="55328" y="107364"/>
                    <a:pt x="57236" y="107000"/>
                    <a:pt x="59301" y="106380"/>
                  </a:cubicBezTo>
                  <a:cubicBezTo>
                    <a:pt x="60682" y="105965"/>
                    <a:pt x="62035" y="105471"/>
                    <a:pt x="63356" y="104897"/>
                  </a:cubicBezTo>
                  <a:lnTo>
                    <a:pt x="63453" y="104868"/>
                  </a:lnTo>
                  <a:cubicBezTo>
                    <a:pt x="66296" y="103699"/>
                    <a:pt x="69205" y="102221"/>
                    <a:pt x="72229" y="100706"/>
                  </a:cubicBezTo>
                  <a:cubicBezTo>
                    <a:pt x="77521" y="98013"/>
                    <a:pt x="83500" y="95007"/>
                    <a:pt x="90442" y="92916"/>
                  </a:cubicBezTo>
                  <a:cubicBezTo>
                    <a:pt x="91256" y="92671"/>
                    <a:pt x="92100" y="92416"/>
                    <a:pt x="92953" y="92213"/>
                  </a:cubicBezTo>
                  <a:cubicBezTo>
                    <a:pt x="95799" y="91486"/>
                    <a:pt x="98634" y="90817"/>
                    <a:pt x="101485" y="90114"/>
                  </a:cubicBezTo>
                  <a:lnTo>
                    <a:pt x="101780" y="90051"/>
                  </a:lnTo>
                  <a:cubicBezTo>
                    <a:pt x="107428" y="88718"/>
                    <a:pt x="113289" y="87317"/>
                    <a:pt x="119317" y="85501"/>
                  </a:cubicBezTo>
                  <a:cubicBezTo>
                    <a:pt x="129448" y="82452"/>
                    <a:pt x="138154" y="78756"/>
                    <a:pt x="146744" y="73889"/>
                  </a:cubicBezTo>
                  <a:cubicBezTo>
                    <a:pt x="160473" y="66087"/>
                    <a:pt x="170881" y="62301"/>
                    <a:pt x="181376" y="58798"/>
                  </a:cubicBezTo>
                  <a:cubicBezTo>
                    <a:pt x="182711" y="58372"/>
                    <a:pt x="184042" y="57916"/>
                    <a:pt x="185380" y="57487"/>
                  </a:cubicBezTo>
                  <a:cubicBezTo>
                    <a:pt x="189098" y="56263"/>
                    <a:pt x="192908" y="55010"/>
                    <a:pt x="197004" y="53565"/>
                  </a:cubicBezTo>
                  <a:cubicBezTo>
                    <a:pt x="206775" y="50099"/>
                    <a:pt x="212270" y="43732"/>
                    <a:pt x="215135" y="38993"/>
                  </a:cubicBezTo>
                  <a:cubicBezTo>
                    <a:pt x="217011" y="35915"/>
                    <a:pt x="217493" y="32468"/>
                    <a:pt x="216451" y="29274"/>
                  </a:cubicBezTo>
                  <a:cubicBezTo>
                    <a:pt x="215774" y="27282"/>
                    <a:pt x="214533" y="25510"/>
                    <a:pt x="212776" y="24102"/>
                  </a:cubicBezTo>
                  <a:cubicBezTo>
                    <a:pt x="211654" y="23338"/>
                    <a:pt x="210563" y="23277"/>
                    <a:pt x="209264" y="23222"/>
                  </a:cubicBezTo>
                  <a:cubicBezTo>
                    <a:pt x="206719" y="23125"/>
                    <a:pt x="203827" y="23001"/>
                    <a:pt x="200366" y="16973"/>
                  </a:cubicBezTo>
                  <a:lnTo>
                    <a:pt x="199959" y="16229"/>
                  </a:lnTo>
                  <a:cubicBezTo>
                    <a:pt x="197702" y="11996"/>
                    <a:pt x="189784" y="6656"/>
                    <a:pt x="183460" y="6656"/>
                  </a:cubicBezTo>
                  <a:cubicBezTo>
                    <a:pt x="182538" y="6656"/>
                    <a:pt x="181650" y="6769"/>
                    <a:pt x="180818" y="7016"/>
                  </a:cubicBezTo>
                  <a:lnTo>
                    <a:pt x="181000" y="7617"/>
                  </a:lnTo>
                  <a:lnTo>
                    <a:pt x="180421" y="7084"/>
                  </a:lnTo>
                  <a:lnTo>
                    <a:pt x="180397" y="7089"/>
                  </a:lnTo>
                  <a:cubicBezTo>
                    <a:pt x="180157" y="7162"/>
                    <a:pt x="179975" y="7346"/>
                    <a:pt x="179946" y="7591"/>
                  </a:cubicBezTo>
                  <a:cubicBezTo>
                    <a:pt x="179914" y="7838"/>
                    <a:pt x="180018" y="8095"/>
                    <a:pt x="180237" y="8209"/>
                  </a:cubicBezTo>
                  <a:cubicBezTo>
                    <a:pt x="183225" y="10138"/>
                    <a:pt x="185593" y="12254"/>
                    <a:pt x="187261" y="14501"/>
                  </a:cubicBezTo>
                  <a:cubicBezTo>
                    <a:pt x="187476" y="14775"/>
                    <a:pt x="187411" y="15163"/>
                    <a:pt x="186955" y="15480"/>
                  </a:cubicBezTo>
                  <a:cubicBezTo>
                    <a:pt x="186894" y="15498"/>
                    <a:pt x="186833" y="15507"/>
                    <a:pt x="186773" y="15507"/>
                  </a:cubicBezTo>
                  <a:cubicBezTo>
                    <a:pt x="186573" y="15507"/>
                    <a:pt x="186385" y="15410"/>
                    <a:pt x="186255" y="15247"/>
                  </a:cubicBezTo>
                  <a:cubicBezTo>
                    <a:pt x="181727" y="9176"/>
                    <a:pt x="173244" y="6049"/>
                    <a:pt x="173115" y="5984"/>
                  </a:cubicBezTo>
                  <a:cubicBezTo>
                    <a:pt x="171113" y="5249"/>
                    <a:pt x="169017" y="4284"/>
                    <a:pt x="167039" y="3363"/>
                  </a:cubicBezTo>
                  <a:cubicBezTo>
                    <a:pt x="163453" y="1711"/>
                    <a:pt x="159756" y="1"/>
                    <a:pt x="15721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8"/>
            <p:cNvSpPr/>
            <p:nvPr/>
          </p:nvSpPr>
          <p:spPr>
            <a:xfrm>
              <a:off x="5816600" y="731475"/>
              <a:ext cx="97225" cy="65700"/>
            </a:xfrm>
            <a:custGeom>
              <a:avLst/>
              <a:gdLst/>
              <a:ahLst/>
              <a:cxnLst/>
              <a:rect l="l" t="t" r="r" b="b"/>
              <a:pathLst>
                <a:path w="3889" h="2628" extrusionOk="0">
                  <a:moveTo>
                    <a:pt x="697" y="0"/>
                  </a:moveTo>
                  <a:cubicBezTo>
                    <a:pt x="630" y="0"/>
                    <a:pt x="563" y="12"/>
                    <a:pt x="503" y="30"/>
                  </a:cubicBezTo>
                  <a:cubicBezTo>
                    <a:pt x="386" y="66"/>
                    <a:pt x="255" y="156"/>
                    <a:pt x="163" y="289"/>
                  </a:cubicBezTo>
                  <a:cubicBezTo>
                    <a:pt x="1" y="524"/>
                    <a:pt x="28" y="880"/>
                    <a:pt x="277" y="1096"/>
                  </a:cubicBezTo>
                  <a:cubicBezTo>
                    <a:pt x="1114" y="1865"/>
                    <a:pt x="1984" y="2335"/>
                    <a:pt x="3033" y="2597"/>
                  </a:cubicBezTo>
                  <a:cubicBezTo>
                    <a:pt x="3087" y="2617"/>
                    <a:pt x="3145" y="2628"/>
                    <a:pt x="3203" y="2628"/>
                  </a:cubicBezTo>
                  <a:cubicBezTo>
                    <a:pt x="3253" y="2628"/>
                    <a:pt x="3303" y="2620"/>
                    <a:pt x="3351" y="2604"/>
                  </a:cubicBezTo>
                  <a:cubicBezTo>
                    <a:pt x="3545" y="2548"/>
                    <a:pt x="3685" y="2403"/>
                    <a:pt x="3760" y="2221"/>
                  </a:cubicBezTo>
                  <a:cubicBezTo>
                    <a:pt x="3889" y="1947"/>
                    <a:pt x="3763" y="1617"/>
                    <a:pt x="3501" y="1460"/>
                  </a:cubicBezTo>
                  <a:cubicBezTo>
                    <a:pt x="2704" y="990"/>
                    <a:pt x="1877" y="505"/>
                    <a:pt x="961" y="76"/>
                  </a:cubicBezTo>
                  <a:cubicBezTo>
                    <a:pt x="885" y="22"/>
                    <a:pt x="791" y="0"/>
                    <a:pt x="697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8"/>
            <p:cNvSpPr/>
            <p:nvPr/>
          </p:nvSpPr>
          <p:spPr>
            <a:xfrm>
              <a:off x="2307675" y="997850"/>
              <a:ext cx="2508525" cy="1059725"/>
            </a:xfrm>
            <a:custGeom>
              <a:avLst/>
              <a:gdLst/>
              <a:ahLst/>
              <a:cxnLst/>
              <a:rect l="l" t="t" r="r" b="b"/>
              <a:pathLst>
                <a:path w="100341" h="42389" extrusionOk="0">
                  <a:moveTo>
                    <a:pt x="100084" y="0"/>
                  </a:moveTo>
                  <a:cubicBezTo>
                    <a:pt x="99756" y="0"/>
                    <a:pt x="98934" y="321"/>
                    <a:pt x="98780" y="323"/>
                  </a:cubicBezTo>
                  <a:cubicBezTo>
                    <a:pt x="98246" y="319"/>
                    <a:pt x="97713" y="317"/>
                    <a:pt x="97181" y="317"/>
                  </a:cubicBezTo>
                  <a:cubicBezTo>
                    <a:pt x="80782" y="317"/>
                    <a:pt x="65610" y="2380"/>
                    <a:pt x="52052" y="6463"/>
                  </a:cubicBezTo>
                  <a:cubicBezTo>
                    <a:pt x="19015" y="16412"/>
                    <a:pt x="4732" y="35328"/>
                    <a:pt x="1144" y="40883"/>
                  </a:cubicBezTo>
                  <a:cubicBezTo>
                    <a:pt x="1035" y="41048"/>
                    <a:pt x="0" y="41232"/>
                    <a:pt x="59" y="41423"/>
                  </a:cubicBezTo>
                  <a:cubicBezTo>
                    <a:pt x="134" y="41583"/>
                    <a:pt x="1270" y="41734"/>
                    <a:pt x="1450" y="41811"/>
                  </a:cubicBezTo>
                  <a:cubicBezTo>
                    <a:pt x="1888" y="41964"/>
                    <a:pt x="2303" y="42129"/>
                    <a:pt x="2759" y="42332"/>
                  </a:cubicBezTo>
                  <a:cubicBezTo>
                    <a:pt x="2830" y="42370"/>
                    <a:pt x="2913" y="42389"/>
                    <a:pt x="2998" y="42389"/>
                  </a:cubicBezTo>
                  <a:cubicBezTo>
                    <a:pt x="3061" y="42389"/>
                    <a:pt x="3125" y="42379"/>
                    <a:pt x="3185" y="42359"/>
                  </a:cubicBezTo>
                  <a:cubicBezTo>
                    <a:pt x="3234" y="42345"/>
                    <a:pt x="3272" y="42308"/>
                    <a:pt x="3345" y="42284"/>
                  </a:cubicBezTo>
                  <a:cubicBezTo>
                    <a:pt x="4940" y="41225"/>
                    <a:pt x="9315" y="38626"/>
                    <a:pt x="15028" y="36906"/>
                  </a:cubicBezTo>
                  <a:cubicBezTo>
                    <a:pt x="18295" y="35921"/>
                    <a:pt x="21458" y="35388"/>
                    <a:pt x="24481" y="35342"/>
                  </a:cubicBezTo>
                  <a:cubicBezTo>
                    <a:pt x="24553" y="35320"/>
                    <a:pt x="24609" y="35330"/>
                    <a:pt x="24658" y="35315"/>
                  </a:cubicBezTo>
                  <a:cubicBezTo>
                    <a:pt x="24843" y="35492"/>
                    <a:pt x="24953" y="35559"/>
                    <a:pt x="25016" y="35559"/>
                  </a:cubicBezTo>
                  <a:cubicBezTo>
                    <a:pt x="25186" y="35559"/>
                    <a:pt x="25009" y="35063"/>
                    <a:pt x="25067" y="34930"/>
                  </a:cubicBezTo>
                  <a:cubicBezTo>
                    <a:pt x="26027" y="32468"/>
                    <a:pt x="29096" y="26488"/>
                    <a:pt x="36442" y="24275"/>
                  </a:cubicBezTo>
                  <a:cubicBezTo>
                    <a:pt x="38301" y="23715"/>
                    <a:pt x="40315" y="23429"/>
                    <a:pt x="42470" y="23429"/>
                  </a:cubicBezTo>
                  <a:cubicBezTo>
                    <a:pt x="43516" y="23429"/>
                    <a:pt x="44595" y="23497"/>
                    <a:pt x="45706" y="23633"/>
                  </a:cubicBezTo>
                  <a:cubicBezTo>
                    <a:pt x="45729" y="23640"/>
                    <a:pt x="45754" y="23643"/>
                    <a:pt x="45778" y="23643"/>
                  </a:cubicBezTo>
                  <a:cubicBezTo>
                    <a:pt x="45842" y="23643"/>
                    <a:pt x="45908" y="23623"/>
                    <a:pt x="45961" y="23609"/>
                  </a:cubicBezTo>
                  <a:cubicBezTo>
                    <a:pt x="46033" y="23587"/>
                    <a:pt x="46106" y="23565"/>
                    <a:pt x="46169" y="23519"/>
                  </a:cubicBezTo>
                  <a:cubicBezTo>
                    <a:pt x="48389" y="21856"/>
                    <a:pt x="50934" y="20567"/>
                    <a:pt x="53743" y="19721"/>
                  </a:cubicBezTo>
                  <a:cubicBezTo>
                    <a:pt x="56553" y="18875"/>
                    <a:pt x="59643" y="18441"/>
                    <a:pt x="62966" y="18436"/>
                  </a:cubicBezTo>
                  <a:cubicBezTo>
                    <a:pt x="62972" y="18436"/>
                    <a:pt x="62977" y="18436"/>
                    <a:pt x="62982" y="18436"/>
                  </a:cubicBezTo>
                  <a:cubicBezTo>
                    <a:pt x="63051" y="18436"/>
                    <a:pt x="63097" y="18422"/>
                    <a:pt x="63165" y="18402"/>
                  </a:cubicBezTo>
                  <a:cubicBezTo>
                    <a:pt x="63266" y="18373"/>
                    <a:pt x="63356" y="18317"/>
                    <a:pt x="63431" y="18245"/>
                  </a:cubicBezTo>
                  <a:cubicBezTo>
                    <a:pt x="64798" y="16786"/>
                    <a:pt x="66345" y="15561"/>
                    <a:pt x="68044" y="14604"/>
                  </a:cubicBezTo>
                  <a:cubicBezTo>
                    <a:pt x="69309" y="13877"/>
                    <a:pt x="70654" y="13295"/>
                    <a:pt x="72053" y="12873"/>
                  </a:cubicBezTo>
                  <a:cubicBezTo>
                    <a:pt x="74128" y="12249"/>
                    <a:pt x="76378" y="11936"/>
                    <a:pt x="78791" y="11936"/>
                  </a:cubicBezTo>
                  <a:cubicBezTo>
                    <a:pt x="81903" y="11936"/>
                    <a:pt x="85288" y="12457"/>
                    <a:pt x="88922" y="13501"/>
                  </a:cubicBezTo>
                  <a:cubicBezTo>
                    <a:pt x="89036" y="13541"/>
                    <a:pt x="89421" y="13977"/>
                    <a:pt x="89532" y="13977"/>
                  </a:cubicBezTo>
                  <a:cubicBezTo>
                    <a:pt x="89535" y="13977"/>
                    <a:pt x="89538" y="13977"/>
                    <a:pt x="89541" y="13976"/>
                  </a:cubicBezTo>
                  <a:cubicBezTo>
                    <a:pt x="89710" y="13925"/>
                    <a:pt x="89579" y="13332"/>
                    <a:pt x="89637" y="13181"/>
                  </a:cubicBezTo>
                  <a:cubicBezTo>
                    <a:pt x="91349" y="9735"/>
                    <a:pt x="93828" y="7626"/>
                    <a:pt x="97503" y="6521"/>
                  </a:cubicBezTo>
                  <a:cubicBezTo>
                    <a:pt x="97692" y="6463"/>
                    <a:pt x="98157" y="6346"/>
                    <a:pt x="98181" y="6341"/>
                  </a:cubicBezTo>
                  <a:cubicBezTo>
                    <a:pt x="99066" y="6266"/>
                    <a:pt x="98625" y="6000"/>
                    <a:pt x="98620" y="5711"/>
                  </a:cubicBezTo>
                  <a:cubicBezTo>
                    <a:pt x="98606" y="4618"/>
                    <a:pt x="98702" y="2936"/>
                    <a:pt x="99347" y="1169"/>
                  </a:cubicBezTo>
                  <a:cubicBezTo>
                    <a:pt x="99422" y="965"/>
                    <a:pt x="100341" y="212"/>
                    <a:pt x="100210" y="42"/>
                  </a:cubicBezTo>
                  <a:cubicBezTo>
                    <a:pt x="100193" y="13"/>
                    <a:pt x="100148" y="0"/>
                    <a:pt x="100084" y="0"/>
                  </a:cubicBezTo>
                  <a:close/>
                </a:path>
              </a:pathLst>
            </a:custGeom>
            <a:solidFill>
              <a:schemeClr val="accent4"/>
            </a:solidFill>
            <a:ln w="19050" cap="flat" cmpd="sng">
              <a:solidFill>
                <a:schemeClr val="accent4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8"/>
            <p:cNvSpPr/>
            <p:nvPr/>
          </p:nvSpPr>
          <p:spPr>
            <a:xfrm>
              <a:off x="3249200" y="1479900"/>
              <a:ext cx="632875" cy="497450"/>
            </a:xfrm>
            <a:custGeom>
              <a:avLst/>
              <a:gdLst/>
              <a:ahLst/>
              <a:cxnLst/>
              <a:rect l="l" t="t" r="r" b="b"/>
              <a:pathLst>
                <a:path w="25315" h="19898" extrusionOk="0">
                  <a:moveTo>
                    <a:pt x="24988" y="0"/>
                  </a:moveTo>
                  <a:cubicBezTo>
                    <a:pt x="24720" y="0"/>
                    <a:pt x="23336" y="512"/>
                    <a:pt x="23208" y="521"/>
                  </a:cubicBezTo>
                  <a:cubicBezTo>
                    <a:pt x="20782" y="671"/>
                    <a:pt x="18482" y="1066"/>
                    <a:pt x="16376" y="1702"/>
                  </a:cubicBezTo>
                  <a:cubicBezTo>
                    <a:pt x="4441" y="5296"/>
                    <a:pt x="791" y="16089"/>
                    <a:pt x="76" y="19163"/>
                  </a:cubicBezTo>
                  <a:cubicBezTo>
                    <a:pt x="0" y="19487"/>
                    <a:pt x="580" y="19323"/>
                    <a:pt x="897" y="19417"/>
                  </a:cubicBezTo>
                  <a:cubicBezTo>
                    <a:pt x="1985" y="19738"/>
                    <a:pt x="2997" y="19898"/>
                    <a:pt x="3953" y="19898"/>
                  </a:cubicBezTo>
                  <a:cubicBezTo>
                    <a:pt x="4738" y="19898"/>
                    <a:pt x="5485" y="19790"/>
                    <a:pt x="6203" y="19575"/>
                  </a:cubicBezTo>
                  <a:cubicBezTo>
                    <a:pt x="8956" y="18743"/>
                    <a:pt x="10910" y="16397"/>
                    <a:pt x="12982" y="13913"/>
                  </a:cubicBezTo>
                  <a:cubicBezTo>
                    <a:pt x="14994" y="11491"/>
                    <a:pt x="17275" y="8752"/>
                    <a:pt x="20642" y="7485"/>
                  </a:cubicBezTo>
                  <a:cubicBezTo>
                    <a:pt x="20823" y="7419"/>
                    <a:pt x="21027" y="7485"/>
                    <a:pt x="21085" y="7301"/>
                  </a:cubicBezTo>
                  <a:cubicBezTo>
                    <a:pt x="21352" y="6440"/>
                    <a:pt x="22091" y="3965"/>
                    <a:pt x="23766" y="1496"/>
                  </a:cubicBezTo>
                  <a:cubicBezTo>
                    <a:pt x="23960" y="1207"/>
                    <a:pt x="25315" y="201"/>
                    <a:pt x="25026" y="7"/>
                  </a:cubicBezTo>
                  <a:cubicBezTo>
                    <a:pt x="25019" y="2"/>
                    <a:pt x="25006" y="0"/>
                    <a:pt x="24988" y="0"/>
                  </a:cubicBezTo>
                  <a:close/>
                </a:path>
              </a:pathLst>
            </a:custGeom>
            <a:solidFill>
              <a:srgbClr val="F4942E"/>
            </a:solidFill>
            <a:ln w="1817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8"/>
            <p:cNvSpPr/>
            <p:nvPr/>
          </p:nvSpPr>
          <p:spPr>
            <a:xfrm>
              <a:off x="787350" y="2088500"/>
              <a:ext cx="222575" cy="195100"/>
            </a:xfrm>
            <a:custGeom>
              <a:avLst/>
              <a:gdLst/>
              <a:ahLst/>
              <a:cxnLst/>
              <a:rect l="l" t="t" r="r" b="b"/>
              <a:pathLst>
                <a:path w="8903" h="7804" extrusionOk="0">
                  <a:moveTo>
                    <a:pt x="8241" y="0"/>
                  </a:moveTo>
                  <a:cubicBezTo>
                    <a:pt x="8180" y="0"/>
                    <a:pt x="8119" y="9"/>
                    <a:pt x="8059" y="27"/>
                  </a:cubicBezTo>
                  <a:cubicBezTo>
                    <a:pt x="8011" y="42"/>
                    <a:pt x="7967" y="54"/>
                    <a:pt x="7924" y="93"/>
                  </a:cubicBezTo>
                  <a:cubicBezTo>
                    <a:pt x="4736" y="1945"/>
                    <a:pt x="2928" y="3326"/>
                    <a:pt x="2295" y="3833"/>
                  </a:cubicBezTo>
                  <a:cubicBezTo>
                    <a:pt x="1537" y="4453"/>
                    <a:pt x="819" y="5457"/>
                    <a:pt x="126" y="6894"/>
                  </a:cubicBezTo>
                  <a:cubicBezTo>
                    <a:pt x="0" y="7168"/>
                    <a:pt x="78" y="7510"/>
                    <a:pt x="310" y="7677"/>
                  </a:cubicBezTo>
                  <a:cubicBezTo>
                    <a:pt x="423" y="7764"/>
                    <a:pt x="543" y="7804"/>
                    <a:pt x="665" y="7804"/>
                  </a:cubicBezTo>
                  <a:cubicBezTo>
                    <a:pt x="730" y="7804"/>
                    <a:pt x="795" y="7792"/>
                    <a:pt x="861" y="7771"/>
                  </a:cubicBezTo>
                  <a:cubicBezTo>
                    <a:pt x="953" y="7740"/>
                    <a:pt x="1037" y="7699"/>
                    <a:pt x="1113" y="7643"/>
                  </a:cubicBezTo>
                  <a:cubicBezTo>
                    <a:pt x="2206" y="6584"/>
                    <a:pt x="3309" y="5726"/>
                    <a:pt x="4489" y="4768"/>
                  </a:cubicBezTo>
                  <a:cubicBezTo>
                    <a:pt x="5934" y="3653"/>
                    <a:pt x="7393" y="2505"/>
                    <a:pt x="8706" y="1036"/>
                  </a:cubicBezTo>
                  <a:cubicBezTo>
                    <a:pt x="8903" y="820"/>
                    <a:pt x="8903" y="481"/>
                    <a:pt x="8721" y="221"/>
                  </a:cubicBezTo>
                  <a:cubicBezTo>
                    <a:pt x="8597" y="79"/>
                    <a:pt x="8422" y="0"/>
                    <a:pt x="8241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8"/>
            <p:cNvSpPr/>
            <p:nvPr/>
          </p:nvSpPr>
          <p:spPr>
            <a:xfrm>
              <a:off x="5816675" y="731475"/>
              <a:ext cx="97025" cy="65700"/>
            </a:xfrm>
            <a:custGeom>
              <a:avLst/>
              <a:gdLst/>
              <a:ahLst/>
              <a:cxnLst/>
              <a:rect l="l" t="t" r="r" b="b"/>
              <a:pathLst>
                <a:path w="3881" h="2628" extrusionOk="0">
                  <a:moveTo>
                    <a:pt x="701" y="0"/>
                  </a:moveTo>
                  <a:cubicBezTo>
                    <a:pt x="633" y="0"/>
                    <a:pt x="566" y="11"/>
                    <a:pt x="505" y="30"/>
                  </a:cubicBezTo>
                  <a:cubicBezTo>
                    <a:pt x="386" y="66"/>
                    <a:pt x="255" y="156"/>
                    <a:pt x="165" y="289"/>
                  </a:cubicBezTo>
                  <a:cubicBezTo>
                    <a:pt x="0" y="524"/>
                    <a:pt x="27" y="880"/>
                    <a:pt x="277" y="1096"/>
                  </a:cubicBezTo>
                  <a:cubicBezTo>
                    <a:pt x="1113" y="1865"/>
                    <a:pt x="1988" y="2335"/>
                    <a:pt x="3028" y="2597"/>
                  </a:cubicBezTo>
                  <a:cubicBezTo>
                    <a:pt x="3082" y="2617"/>
                    <a:pt x="3140" y="2628"/>
                    <a:pt x="3197" y="2628"/>
                  </a:cubicBezTo>
                  <a:cubicBezTo>
                    <a:pt x="3248" y="2628"/>
                    <a:pt x="3298" y="2620"/>
                    <a:pt x="3345" y="2604"/>
                  </a:cubicBezTo>
                  <a:cubicBezTo>
                    <a:pt x="3539" y="2548"/>
                    <a:pt x="3680" y="2403"/>
                    <a:pt x="3755" y="2221"/>
                  </a:cubicBezTo>
                  <a:cubicBezTo>
                    <a:pt x="3881" y="1947"/>
                    <a:pt x="3757" y="1617"/>
                    <a:pt x="3500" y="1460"/>
                  </a:cubicBezTo>
                  <a:cubicBezTo>
                    <a:pt x="2703" y="990"/>
                    <a:pt x="1876" y="505"/>
                    <a:pt x="960" y="73"/>
                  </a:cubicBezTo>
                  <a:cubicBezTo>
                    <a:pt x="886" y="21"/>
                    <a:pt x="793" y="0"/>
                    <a:pt x="701" y="0"/>
                  </a:cubicBezTo>
                  <a:close/>
                </a:path>
              </a:pathLst>
            </a:custGeom>
            <a:solidFill>
              <a:srgbClr val="0E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8"/>
            <p:cNvSpPr/>
            <p:nvPr/>
          </p:nvSpPr>
          <p:spPr>
            <a:xfrm>
              <a:off x="4295500" y="253900"/>
              <a:ext cx="1856825" cy="1470200"/>
            </a:xfrm>
            <a:custGeom>
              <a:avLst/>
              <a:gdLst/>
              <a:ahLst/>
              <a:cxnLst/>
              <a:rect l="l" t="t" r="r" b="b"/>
              <a:pathLst>
                <a:path w="74273" h="58808" extrusionOk="0">
                  <a:moveTo>
                    <a:pt x="13993" y="1"/>
                  </a:moveTo>
                  <a:cubicBezTo>
                    <a:pt x="13559" y="1"/>
                    <a:pt x="13158" y="51"/>
                    <a:pt x="12798" y="159"/>
                  </a:cubicBezTo>
                  <a:cubicBezTo>
                    <a:pt x="12589" y="225"/>
                    <a:pt x="12386" y="312"/>
                    <a:pt x="12197" y="421"/>
                  </a:cubicBezTo>
                  <a:cubicBezTo>
                    <a:pt x="10895" y="1150"/>
                    <a:pt x="9768" y="1674"/>
                    <a:pt x="8617" y="2021"/>
                  </a:cubicBezTo>
                  <a:cubicBezTo>
                    <a:pt x="7369" y="2396"/>
                    <a:pt x="6186" y="2544"/>
                    <a:pt x="4797" y="2726"/>
                  </a:cubicBezTo>
                  <a:cubicBezTo>
                    <a:pt x="3534" y="2871"/>
                    <a:pt x="2022" y="3065"/>
                    <a:pt x="0" y="3489"/>
                  </a:cubicBezTo>
                  <a:cubicBezTo>
                    <a:pt x="0" y="3489"/>
                    <a:pt x="904" y="3457"/>
                    <a:pt x="2318" y="3457"/>
                  </a:cubicBezTo>
                  <a:cubicBezTo>
                    <a:pt x="5808" y="3457"/>
                    <a:pt x="12406" y="3656"/>
                    <a:pt x="16177" y="5036"/>
                  </a:cubicBezTo>
                  <a:cubicBezTo>
                    <a:pt x="21475" y="6975"/>
                    <a:pt x="17512" y="18852"/>
                    <a:pt x="26706" y="18890"/>
                  </a:cubicBezTo>
                  <a:cubicBezTo>
                    <a:pt x="35902" y="18895"/>
                    <a:pt x="42354" y="25803"/>
                    <a:pt x="37152" y="28707"/>
                  </a:cubicBezTo>
                  <a:cubicBezTo>
                    <a:pt x="31958" y="31632"/>
                    <a:pt x="26837" y="36526"/>
                    <a:pt x="30901" y="39859"/>
                  </a:cubicBezTo>
                  <a:cubicBezTo>
                    <a:pt x="34661" y="42944"/>
                    <a:pt x="45660" y="52858"/>
                    <a:pt x="38156" y="58808"/>
                  </a:cubicBezTo>
                  <a:cubicBezTo>
                    <a:pt x="39494" y="58377"/>
                    <a:pt x="40824" y="57926"/>
                    <a:pt x="42160" y="57494"/>
                  </a:cubicBezTo>
                  <a:cubicBezTo>
                    <a:pt x="45878" y="56270"/>
                    <a:pt x="49688" y="55017"/>
                    <a:pt x="53784" y="53575"/>
                  </a:cubicBezTo>
                  <a:cubicBezTo>
                    <a:pt x="63557" y="50109"/>
                    <a:pt x="69050" y="43739"/>
                    <a:pt x="71915" y="39001"/>
                  </a:cubicBezTo>
                  <a:cubicBezTo>
                    <a:pt x="73791" y="35922"/>
                    <a:pt x="74273" y="32478"/>
                    <a:pt x="73231" y="29281"/>
                  </a:cubicBezTo>
                  <a:cubicBezTo>
                    <a:pt x="72550" y="27286"/>
                    <a:pt x="71309" y="25512"/>
                    <a:pt x="69549" y="24104"/>
                  </a:cubicBezTo>
                  <a:cubicBezTo>
                    <a:pt x="68432" y="23343"/>
                    <a:pt x="67338" y="23280"/>
                    <a:pt x="66037" y="23227"/>
                  </a:cubicBezTo>
                  <a:cubicBezTo>
                    <a:pt x="63497" y="23125"/>
                    <a:pt x="60605" y="23001"/>
                    <a:pt x="57139" y="16976"/>
                  </a:cubicBezTo>
                  <a:lnTo>
                    <a:pt x="56734" y="16234"/>
                  </a:lnTo>
                  <a:cubicBezTo>
                    <a:pt x="54475" y="11999"/>
                    <a:pt x="46559" y="6658"/>
                    <a:pt x="40234" y="6658"/>
                  </a:cubicBezTo>
                  <a:cubicBezTo>
                    <a:pt x="39312" y="6658"/>
                    <a:pt x="38423" y="6771"/>
                    <a:pt x="37591" y="7019"/>
                  </a:cubicBezTo>
                  <a:lnTo>
                    <a:pt x="37773" y="7620"/>
                  </a:lnTo>
                  <a:lnTo>
                    <a:pt x="37194" y="7086"/>
                  </a:lnTo>
                  <a:lnTo>
                    <a:pt x="37169" y="7091"/>
                  </a:lnTo>
                  <a:cubicBezTo>
                    <a:pt x="36932" y="7164"/>
                    <a:pt x="36750" y="7351"/>
                    <a:pt x="36718" y="7595"/>
                  </a:cubicBezTo>
                  <a:cubicBezTo>
                    <a:pt x="36689" y="7840"/>
                    <a:pt x="36791" y="8095"/>
                    <a:pt x="37009" y="8213"/>
                  </a:cubicBezTo>
                  <a:cubicBezTo>
                    <a:pt x="40000" y="10140"/>
                    <a:pt x="42363" y="12259"/>
                    <a:pt x="44036" y="14503"/>
                  </a:cubicBezTo>
                  <a:cubicBezTo>
                    <a:pt x="44252" y="14780"/>
                    <a:pt x="44184" y="15163"/>
                    <a:pt x="43731" y="15485"/>
                  </a:cubicBezTo>
                  <a:cubicBezTo>
                    <a:pt x="43669" y="15504"/>
                    <a:pt x="43608" y="15513"/>
                    <a:pt x="43547" y="15513"/>
                  </a:cubicBezTo>
                  <a:cubicBezTo>
                    <a:pt x="43348" y="15513"/>
                    <a:pt x="43160" y="15414"/>
                    <a:pt x="43030" y="15252"/>
                  </a:cubicBezTo>
                  <a:cubicBezTo>
                    <a:pt x="38502" y="9176"/>
                    <a:pt x="30019" y="6049"/>
                    <a:pt x="29895" y="5984"/>
                  </a:cubicBezTo>
                  <a:cubicBezTo>
                    <a:pt x="27896" y="5249"/>
                    <a:pt x="25797" y="4284"/>
                    <a:pt x="23819" y="3363"/>
                  </a:cubicBezTo>
                  <a:cubicBezTo>
                    <a:pt x="20237" y="1711"/>
                    <a:pt x="16537" y="1"/>
                    <a:pt x="1399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8"/>
            <p:cNvSpPr/>
            <p:nvPr/>
          </p:nvSpPr>
          <p:spPr>
            <a:xfrm>
              <a:off x="652525" y="672325"/>
              <a:ext cx="5536525" cy="2301750"/>
            </a:xfrm>
            <a:custGeom>
              <a:avLst/>
              <a:gdLst/>
              <a:ahLst/>
              <a:cxnLst/>
              <a:rect l="l" t="t" r="r" b="b"/>
              <a:pathLst>
                <a:path w="221461" h="92070" fill="none" extrusionOk="0">
                  <a:moveTo>
                    <a:pt x="203452" y="1"/>
                  </a:moveTo>
                  <a:cubicBezTo>
                    <a:pt x="208561" y="1792"/>
                    <a:pt x="213210" y="4919"/>
                    <a:pt x="215668" y="6877"/>
                  </a:cubicBezTo>
                  <a:cubicBezTo>
                    <a:pt x="220518" y="10743"/>
                    <a:pt x="221461" y="17174"/>
                    <a:pt x="218176" y="22588"/>
                  </a:cubicBezTo>
                  <a:cubicBezTo>
                    <a:pt x="215198" y="27497"/>
                    <a:pt x="209618" y="33915"/>
                    <a:pt x="199702" y="37422"/>
                  </a:cubicBezTo>
                  <a:cubicBezTo>
                    <a:pt x="182181" y="43625"/>
                    <a:pt x="169676" y="46259"/>
                    <a:pt x="149544" y="57695"/>
                  </a:cubicBezTo>
                  <a:cubicBezTo>
                    <a:pt x="129412" y="69128"/>
                    <a:pt x="112305" y="71804"/>
                    <a:pt x="95607" y="76082"/>
                  </a:cubicBezTo>
                  <a:cubicBezTo>
                    <a:pt x="78912" y="80360"/>
                    <a:pt x="67709" y="90646"/>
                    <a:pt x="56034" y="91359"/>
                  </a:cubicBezTo>
                  <a:cubicBezTo>
                    <a:pt x="44353" y="92069"/>
                    <a:pt x="36660" y="87772"/>
                    <a:pt x="20588" y="86759"/>
                  </a:cubicBezTo>
                  <a:cubicBezTo>
                    <a:pt x="6811" y="85893"/>
                    <a:pt x="0" y="78212"/>
                    <a:pt x="2795" y="69142"/>
                  </a:cubicBezTo>
                  <a:cubicBezTo>
                    <a:pt x="3692" y="66234"/>
                    <a:pt x="5054" y="61798"/>
                    <a:pt x="7303" y="59993"/>
                  </a:cubicBezTo>
                  <a:cubicBezTo>
                    <a:pt x="9143" y="58519"/>
                    <a:pt x="12505" y="56279"/>
                    <a:pt x="17391" y="537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8"/>
            <p:cNvSpPr/>
            <p:nvPr/>
          </p:nvSpPr>
          <p:spPr>
            <a:xfrm>
              <a:off x="710325" y="981000"/>
              <a:ext cx="6212175" cy="4506975"/>
            </a:xfrm>
            <a:custGeom>
              <a:avLst/>
              <a:gdLst/>
              <a:ahLst/>
              <a:cxnLst/>
              <a:rect l="l" t="t" r="r" b="b"/>
              <a:pathLst>
                <a:path w="248487" h="180279" fill="none" extrusionOk="0">
                  <a:moveTo>
                    <a:pt x="217222" y="1"/>
                  </a:moveTo>
                  <a:cubicBezTo>
                    <a:pt x="221405" y="12001"/>
                    <a:pt x="224646" y="23272"/>
                    <a:pt x="227702" y="35480"/>
                  </a:cubicBezTo>
                  <a:cubicBezTo>
                    <a:pt x="232489" y="54607"/>
                    <a:pt x="231714" y="41399"/>
                    <a:pt x="237044" y="60499"/>
                  </a:cubicBezTo>
                  <a:cubicBezTo>
                    <a:pt x="239943" y="70892"/>
                    <a:pt x="239463" y="72288"/>
                    <a:pt x="241603" y="80932"/>
                  </a:cubicBezTo>
                  <a:cubicBezTo>
                    <a:pt x="243350" y="87992"/>
                    <a:pt x="246766" y="99338"/>
                    <a:pt x="247999" y="106500"/>
                  </a:cubicBezTo>
                  <a:lnTo>
                    <a:pt x="247999" y="106500"/>
                  </a:lnTo>
                  <a:cubicBezTo>
                    <a:pt x="248486" y="110667"/>
                    <a:pt x="244763" y="113692"/>
                    <a:pt x="241668" y="117105"/>
                  </a:cubicBezTo>
                  <a:cubicBezTo>
                    <a:pt x="234610" y="124887"/>
                    <a:pt x="221985" y="136122"/>
                    <a:pt x="201147" y="145456"/>
                  </a:cubicBezTo>
                  <a:cubicBezTo>
                    <a:pt x="179507" y="155149"/>
                    <a:pt x="158541" y="163971"/>
                    <a:pt x="135285" y="167786"/>
                  </a:cubicBezTo>
                  <a:cubicBezTo>
                    <a:pt x="123564" y="169711"/>
                    <a:pt x="110393" y="175545"/>
                    <a:pt x="98734" y="177814"/>
                  </a:cubicBezTo>
                  <a:cubicBezTo>
                    <a:pt x="87648" y="179971"/>
                    <a:pt x="77635" y="180279"/>
                    <a:pt x="66127" y="179227"/>
                  </a:cubicBezTo>
                  <a:cubicBezTo>
                    <a:pt x="54657" y="178175"/>
                    <a:pt x="26408" y="171650"/>
                    <a:pt x="23776" y="160917"/>
                  </a:cubicBezTo>
                  <a:cubicBezTo>
                    <a:pt x="20043" y="145705"/>
                    <a:pt x="0" y="62482"/>
                    <a:pt x="0" y="62482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8"/>
            <p:cNvSpPr/>
            <p:nvPr/>
          </p:nvSpPr>
          <p:spPr>
            <a:xfrm>
              <a:off x="713100" y="176550"/>
              <a:ext cx="5331200" cy="2261125"/>
            </a:xfrm>
            <a:custGeom>
              <a:avLst/>
              <a:gdLst/>
              <a:ahLst/>
              <a:cxnLst/>
              <a:rect l="l" t="t" r="r" b="b"/>
              <a:pathLst>
                <a:path w="213248" h="90445" fill="none" extrusionOk="0">
                  <a:moveTo>
                    <a:pt x="213247" y="26708"/>
                  </a:moveTo>
                  <a:cubicBezTo>
                    <a:pt x="209473" y="24032"/>
                    <a:pt x="205804" y="28798"/>
                    <a:pt x="200578" y="19020"/>
                  </a:cubicBezTo>
                  <a:cubicBezTo>
                    <a:pt x="197844" y="13906"/>
                    <a:pt x="187494" y="7505"/>
                    <a:pt x="180720" y="9514"/>
                  </a:cubicBezTo>
                  <a:cubicBezTo>
                    <a:pt x="173945" y="11523"/>
                    <a:pt x="160367" y="0"/>
                    <a:pt x="155195" y="2960"/>
                  </a:cubicBezTo>
                  <a:cubicBezTo>
                    <a:pt x="150020" y="5924"/>
                    <a:pt x="148871" y="4332"/>
                    <a:pt x="139624" y="6826"/>
                  </a:cubicBezTo>
                  <a:cubicBezTo>
                    <a:pt x="130377" y="9320"/>
                    <a:pt x="133235" y="5042"/>
                    <a:pt x="124950" y="9349"/>
                  </a:cubicBezTo>
                  <a:cubicBezTo>
                    <a:pt x="116668" y="13659"/>
                    <a:pt x="110778" y="9979"/>
                    <a:pt x="106033" y="15564"/>
                  </a:cubicBezTo>
                  <a:cubicBezTo>
                    <a:pt x="101287" y="21148"/>
                    <a:pt x="94083" y="14262"/>
                    <a:pt x="85164" y="20915"/>
                  </a:cubicBezTo>
                  <a:cubicBezTo>
                    <a:pt x="76247" y="27569"/>
                    <a:pt x="73440" y="23376"/>
                    <a:pt x="64847" y="31306"/>
                  </a:cubicBezTo>
                  <a:cubicBezTo>
                    <a:pt x="56255" y="39239"/>
                    <a:pt x="52164" y="32921"/>
                    <a:pt x="46877" y="42189"/>
                  </a:cubicBezTo>
                  <a:cubicBezTo>
                    <a:pt x="41591" y="51458"/>
                    <a:pt x="33597" y="43411"/>
                    <a:pt x="28306" y="56499"/>
                  </a:cubicBezTo>
                  <a:cubicBezTo>
                    <a:pt x="23013" y="69588"/>
                    <a:pt x="19156" y="61301"/>
                    <a:pt x="15824" y="71430"/>
                  </a:cubicBezTo>
                  <a:cubicBezTo>
                    <a:pt x="12491" y="81559"/>
                    <a:pt x="5059" y="81009"/>
                    <a:pt x="1" y="9044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8"/>
            <p:cNvSpPr/>
            <p:nvPr/>
          </p:nvSpPr>
          <p:spPr>
            <a:xfrm>
              <a:off x="1879750" y="1868475"/>
              <a:ext cx="630950" cy="293850"/>
            </a:xfrm>
            <a:custGeom>
              <a:avLst/>
              <a:gdLst/>
              <a:ahLst/>
              <a:cxnLst/>
              <a:rect l="l" t="t" r="r" b="b"/>
              <a:pathLst>
                <a:path w="25238" h="11754" fill="none" extrusionOk="0">
                  <a:moveTo>
                    <a:pt x="0" y="11754"/>
                  </a:moveTo>
                  <a:cubicBezTo>
                    <a:pt x="0" y="11754"/>
                    <a:pt x="11615" y="1"/>
                    <a:pt x="25237" y="1168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8"/>
            <p:cNvSpPr/>
            <p:nvPr/>
          </p:nvSpPr>
          <p:spPr>
            <a:xfrm>
              <a:off x="2386150" y="1144075"/>
              <a:ext cx="2547375" cy="987900"/>
            </a:xfrm>
            <a:custGeom>
              <a:avLst/>
              <a:gdLst/>
              <a:ahLst/>
              <a:cxnLst/>
              <a:rect l="l" t="t" r="r" b="b"/>
              <a:pathLst>
                <a:path w="101895" h="39516" fill="none" extrusionOk="0">
                  <a:moveTo>
                    <a:pt x="0" y="37320"/>
                  </a:moveTo>
                  <a:cubicBezTo>
                    <a:pt x="0" y="37320"/>
                    <a:pt x="17389" y="25244"/>
                    <a:pt x="32484" y="32380"/>
                  </a:cubicBezTo>
                  <a:cubicBezTo>
                    <a:pt x="47577" y="39516"/>
                    <a:pt x="46780" y="20094"/>
                    <a:pt x="59841" y="20838"/>
                  </a:cubicBezTo>
                  <a:cubicBezTo>
                    <a:pt x="72903" y="21579"/>
                    <a:pt x="75550" y="24779"/>
                    <a:pt x="81568" y="19597"/>
                  </a:cubicBezTo>
                  <a:cubicBezTo>
                    <a:pt x="87584" y="14417"/>
                    <a:pt x="83035" y="0"/>
                    <a:pt x="101894" y="42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8"/>
            <p:cNvSpPr/>
            <p:nvPr/>
          </p:nvSpPr>
          <p:spPr>
            <a:xfrm>
              <a:off x="4767225" y="919250"/>
              <a:ext cx="126900" cy="246225"/>
            </a:xfrm>
            <a:custGeom>
              <a:avLst/>
              <a:gdLst/>
              <a:ahLst/>
              <a:cxnLst/>
              <a:rect l="l" t="t" r="r" b="b"/>
              <a:pathLst>
                <a:path w="5076" h="9849" fill="none" extrusionOk="0">
                  <a:moveTo>
                    <a:pt x="934" y="9849"/>
                  </a:moveTo>
                  <a:cubicBezTo>
                    <a:pt x="934" y="9849"/>
                    <a:pt x="1" y="3423"/>
                    <a:pt x="5076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8"/>
            <p:cNvSpPr/>
            <p:nvPr/>
          </p:nvSpPr>
          <p:spPr>
            <a:xfrm>
              <a:off x="2302400" y="953675"/>
              <a:ext cx="2524225" cy="1091650"/>
            </a:xfrm>
            <a:custGeom>
              <a:avLst/>
              <a:gdLst/>
              <a:ahLst/>
              <a:cxnLst/>
              <a:rect l="l" t="t" r="r" b="b"/>
              <a:pathLst>
                <a:path w="100969" h="43666" fill="none" extrusionOk="0">
                  <a:moveTo>
                    <a:pt x="0" y="43666"/>
                  </a:moveTo>
                  <a:cubicBezTo>
                    <a:pt x="0" y="43666"/>
                    <a:pt x="23099" y="1"/>
                    <a:pt x="100969" y="146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8"/>
            <p:cNvSpPr/>
            <p:nvPr/>
          </p:nvSpPr>
          <p:spPr>
            <a:xfrm>
              <a:off x="1953200" y="1316150"/>
              <a:ext cx="1202475" cy="789700"/>
            </a:xfrm>
            <a:custGeom>
              <a:avLst/>
              <a:gdLst/>
              <a:ahLst/>
              <a:cxnLst/>
              <a:rect l="l" t="t" r="r" b="b"/>
              <a:pathLst>
                <a:path w="48099" h="31588" fill="none" extrusionOk="0">
                  <a:moveTo>
                    <a:pt x="0" y="31588"/>
                  </a:moveTo>
                  <a:cubicBezTo>
                    <a:pt x="0" y="31588"/>
                    <a:pt x="17255" y="423"/>
                    <a:pt x="48098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8"/>
            <p:cNvSpPr/>
            <p:nvPr/>
          </p:nvSpPr>
          <p:spPr>
            <a:xfrm>
              <a:off x="3785525" y="1157350"/>
              <a:ext cx="766550" cy="518700"/>
            </a:xfrm>
            <a:custGeom>
              <a:avLst/>
              <a:gdLst/>
              <a:ahLst/>
              <a:cxnLst/>
              <a:rect l="l" t="t" r="r" b="b"/>
              <a:pathLst>
                <a:path w="30662" h="20748" fill="none" extrusionOk="0">
                  <a:moveTo>
                    <a:pt x="1" y="20748"/>
                  </a:moveTo>
                  <a:cubicBezTo>
                    <a:pt x="1" y="20748"/>
                    <a:pt x="4972" y="0"/>
                    <a:pt x="30662" y="800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8"/>
            <p:cNvSpPr/>
            <p:nvPr/>
          </p:nvSpPr>
          <p:spPr>
            <a:xfrm>
              <a:off x="3240050" y="1468125"/>
              <a:ext cx="656500" cy="503025"/>
            </a:xfrm>
            <a:custGeom>
              <a:avLst/>
              <a:gdLst/>
              <a:ahLst/>
              <a:cxnLst/>
              <a:rect l="l" t="t" r="r" b="b"/>
              <a:pathLst>
                <a:path w="26260" h="20121" fill="none" extrusionOk="0">
                  <a:moveTo>
                    <a:pt x="0" y="20121"/>
                  </a:moveTo>
                  <a:cubicBezTo>
                    <a:pt x="0" y="20121"/>
                    <a:pt x="2904" y="1"/>
                    <a:pt x="26260" y="24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8"/>
            <p:cNvSpPr/>
            <p:nvPr/>
          </p:nvSpPr>
          <p:spPr>
            <a:xfrm>
              <a:off x="2941500" y="1546125"/>
              <a:ext cx="518650" cy="351100"/>
            </a:xfrm>
            <a:custGeom>
              <a:avLst/>
              <a:gdLst/>
              <a:ahLst/>
              <a:cxnLst/>
              <a:rect l="l" t="t" r="r" b="b"/>
              <a:pathLst>
                <a:path w="20746" h="14044" fill="none" extrusionOk="0">
                  <a:moveTo>
                    <a:pt x="0" y="14044"/>
                  </a:moveTo>
                  <a:cubicBezTo>
                    <a:pt x="0" y="14044"/>
                    <a:pt x="3864" y="0"/>
                    <a:pt x="20746" y="23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8"/>
            <p:cNvSpPr/>
            <p:nvPr/>
          </p:nvSpPr>
          <p:spPr>
            <a:xfrm>
              <a:off x="1674400" y="1263250"/>
              <a:ext cx="352425" cy="106150"/>
            </a:xfrm>
            <a:custGeom>
              <a:avLst/>
              <a:gdLst/>
              <a:ahLst/>
              <a:cxnLst/>
              <a:rect l="l" t="t" r="r" b="b"/>
              <a:pathLst>
                <a:path w="14097" h="4246" fill="none" extrusionOk="0">
                  <a:moveTo>
                    <a:pt x="0" y="4245"/>
                  </a:moveTo>
                  <a:cubicBezTo>
                    <a:pt x="0" y="4245"/>
                    <a:pt x="9102" y="2660"/>
                    <a:pt x="14097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8"/>
            <p:cNvSpPr/>
            <p:nvPr/>
          </p:nvSpPr>
          <p:spPr>
            <a:xfrm>
              <a:off x="1279300" y="1673800"/>
              <a:ext cx="101775" cy="261800"/>
            </a:xfrm>
            <a:custGeom>
              <a:avLst/>
              <a:gdLst/>
              <a:ahLst/>
              <a:cxnLst/>
              <a:rect l="l" t="t" r="r" b="b"/>
              <a:pathLst>
                <a:path w="4071" h="10472" fill="none" extrusionOk="0">
                  <a:moveTo>
                    <a:pt x="4071" y="0"/>
                  </a:moveTo>
                  <a:cubicBezTo>
                    <a:pt x="4071" y="0"/>
                    <a:pt x="1186" y="7999"/>
                    <a:pt x="1" y="1047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8"/>
            <p:cNvSpPr/>
            <p:nvPr/>
          </p:nvSpPr>
          <p:spPr>
            <a:xfrm>
              <a:off x="3202350" y="624475"/>
              <a:ext cx="349175" cy="12550"/>
            </a:xfrm>
            <a:custGeom>
              <a:avLst/>
              <a:gdLst/>
              <a:ahLst/>
              <a:cxnLst/>
              <a:rect l="l" t="t" r="r" b="b"/>
              <a:pathLst>
                <a:path w="13967" h="502" fill="none" extrusionOk="0">
                  <a:moveTo>
                    <a:pt x="1" y="34"/>
                  </a:moveTo>
                  <a:cubicBezTo>
                    <a:pt x="1" y="34"/>
                    <a:pt x="9560" y="502"/>
                    <a:pt x="13967" y="0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8"/>
            <p:cNvSpPr/>
            <p:nvPr/>
          </p:nvSpPr>
          <p:spPr>
            <a:xfrm>
              <a:off x="5049225" y="389475"/>
              <a:ext cx="334775" cy="236400"/>
            </a:xfrm>
            <a:custGeom>
              <a:avLst/>
              <a:gdLst/>
              <a:ahLst/>
              <a:cxnLst/>
              <a:rect l="l" t="t" r="r" b="b"/>
              <a:pathLst>
                <a:path w="13391" h="9456" fill="none" extrusionOk="0">
                  <a:moveTo>
                    <a:pt x="1" y="1"/>
                  </a:moveTo>
                  <a:cubicBezTo>
                    <a:pt x="1" y="1"/>
                    <a:pt x="8748" y="3215"/>
                    <a:pt x="13390" y="945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8"/>
            <p:cNvSpPr/>
            <p:nvPr/>
          </p:nvSpPr>
          <p:spPr>
            <a:xfrm>
              <a:off x="4024825" y="363850"/>
              <a:ext cx="217250" cy="52625"/>
            </a:xfrm>
            <a:custGeom>
              <a:avLst/>
              <a:gdLst/>
              <a:ahLst/>
              <a:cxnLst/>
              <a:rect l="l" t="t" r="r" b="b"/>
              <a:pathLst>
                <a:path w="8690" h="2105" fill="none" extrusionOk="0">
                  <a:moveTo>
                    <a:pt x="0" y="0"/>
                  </a:moveTo>
                  <a:cubicBezTo>
                    <a:pt x="0" y="0"/>
                    <a:pt x="6872" y="953"/>
                    <a:pt x="8689" y="210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8"/>
            <p:cNvSpPr/>
            <p:nvPr/>
          </p:nvSpPr>
          <p:spPr>
            <a:xfrm>
              <a:off x="1086375" y="2484675"/>
              <a:ext cx="352275" cy="163075"/>
            </a:xfrm>
            <a:custGeom>
              <a:avLst/>
              <a:gdLst/>
              <a:ahLst/>
              <a:cxnLst/>
              <a:rect l="l" t="t" r="r" b="b"/>
              <a:pathLst>
                <a:path w="14091" h="6523" fill="none" extrusionOk="0">
                  <a:moveTo>
                    <a:pt x="1" y="4194"/>
                  </a:moveTo>
                  <a:cubicBezTo>
                    <a:pt x="1" y="4194"/>
                    <a:pt x="6882" y="1"/>
                    <a:pt x="14090" y="652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8"/>
            <p:cNvSpPr/>
            <p:nvPr/>
          </p:nvSpPr>
          <p:spPr>
            <a:xfrm>
              <a:off x="1339175" y="2433650"/>
              <a:ext cx="180425" cy="148250"/>
            </a:xfrm>
            <a:custGeom>
              <a:avLst/>
              <a:gdLst/>
              <a:ahLst/>
              <a:cxnLst/>
              <a:rect l="l" t="t" r="r" b="b"/>
              <a:pathLst>
                <a:path w="7217" h="5930" fill="none" extrusionOk="0">
                  <a:moveTo>
                    <a:pt x="1" y="5929"/>
                  </a:moveTo>
                  <a:cubicBezTo>
                    <a:pt x="1" y="5929"/>
                    <a:pt x="3316" y="1176"/>
                    <a:pt x="721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8"/>
            <p:cNvSpPr/>
            <p:nvPr/>
          </p:nvSpPr>
          <p:spPr>
            <a:xfrm>
              <a:off x="5143775" y="1097600"/>
              <a:ext cx="426550" cy="192775"/>
            </a:xfrm>
            <a:custGeom>
              <a:avLst/>
              <a:gdLst/>
              <a:ahLst/>
              <a:cxnLst/>
              <a:rect l="l" t="t" r="r" b="b"/>
              <a:pathLst>
                <a:path w="17062" h="7711" fill="none" extrusionOk="0">
                  <a:moveTo>
                    <a:pt x="0" y="1927"/>
                  </a:moveTo>
                  <a:cubicBezTo>
                    <a:pt x="0" y="1927"/>
                    <a:pt x="8389" y="0"/>
                    <a:pt x="17061" y="771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8"/>
            <p:cNvSpPr/>
            <p:nvPr/>
          </p:nvSpPr>
          <p:spPr>
            <a:xfrm>
              <a:off x="5401050" y="941925"/>
              <a:ext cx="212650" cy="239850"/>
            </a:xfrm>
            <a:custGeom>
              <a:avLst/>
              <a:gdLst/>
              <a:ahLst/>
              <a:cxnLst/>
              <a:rect l="l" t="t" r="r" b="b"/>
              <a:pathLst>
                <a:path w="8506" h="9594" fill="none" extrusionOk="0">
                  <a:moveTo>
                    <a:pt x="1" y="9594"/>
                  </a:moveTo>
                  <a:cubicBezTo>
                    <a:pt x="1" y="9594"/>
                    <a:pt x="1787" y="1057"/>
                    <a:pt x="8506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8"/>
            <p:cNvSpPr/>
            <p:nvPr/>
          </p:nvSpPr>
          <p:spPr>
            <a:xfrm>
              <a:off x="2760625" y="912100"/>
              <a:ext cx="430850" cy="236900"/>
            </a:xfrm>
            <a:custGeom>
              <a:avLst/>
              <a:gdLst/>
              <a:ahLst/>
              <a:cxnLst/>
              <a:rect l="l" t="t" r="r" b="b"/>
              <a:pathLst>
                <a:path w="17234" h="9476" fill="none" extrusionOk="0">
                  <a:moveTo>
                    <a:pt x="0" y="9476"/>
                  </a:moveTo>
                  <a:cubicBezTo>
                    <a:pt x="0" y="9476"/>
                    <a:pt x="5345" y="1"/>
                    <a:pt x="17234" y="428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8"/>
            <p:cNvSpPr/>
            <p:nvPr/>
          </p:nvSpPr>
          <p:spPr>
            <a:xfrm>
              <a:off x="1578100" y="4721775"/>
              <a:ext cx="321800" cy="243575"/>
            </a:xfrm>
            <a:custGeom>
              <a:avLst/>
              <a:gdLst/>
              <a:ahLst/>
              <a:cxnLst/>
              <a:rect l="l" t="t" r="r" b="b"/>
              <a:pathLst>
                <a:path w="12872" h="9743" fill="none" extrusionOk="0">
                  <a:moveTo>
                    <a:pt x="1" y="1"/>
                  </a:moveTo>
                  <a:lnTo>
                    <a:pt x="12871" y="9742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8"/>
            <p:cNvSpPr/>
            <p:nvPr/>
          </p:nvSpPr>
          <p:spPr>
            <a:xfrm>
              <a:off x="1388025" y="4288775"/>
              <a:ext cx="1124675" cy="825700"/>
            </a:xfrm>
            <a:custGeom>
              <a:avLst/>
              <a:gdLst/>
              <a:ahLst/>
              <a:cxnLst/>
              <a:rect l="l" t="t" r="r" b="b"/>
              <a:pathLst>
                <a:path w="44987" h="33028" fill="none" extrusionOk="0">
                  <a:moveTo>
                    <a:pt x="0" y="0"/>
                  </a:moveTo>
                  <a:cubicBezTo>
                    <a:pt x="13537" y="12871"/>
                    <a:pt x="28652" y="23967"/>
                    <a:pt x="44986" y="3302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8"/>
            <p:cNvSpPr/>
            <p:nvPr/>
          </p:nvSpPr>
          <p:spPr>
            <a:xfrm>
              <a:off x="1180600" y="3613250"/>
              <a:ext cx="1938575" cy="1543700"/>
            </a:xfrm>
            <a:custGeom>
              <a:avLst/>
              <a:gdLst/>
              <a:ahLst/>
              <a:cxnLst/>
              <a:rect l="l" t="t" r="r" b="b"/>
              <a:pathLst>
                <a:path w="77543" h="61748" fill="none" extrusionOk="0">
                  <a:moveTo>
                    <a:pt x="1" y="1"/>
                  </a:moveTo>
                  <a:cubicBezTo>
                    <a:pt x="22115" y="24767"/>
                    <a:pt x="48457" y="45741"/>
                    <a:pt x="77543" y="6174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8"/>
            <p:cNvSpPr/>
            <p:nvPr/>
          </p:nvSpPr>
          <p:spPr>
            <a:xfrm>
              <a:off x="1286575" y="3247750"/>
              <a:ext cx="2205275" cy="1623725"/>
            </a:xfrm>
            <a:custGeom>
              <a:avLst/>
              <a:gdLst/>
              <a:ahLst/>
              <a:cxnLst/>
              <a:rect l="l" t="t" r="r" b="b"/>
              <a:pathLst>
                <a:path w="88211" h="64949" fill="none" extrusionOk="0">
                  <a:moveTo>
                    <a:pt x="1" y="1"/>
                  </a:moveTo>
                  <a:cubicBezTo>
                    <a:pt x="25841" y="26001"/>
                    <a:pt x="55710" y="47992"/>
                    <a:pt x="88210" y="6494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8"/>
            <p:cNvSpPr/>
            <p:nvPr/>
          </p:nvSpPr>
          <p:spPr>
            <a:xfrm>
              <a:off x="1841100" y="3194550"/>
              <a:ext cx="2229600" cy="1584825"/>
            </a:xfrm>
            <a:custGeom>
              <a:avLst/>
              <a:gdLst/>
              <a:ahLst/>
              <a:cxnLst/>
              <a:rect l="l" t="t" r="r" b="b"/>
              <a:pathLst>
                <a:path w="89184" h="63393" fill="none" extrusionOk="0">
                  <a:moveTo>
                    <a:pt x="0" y="0"/>
                  </a:moveTo>
                  <a:cubicBezTo>
                    <a:pt x="28405" y="22937"/>
                    <a:pt x="58191" y="44104"/>
                    <a:pt x="89184" y="6339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8"/>
            <p:cNvSpPr/>
            <p:nvPr/>
          </p:nvSpPr>
          <p:spPr>
            <a:xfrm>
              <a:off x="2395425" y="3137050"/>
              <a:ext cx="2276750" cy="1562875"/>
            </a:xfrm>
            <a:custGeom>
              <a:avLst/>
              <a:gdLst/>
              <a:ahLst/>
              <a:cxnLst/>
              <a:rect l="l" t="t" r="r" b="b"/>
              <a:pathLst>
                <a:path w="91070" h="62515" fill="none" extrusionOk="0">
                  <a:moveTo>
                    <a:pt x="0" y="0"/>
                  </a:moveTo>
                  <a:cubicBezTo>
                    <a:pt x="28906" y="22876"/>
                    <a:pt x="59335" y="43760"/>
                    <a:pt x="91070" y="6251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8"/>
            <p:cNvSpPr/>
            <p:nvPr/>
          </p:nvSpPr>
          <p:spPr>
            <a:xfrm>
              <a:off x="2985300" y="2986350"/>
              <a:ext cx="2210350" cy="1489450"/>
            </a:xfrm>
            <a:custGeom>
              <a:avLst/>
              <a:gdLst/>
              <a:ahLst/>
              <a:cxnLst/>
              <a:rect l="l" t="t" r="r" b="b"/>
              <a:pathLst>
                <a:path w="88414" h="59578" fill="none" extrusionOk="0">
                  <a:moveTo>
                    <a:pt x="1" y="0"/>
                  </a:moveTo>
                  <a:cubicBezTo>
                    <a:pt x="28689" y="20990"/>
                    <a:pt x="58160" y="40851"/>
                    <a:pt x="88414" y="5957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8"/>
            <p:cNvSpPr/>
            <p:nvPr/>
          </p:nvSpPr>
          <p:spPr>
            <a:xfrm>
              <a:off x="3603625" y="2806325"/>
              <a:ext cx="2019825" cy="1387450"/>
            </a:xfrm>
            <a:custGeom>
              <a:avLst/>
              <a:gdLst/>
              <a:ahLst/>
              <a:cxnLst/>
              <a:rect l="l" t="t" r="r" b="b"/>
              <a:pathLst>
                <a:path w="80793" h="55498" fill="none" extrusionOk="0">
                  <a:moveTo>
                    <a:pt x="0" y="0"/>
                  </a:moveTo>
                  <a:cubicBezTo>
                    <a:pt x="24973" y="21199"/>
                    <a:pt x="52044" y="39794"/>
                    <a:pt x="80793" y="55498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8"/>
            <p:cNvSpPr/>
            <p:nvPr/>
          </p:nvSpPr>
          <p:spPr>
            <a:xfrm>
              <a:off x="4183400" y="2741175"/>
              <a:ext cx="1847450" cy="1220725"/>
            </a:xfrm>
            <a:custGeom>
              <a:avLst/>
              <a:gdLst/>
              <a:ahLst/>
              <a:cxnLst/>
              <a:rect l="l" t="t" r="r" b="b"/>
              <a:pathLst>
                <a:path w="73898" h="48829" fill="none" extrusionOk="0">
                  <a:moveTo>
                    <a:pt x="0" y="1"/>
                  </a:moveTo>
                  <a:cubicBezTo>
                    <a:pt x="23855" y="17418"/>
                    <a:pt x="48486" y="33694"/>
                    <a:pt x="73897" y="48828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8"/>
            <p:cNvSpPr/>
            <p:nvPr/>
          </p:nvSpPr>
          <p:spPr>
            <a:xfrm>
              <a:off x="4559500" y="2542125"/>
              <a:ext cx="1757725" cy="1137150"/>
            </a:xfrm>
            <a:custGeom>
              <a:avLst/>
              <a:gdLst/>
              <a:ahLst/>
              <a:cxnLst/>
              <a:rect l="l" t="t" r="r" b="b"/>
              <a:pathLst>
                <a:path w="70309" h="45486" fill="none" extrusionOk="0">
                  <a:moveTo>
                    <a:pt x="1" y="0"/>
                  </a:moveTo>
                  <a:cubicBezTo>
                    <a:pt x="23165" y="15576"/>
                    <a:pt x="46601" y="30737"/>
                    <a:pt x="70308" y="4548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8"/>
            <p:cNvSpPr/>
            <p:nvPr/>
          </p:nvSpPr>
          <p:spPr>
            <a:xfrm>
              <a:off x="5058075" y="2349800"/>
              <a:ext cx="1486675" cy="958325"/>
            </a:xfrm>
            <a:custGeom>
              <a:avLst/>
              <a:gdLst/>
              <a:ahLst/>
              <a:cxnLst/>
              <a:rect l="l" t="t" r="r" b="b"/>
              <a:pathLst>
                <a:path w="59467" h="38333" fill="none" extrusionOk="0">
                  <a:moveTo>
                    <a:pt x="1" y="0"/>
                  </a:moveTo>
                  <a:cubicBezTo>
                    <a:pt x="19534" y="13215"/>
                    <a:pt x="39354" y="25995"/>
                    <a:pt x="59466" y="3833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8"/>
            <p:cNvSpPr/>
            <p:nvPr/>
          </p:nvSpPr>
          <p:spPr>
            <a:xfrm>
              <a:off x="5507525" y="2167825"/>
              <a:ext cx="774900" cy="522300"/>
            </a:xfrm>
            <a:custGeom>
              <a:avLst/>
              <a:gdLst/>
              <a:ahLst/>
              <a:cxnLst/>
              <a:rect l="l" t="t" r="r" b="b"/>
              <a:pathLst>
                <a:path w="30996" h="20892" fill="none" extrusionOk="0">
                  <a:moveTo>
                    <a:pt x="0" y="0"/>
                  </a:moveTo>
                  <a:cubicBezTo>
                    <a:pt x="10071" y="7345"/>
                    <a:pt x="20401" y="14308"/>
                    <a:pt x="30996" y="2089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8"/>
            <p:cNvSpPr/>
            <p:nvPr/>
          </p:nvSpPr>
          <p:spPr>
            <a:xfrm>
              <a:off x="5890475" y="2051425"/>
              <a:ext cx="211075" cy="133275"/>
            </a:xfrm>
            <a:custGeom>
              <a:avLst/>
              <a:gdLst/>
              <a:ahLst/>
              <a:cxnLst/>
              <a:rect l="l" t="t" r="r" b="b"/>
              <a:pathLst>
                <a:path w="8443" h="5331" fill="none" extrusionOk="0">
                  <a:moveTo>
                    <a:pt x="1" y="0"/>
                  </a:moveTo>
                  <a:cubicBezTo>
                    <a:pt x="2655" y="2019"/>
                    <a:pt x="5481" y="3803"/>
                    <a:pt x="8443" y="533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8"/>
            <p:cNvSpPr/>
            <p:nvPr/>
          </p:nvSpPr>
          <p:spPr>
            <a:xfrm>
              <a:off x="5950950" y="1740625"/>
              <a:ext cx="78975" cy="50500"/>
            </a:xfrm>
            <a:custGeom>
              <a:avLst/>
              <a:gdLst/>
              <a:ahLst/>
              <a:cxnLst/>
              <a:rect l="l" t="t" r="r" b="b"/>
              <a:pathLst>
                <a:path w="3159" h="2020" fill="none" extrusionOk="0">
                  <a:moveTo>
                    <a:pt x="1" y="1"/>
                  </a:moveTo>
                  <a:cubicBezTo>
                    <a:pt x="1053" y="674"/>
                    <a:pt x="2104" y="1346"/>
                    <a:pt x="3159" y="202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8"/>
            <p:cNvSpPr/>
            <p:nvPr/>
          </p:nvSpPr>
          <p:spPr>
            <a:xfrm>
              <a:off x="1941200" y="2501225"/>
              <a:ext cx="281475" cy="204900"/>
            </a:xfrm>
            <a:custGeom>
              <a:avLst/>
              <a:gdLst/>
              <a:ahLst/>
              <a:cxnLst/>
              <a:rect l="l" t="t" r="r" b="b"/>
              <a:pathLst>
                <a:path w="11259" h="8196" fill="none" extrusionOk="0">
                  <a:moveTo>
                    <a:pt x="97" y="8195"/>
                  </a:moveTo>
                  <a:cubicBezTo>
                    <a:pt x="0" y="5570"/>
                    <a:pt x="1462" y="2984"/>
                    <a:pt x="3689" y="1590"/>
                  </a:cubicBezTo>
                  <a:cubicBezTo>
                    <a:pt x="5917" y="199"/>
                    <a:pt x="8806" y="0"/>
                    <a:pt x="11259" y="93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8"/>
            <p:cNvSpPr/>
            <p:nvPr/>
          </p:nvSpPr>
          <p:spPr>
            <a:xfrm>
              <a:off x="1603250" y="1675125"/>
              <a:ext cx="255000" cy="128250"/>
            </a:xfrm>
            <a:custGeom>
              <a:avLst/>
              <a:gdLst/>
              <a:ahLst/>
              <a:cxnLst/>
              <a:rect l="l" t="t" r="r" b="b"/>
              <a:pathLst>
                <a:path w="10200" h="5130" fill="none" extrusionOk="0">
                  <a:moveTo>
                    <a:pt x="175" y="5129"/>
                  </a:moveTo>
                  <a:cubicBezTo>
                    <a:pt x="1" y="4245"/>
                    <a:pt x="410" y="3343"/>
                    <a:pt x="965" y="2628"/>
                  </a:cubicBezTo>
                  <a:cubicBezTo>
                    <a:pt x="2024" y="1258"/>
                    <a:pt x="3658" y="352"/>
                    <a:pt x="5379" y="177"/>
                  </a:cubicBezTo>
                  <a:cubicBezTo>
                    <a:pt x="7100" y="1"/>
                    <a:pt x="8884" y="558"/>
                    <a:pt x="10200" y="168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8"/>
            <p:cNvSpPr/>
            <p:nvPr/>
          </p:nvSpPr>
          <p:spPr>
            <a:xfrm>
              <a:off x="1880900" y="1538725"/>
              <a:ext cx="76200" cy="24575"/>
            </a:xfrm>
            <a:custGeom>
              <a:avLst/>
              <a:gdLst/>
              <a:ahLst/>
              <a:cxnLst/>
              <a:rect l="l" t="t" r="r" b="b"/>
              <a:pathLst>
                <a:path w="3048" h="983" fill="none" extrusionOk="0">
                  <a:moveTo>
                    <a:pt x="0" y="982"/>
                  </a:moveTo>
                  <a:cubicBezTo>
                    <a:pt x="764" y="182"/>
                    <a:pt x="2092" y="1"/>
                    <a:pt x="3047" y="5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8"/>
            <p:cNvSpPr/>
            <p:nvPr/>
          </p:nvSpPr>
          <p:spPr>
            <a:xfrm>
              <a:off x="1334400" y="2170250"/>
              <a:ext cx="206150" cy="62075"/>
            </a:xfrm>
            <a:custGeom>
              <a:avLst/>
              <a:gdLst/>
              <a:ahLst/>
              <a:cxnLst/>
              <a:rect l="l" t="t" r="r" b="b"/>
              <a:pathLst>
                <a:path w="8246" h="2483" fill="none" extrusionOk="0">
                  <a:moveTo>
                    <a:pt x="0" y="2482"/>
                  </a:moveTo>
                  <a:cubicBezTo>
                    <a:pt x="899" y="1205"/>
                    <a:pt x="2366" y="340"/>
                    <a:pt x="3919" y="170"/>
                  </a:cubicBezTo>
                  <a:cubicBezTo>
                    <a:pt x="5476" y="0"/>
                    <a:pt x="7092" y="529"/>
                    <a:pt x="8246" y="1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8"/>
            <p:cNvSpPr/>
            <p:nvPr/>
          </p:nvSpPr>
          <p:spPr>
            <a:xfrm>
              <a:off x="2810925" y="2212350"/>
              <a:ext cx="293775" cy="147150"/>
            </a:xfrm>
            <a:custGeom>
              <a:avLst/>
              <a:gdLst/>
              <a:ahLst/>
              <a:cxnLst/>
              <a:rect l="l" t="t" r="r" b="b"/>
              <a:pathLst>
                <a:path w="11751" h="5886" fill="none" extrusionOk="0">
                  <a:moveTo>
                    <a:pt x="381" y="5886"/>
                  </a:moveTo>
                  <a:cubicBezTo>
                    <a:pt x="0" y="4834"/>
                    <a:pt x="594" y="3678"/>
                    <a:pt x="1343" y="2847"/>
                  </a:cubicBezTo>
                  <a:cubicBezTo>
                    <a:pt x="2618" y="1431"/>
                    <a:pt x="4409" y="493"/>
                    <a:pt x="6297" y="246"/>
                  </a:cubicBezTo>
                  <a:cubicBezTo>
                    <a:pt x="8185" y="1"/>
                    <a:pt x="10156" y="452"/>
                    <a:pt x="11751" y="14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8"/>
            <p:cNvSpPr/>
            <p:nvPr/>
          </p:nvSpPr>
          <p:spPr>
            <a:xfrm>
              <a:off x="3245075" y="2255675"/>
              <a:ext cx="65650" cy="15075"/>
            </a:xfrm>
            <a:custGeom>
              <a:avLst/>
              <a:gdLst/>
              <a:ahLst/>
              <a:cxnLst/>
              <a:rect l="l" t="t" r="r" b="b"/>
              <a:pathLst>
                <a:path w="2626" h="603" fill="none" extrusionOk="0">
                  <a:moveTo>
                    <a:pt x="1" y="532"/>
                  </a:moveTo>
                  <a:cubicBezTo>
                    <a:pt x="771" y="1"/>
                    <a:pt x="1886" y="30"/>
                    <a:pt x="2626" y="6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8"/>
            <p:cNvSpPr/>
            <p:nvPr/>
          </p:nvSpPr>
          <p:spPr>
            <a:xfrm>
              <a:off x="4814125" y="1458850"/>
              <a:ext cx="287850" cy="198425"/>
            </a:xfrm>
            <a:custGeom>
              <a:avLst/>
              <a:gdLst/>
              <a:ahLst/>
              <a:cxnLst/>
              <a:rect l="l" t="t" r="r" b="b"/>
              <a:pathLst>
                <a:path w="11514" h="7937" fill="none" extrusionOk="0">
                  <a:moveTo>
                    <a:pt x="638" y="7937"/>
                  </a:moveTo>
                  <a:cubicBezTo>
                    <a:pt x="1" y="6310"/>
                    <a:pt x="597" y="4383"/>
                    <a:pt x="1782" y="3096"/>
                  </a:cubicBezTo>
                  <a:cubicBezTo>
                    <a:pt x="2967" y="1812"/>
                    <a:pt x="4642" y="1077"/>
                    <a:pt x="6334" y="636"/>
                  </a:cubicBezTo>
                  <a:cubicBezTo>
                    <a:pt x="8023" y="192"/>
                    <a:pt x="9812" y="1"/>
                    <a:pt x="11514" y="38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8"/>
            <p:cNvSpPr/>
            <p:nvPr/>
          </p:nvSpPr>
          <p:spPr>
            <a:xfrm>
              <a:off x="5833650" y="1069850"/>
              <a:ext cx="101400" cy="54725"/>
            </a:xfrm>
            <a:custGeom>
              <a:avLst/>
              <a:gdLst/>
              <a:ahLst/>
              <a:cxnLst/>
              <a:rect l="l" t="t" r="r" b="b"/>
              <a:pathLst>
                <a:path w="4056" h="2189" fill="none" extrusionOk="0">
                  <a:moveTo>
                    <a:pt x="0" y="2189"/>
                  </a:moveTo>
                  <a:cubicBezTo>
                    <a:pt x="851" y="836"/>
                    <a:pt x="2460" y="0"/>
                    <a:pt x="4055" y="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8"/>
            <p:cNvSpPr/>
            <p:nvPr/>
          </p:nvSpPr>
          <p:spPr>
            <a:xfrm>
              <a:off x="4407300" y="615550"/>
              <a:ext cx="361900" cy="139475"/>
            </a:xfrm>
            <a:custGeom>
              <a:avLst/>
              <a:gdLst/>
              <a:ahLst/>
              <a:cxnLst/>
              <a:rect l="l" t="t" r="r" b="b"/>
              <a:pathLst>
                <a:path w="14476" h="5579" fill="none" extrusionOk="0">
                  <a:moveTo>
                    <a:pt x="0" y="5578"/>
                  </a:moveTo>
                  <a:cubicBezTo>
                    <a:pt x="807" y="2776"/>
                    <a:pt x="3524" y="740"/>
                    <a:pt x="6418" y="369"/>
                  </a:cubicBezTo>
                  <a:cubicBezTo>
                    <a:pt x="9312" y="1"/>
                    <a:pt x="12274" y="1140"/>
                    <a:pt x="14475" y="305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8"/>
            <p:cNvSpPr/>
            <p:nvPr/>
          </p:nvSpPr>
          <p:spPr>
            <a:xfrm>
              <a:off x="3736750" y="735850"/>
              <a:ext cx="140850" cy="134525"/>
            </a:xfrm>
            <a:custGeom>
              <a:avLst/>
              <a:gdLst/>
              <a:ahLst/>
              <a:cxnLst/>
              <a:rect l="l" t="t" r="r" b="b"/>
              <a:pathLst>
                <a:path w="5634" h="5381" fill="none" extrusionOk="0">
                  <a:moveTo>
                    <a:pt x="277" y="5381"/>
                  </a:moveTo>
                  <a:cubicBezTo>
                    <a:pt x="0" y="3978"/>
                    <a:pt x="638" y="2487"/>
                    <a:pt x="1704" y="1532"/>
                  </a:cubicBezTo>
                  <a:cubicBezTo>
                    <a:pt x="2771" y="579"/>
                    <a:pt x="4206" y="112"/>
                    <a:pt x="563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8"/>
            <p:cNvSpPr/>
            <p:nvPr/>
          </p:nvSpPr>
          <p:spPr>
            <a:xfrm>
              <a:off x="2370625" y="1173875"/>
              <a:ext cx="115525" cy="34700"/>
            </a:xfrm>
            <a:custGeom>
              <a:avLst/>
              <a:gdLst/>
              <a:ahLst/>
              <a:cxnLst/>
              <a:rect l="l" t="t" r="r" b="b"/>
              <a:pathLst>
                <a:path w="4621" h="1388" fill="none" extrusionOk="0">
                  <a:moveTo>
                    <a:pt x="1" y="1387"/>
                  </a:moveTo>
                  <a:cubicBezTo>
                    <a:pt x="1319" y="432"/>
                    <a:pt x="3006" y="1"/>
                    <a:pt x="4620" y="20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8"/>
            <p:cNvSpPr/>
            <p:nvPr/>
          </p:nvSpPr>
          <p:spPr>
            <a:xfrm>
              <a:off x="2625200" y="1416275"/>
              <a:ext cx="618625" cy="380800"/>
            </a:xfrm>
            <a:custGeom>
              <a:avLst/>
              <a:gdLst/>
              <a:ahLst/>
              <a:cxnLst/>
              <a:rect l="l" t="t" r="r" b="b"/>
              <a:pathLst>
                <a:path w="24745" h="15232" fill="none" extrusionOk="0">
                  <a:moveTo>
                    <a:pt x="0" y="15231"/>
                  </a:moveTo>
                  <a:cubicBezTo>
                    <a:pt x="7029" y="8462"/>
                    <a:pt x="15532" y="3226"/>
                    <a:pt x="24745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8"/>
            <p:cNvSpPr/>
            <p:nvPr/>
          </p:nvSpPr>
          <p:spPr>
            <a:xfrm>
              <a:off x="2844675" y="1641200"/>
              <a:ext cx="156400" cy="66725"/>
            </a:xfrm>
            <a:custGeom>
              <a:avLst/>
              <a:gdLst/>
              <a:ahLst/>
              <a:cxnLst/>
              <a:rect l="l" t="t" r="r" b="b"/>
              <a:pathLst>
                <a:path w="6256" h="2669" fill="none" extrusionOk="0">
                  <a:moveTo>
                    <a:pt x="0" y="2669"/>
                  </a:moveTo>
                  <a:cubicBezTo>
                    <a:pt x="2014" y="1622"/>
                    <a:pt x="4104" y="730"/>
                    <a:pt x="6256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8"/>
            <p:cNvSpPr/>
            <p:nvPr/>
          </p:nvSpPr>
          <p:spPr>
            <a:xfrm>
              <a:off x="4087525" y="1384575"/>
              <a:ext cx="298225" cy="72300"/>
            </a:xfrm>
            <a:custGeom>
              <a:avLst/>
              <a:gdLst/>
              <a:ahLst/>
              <a:cxnLst/>
              <a:rect l="l" t="t" r="r" b="b"/>
              <a:pathLst>
                <a:path w="11929" h="2892" fill="none" extrusionOk="0">
                  <a:moveTo>
                    <a:pt x="1" y="2892"/>
                  </a:moveTo>
                  <a:cubicBezTo>
                    <a:pt x="3479" y="633"/>
                    <a:pt x="7963" y="0"/>
                    <a:pt x="11928" y="120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8"/>
            <p:cNvSpPr/>
            <p:nvPr/>
          </p:nvSpPr>
          <p:spPr>
            <a:xfrm>
              <a:off x="4242775" y="1468550"/>
              <a:ext cx="40575" cy="8525"/>
            </a:xfrm>
            <a:custGeom>
              <a:avLst/>
              <a:gdLst/>
              <a:ahLst/>
              <a:cxnLst/>
              <a:rect l="l" t="t" r="r" b="b"/>
              <a:pathLst>
                <a:path w="1623" h="341" fill="none" extrusionOk="0">
                  <a:moveTo>
                    <a:pt x="1" y="1"/>
                  </a:moveTo>
                  <a:cubicBezTo>
                    <a:pt x="541" y="115"/>
                    <a:pt x="1079" y="229"/>
                    <a:pt x="1622" y="3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8"/>
            <p:cNvSpPr/>
            <p:nvPr/>
          </p:nvSpPr>
          <p:spPr>
            <a:xfrm>
              <a:off x="4241925" y="1562900"/>
              <a:ext cx="43100" cy="6100"/>
            </a:xfrm>
            <a:custGeom>
              <a:avLst/>
              <a:gdLst/>
              <a:ahLst/>
              <a:cxnLst/>
              <a:rect l="l" t="t" r="r" b="b"/>
              <a:pathLst>
                <a:path w="1724" h="244" fill="none" extrusionOk="0">
                  <a:moveTo>
                    <a:pt x="1" y="243"/>
                  </a:moveTo>
                  <a:cubicBezTo>
                    <a:pt x="575" y="161"/>
                    <a:pt x="1149" y="81"/>
                    <a:pt x="1724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8"/>
            <p:cNvSpPr/>
            <p:nvPr/>
          </p:nvSpPr>
          <p:spPr>
            <a:xfrm>
              <a:off x="4293000" y="1077350"/>
              <a:ext cx="292350" cy="30925"/>
            </a:xfrm>
            <a:custGeom>
              <a:avLst/>
              <a:gdLst/>
              <a:ahLst/>
              <a:cxnLst/>
              <a:rect l="l" t="t" r="r" b="b"/>
              <a:pathLst>
                <a:path w="11694" h="1237" fill="none" extrusionOk="0">
                  <a:moveTo>
                    <a:pt x="1" y="1237"/>
                  </a:moveTo>
                  <a:cubicBezTo>
                    <a:pt x="3828" y="330"/>
                    <a:pt x="7769" y="1"/>
                    <a:pt x="11693" y="26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8"/>
            <p:cNvSpPr/>
            <p:nvPr/>
          </p:nvSpPr>
          <p:spPr>
            <a:xfrm>
              <a:off x="4436500" y="1169700"/>
              <a:ext cx="54425" cy="2575"/>
            </a:xfrm>
            <a:custGeom>
              <a:avLst/>
              <a:gdLst/>
              <a:ahLst/>
              <a:cxnLst/>
              <a:rect l="l" t="t" r="r" b="b"/>
              <a:pathLst>
                <a:path w="2177" h="103" fill="none" extrusionOk="0">
                  <a:moveTo>
                    <a:pt x="0" y="102"/>
                  </a:moveTo>
                  <a:cubicBezTo>
                    <a:pt x="728" y="66"/>
                    <a:pt x="1450" y="35"/>
                    <a:pt x="2177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8"/>
            <p:cNvSpPr/>
            <p:nvPr/>
          </p:nvSpPr>
          <p:spPr>
            <a:xfrm>
              <a:off x="4430875" y="1256725"/>
              <a:ext cx="41775" cy="1225"/>
            </a:xfrm>
            <a:custGeom>
              <a:avLst/>
              <a:gdLst/>
              <a:ahLst/>
              <a:cxnLst/>
              <a:rect l="l" t="t" r="r" b="b"/>
              <a:pathLst>
                <a:path w="1671" h="49" fill="none" extrusionOk="0">
                  <a:moveTo>
                    <a:pt x="0" y="0"/>
                  </a:moveTo>
                  <a:cubicBezTo>
                    <a:pt x="557" y="15"/>
                    <a:pt x="1115" y="34"/>
                    <a:pt x="1670" y="4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58" name="Google Shape;2858;p8"/>
          <p:cNvGrpSpPr/>
          <p:nvPr/>
        </p:nvGrpSpPr>
        <p:grpSpPr>
          <a:xfrm rot="-8100000">
            <a:off x="7583531" y="-433759"/>
            <a:ext cx="2128511" cy="2398322"/>
            <a:chOff x="1344175" y="-9525"/>
            <a:chExt cx="4727025" cy="5326225"/>
          </a:xfrm>
        </p:grpSpPr>
        <p:sp>
          <p:nvSpPr>
            <p:cNvPr id="2859" name="Google Shape;2859;p8"/>
            <p:cNvSpPr/>
            <p:nvPr/>
          </p:nvSpPr>
          <p:spPr>
            <a:xfrm>
              <a:off x="3896725" y="2188175"/>
              <a:ext cx="563150" cy="307050"/>
            </a:xfrm>
            <a:custGeom>
              <a:avLst/>
              <a:gdLst/>
              <a:ahLst/>
              <a:cxnLst/>
              <a:rect l="l" t="t" r="r" b="b"/>
              <a:pathLst>
                <a:path w="22526" h="12282" fill="none" extrusionOk="0">
                  <a:moveTo>
                    <a:pt x="0" y="0"/>
                  </a:moveTo>
                  <a:cubicBezTo>
                    <a:pt x="0" y="0"/>
                    <a:pt x="952" y="8780"/>
                    <a:pt x="10047" y="10686"/>
                  </a:cubicBezTo>
                  <a:cubicBezTo>
                    <a:pt x="17657" y="12281"/>
                    <a:pt x="20016" y="8553"/>
                    <a:pt x="22525" y="4727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aseline="-25000"/>
            </a:p>
          </p:txBody>
        </p:sp>
        <p:grpSp>
          <p:nvGrpSpPr>
            <p:cNvPr id="2860" name="Google Shape;2860;p8"/>
            <p:cNvGrpSpPr/>
            <p:nvPr/>
          </p:nvGrpSpPr>
          <p:grpSpPr>
            <a:xfrm>
              <a:off x="1344175" y="-9525"/>
              <a:ext cx="4727025" cy="5326225"/>
              <a:chOff x="1344175" y="-9525"/>
              <a:chExt cx="4727025" cy="5326225"/>
            </a:xfrm>
          </p:grpSpPr>
          <p:sp>
            <p:nvSpPr>
              <p:cNvPr id="2861" name="Google Shape;2861;p8"/>
              <p:cNvSpPr/>
              <p:nvPr/>
            </p:nvSpPr>
            <p:spPr>
              <a:xfrm>
                <a:off x="4431100" y="1067225"/>
                <a:ext cx="1248825" cy="1275025"/>
              </a:xfrm>
              <a:custGeom>
                <a:avLst/>
                <a:gdLst/>
                <a:ahLst/>
                <a:cxnLst/>
                <a:rect l="l" t="t" r="r" b="b"/>
                <a:pathLst>
                  <a:path w="49953" h="51001" extrusionOk="0">
                    <a:moveTo>
                      <a:pt x="30884" y="1"/>
                    </a:moveTo>
                    <a:cubicBezTo>
                      <a:pt x="30767" y="1"/>
                      <a:pt x="30665" y="90"/>
                      <a:pt x="30646" y="214"/>
                    </a:cubicBezTo>
                    <a:cubicBezTo>
                      <a:pt x="29698" y="7936"/>
                      <a:pt x="26469" y="16792"/>
                      <a:pt x="22631" y="22246"/>
                    </a:cubicBezTo>
                    <a:cubicBezTo>
                      <a:pt x="21100" y="24421"/>
                      <a:pt x="19569" y="26730"/>
                      <a:pt x="18084" y="28974"/>
                    </a:cubicBezTo>
                    <a:cubicBezTo>
                      <a:pt x="13705" y="35563"/>
                      <a:pt x="9199" y="42371"/>
                      <a:pt x="4181" y="46397"/>
                    </a:cubicBezTo>
                    <a:cubicBezTo>
                      <a:pt x="3956" y="46577"/>
                      <a:pt x="3723" y="46745"/>
                      <a:pt x="3482" y="46909"/>
                    </a:cubicBezTo>
                    <a:cubicBezTo>
                      <a:pt x="2601" y="47515"/>
                      <a:pt x="1613" y="47996"/>
                      <a:pt x="566" y="48341"/>
                    </a:cubicBezTo>
                    <a:cubicBezTo>
                      <a:pt x="481" y="48370"/>
                      <a:pt x="36" y="48345"/>
                      <a:pt x="13" y="48430"/>
                    </a:cubicBezTo>
                    <a:cubicBezTo>
                      <a:pt x="1" y="48517"/>
                      <a:pt x="415" y="48696"/>
                      <a:pt x="485" y="48755"/>
                    </a:cubicBezTo>
                    <a:cubicBezTo>
                      <a:pt x="973" y="49175"/>
                      <a:pt x="1801" y="49782"/>
                      <a:pt x="3004" y="50255"/>
                    </a:cubicBezTo>
                    <a:cubicBezTo>
                      <a:pt x="4161" y="50711"/>
                      <a:pt x="5444" y="50957"/>
                      <a:pt x="6806" y="50996"/>
                    </a:cubicBezTo>
                    <a:cubicBezTo>
                      <a:pt x="6916" y="50999"/>
                      <a:pt x="7027" y="51000"/>
                      <a:pt x="7140" y="51000"/>
                    </a:cubicBezTo>
                    <a:cubicBezTo>
                      <a:pt x="12869" y="51000"/>
                      <a:pt x="22733" y="47344"/>
                      <a:pt x="37702" y="30349"/>
                    </a:cubicBezTo>
                    <a:cubicBezTo>
                      <a:pt x="46653" y="20182"/>
                      <a:pt x="49952" y="12360"/>
                      <a:pt x="47516" y="7098"/>
                    </a:cubicBezTo>
                    <a:cubicBezTo>
                      <a:pt x="46472" y="4852"/>
                      <a:pt x="44358" y="3086"/>
                      <a:pt x="41245" y="1860"/>
                    </a:cubicBezTo>
                    <a:cubicBezTo>
                      <a:pt x="40338" y="1503"/>
                      <a:pt x="39422" y="1224"/>
                      <a:pt x="38497" y="995"/>
                    </a:cubicBezTo>
                    <a:cubicBezTo>
                      <a:pt x="38486" y="984"/>
                      <a:pt x="38479" y="978"/>
                      <a:pt x="38470" y="978"/>
                    </a:cubicBezTo>
                    <a:cubicBezTo>
                      <a:pt x="38467" y="978"/>
                      <a:pt x="38464" y="979"/>
                      <a:pt x="38460" y="981"/>
                    </a:cubicBezTo>
                    <a:cubicBezTo>
                      <a:pt x="35134" y="137"/>
                      <a:pt x="31967" y="19"/>
                      <a:pt x="30896" y="1"/>
                    </a:cubicBezTo>
                    <a:cubicBezTo>
                      <a:pt x="30892" y="1"/>
                      <a:pt x="30888" y="1"/>
                      <a:pt x="30884" y="1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2862" name="Google Shape;2862;p8"/>
              <p:cNvSpPr/>
              <p:nvPr/>
            </p:nvSpPr>
            <p:spPr>
              <a:xfrm>
                <a:off x="4081425" y="651600"/>
                <a:ext cx="1187025" cy="1626400"/>
              </a:xfrm>
              <a:custGeom>
                <a:avLst/>
                <a:gdLst/>
                <a:ahLst/>
                <a:cxnLst/>
                <a:rect l="l" t="t" r="r" b="b"/>
                <a:pathLst>
                  <a:path w="47481" h="65056" extrusionOk="0">
                    <a:moveTo>
                      <a:pt x="36366" y="1"/>
                    </a:moveTo>
                    <a:cubicBezTo>
                      <a:pt x="32992" y="1"/>
                      <a:pt x="28673" y="1800"/>
                      <a:pt x="23480" y="5386"/>
                    </a:cubicBezTo>
                    <a:cubicBezTo>
                      <a:pt x="4259" y="18630"/>
                      <a:pt x="619" y="41369"/>
                      <a:pt x="164" y="53733"/>
                    </a:cubicBezTo>
                    <a:cubicBezTo>
                      <a:pt x="1" y="58041"/>
                      <a:pt x="2310" y="61917"/>
                      <a:pt x="6176" y="63865"/>
                    </a:cubicBezTo>
                    <a:cubicBezTo>
                      <a:pt x="6488" y="64018"/>
                      <a:pt x="6794" y="64160"/>
                      <a:pt x="7118" y="64288"/>
                    </a:cubicBezTo>
                    <a:cubicBezTo>
                      <a:pt x="8426" y="64803"/>
                      <a:pt x="9779" y="65056"/>
                      <a:pt x="11118" y="65056"/>
                    </a:cubicBezTo>
                    <a:cubicBezTo>
                      <a:pt x="11652" y="65056"/>
                      <a:pt x="12184" y="65015"/>
                      <a:pt x="12710" y="64935"/>
                    </a:cubicBezTo>
                    <a:cubicBezTo>
                      <a:pt x="14563" y="64650"/>
                      <a:pt x="16327" y="63882"/>
                      <a:pt x="17872" y="62645"/>
                    </a:cubicBezTo>
                    <a:cubicBezTo>
                      <a:pt x="22819" y="58666"/>
                      <a:pt x="27314" y="51885"/>
                      <a:pt x="31678" y="45310"/>
                    </a:cubicBezTo>
                    <a:cubicBezTo>
                      <a:pt x="33155" y="43083"/>
                      <a:pt x="34688" y="40774"/>
                      <a:pt x="36221" y="38590"/>
                    </a:cubicBezTo>
                    <a:cubicBezTo>
                      <a:pt x="43588" y="28151"/>
                      <a:pt x="47481" y="8112"/>
                      <a:pt x="41370" y="1943"/>
                    </a:cubicBezTo>
                    <a:cubicBezTo>
                      <a:pt x="40738" y="1311"/>
                      <a:pt x="40006" y="825"/>
                      <a:pt x="39189" y="504"/>
                    </a:cubicBezTo>
                    <a:cubicBezTo>
                      <a:pt x="38337" y="168"/>
                      <a:pt x="37396" y="1"/>
                      <a:pt x="36366" y="1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2863" name="Google Shape;2863;p8"/>
              <p:cNvSpPr/>
              <p:nvPr/>
            </p:nvSpPr>
            <p:spPr>
              <a:xfrm>
                <a:off x="3541375" y="430225"/>
                <a:ext cx="942125" cy="1760775"/>
              </a:xfrm>
              <a:custGeom>
                <a:avLst/>
                <a:gdLst/>
                <a:ahLst/>
                <a:cxnLst/>
                <a:rect l="l" t="t" r="r" b="b"/>
                <a:pathLst>
                  <a:path w="37685" h="70431" extrusionOk="0">
                    <a:moveTo>
                      <a:pt x="18001" y="1"/>
                    </a:moveTo>
                    <a:cubicBezTo>
                      <a:pt x="15879" y="1"/>
                      <a:pt x="13845" y="474"/>
                      <a:pt x="12007" y="1418"/>
                    </a:cubicBezTo>
                    <a:cubicBezTo>
                      <a:pt x="8909" y="3018"/>
                      <a:pt x="4740" y="6838"/>
                      <a:pt x="2442" y="15988"/>
                    </a:cubicBezTo>
                    <a:cubicBezTo>
                      <a:pt x="1581" y="19463"/>
                      <a:pt x="1034" y="23456"/>
                      <a:pt x="823" y="27861"/>
                    </a:cubicBezTo>
                    <a:cubicBezTo>
                      <a:pt x="0" y="45553"/>
                      <a:pt x="3278" y="58019"/>
                      <a:pt x="10575" y="64916"/>
                    </a:cubicBezTo>
                    <a:cubicBezTo>
                      <a:pt x="12465" y="66696"/>
                      <a:pt x="14599" y="68066"/>
                      <a:pt x="16950" y="68993"/>
                    </a:cubicBezTo>
                    <a:cubicBezTo>
                      <a:pt x="18191" y="69479"/>
                      <a:pt x="19477" y="69837"/>
                      <a:pt x="20791" y="70061"/>
                    </a:cubicBezTo>
                    <a:cubicBezTo>
                      <a:pt x="21663" y="70210"/>
                      <a:pt x="22544" y="70294"/>
                      <a:pt x="23429" y="70312"/>
                    </a:cubicBezTo>
                    <a:cubicBezTo>
                      <a:pt x="23502" y="70316"/>
                      <a:pt x="23883" y="70431"/>
                      <a:pt x="24052" y="70431"/>
                    </a:cubicBezTo>
                    <a:cubicBezTo>
                      <a:pt x="24093" y="70431"/>
                      <a:pt x="24122" y="70424"/>
                      <a:pt x="24131" y="70407"/>
                    </a:cubicBezTo>
                    <a:cubicBezTo>
                      <a:pt x="24166" y="70317"/>
                      <a:pt x="23687" y="69997"/>
                      <a:pt x="23624" y="69921"/>
                    </a:cubicBezTo>
                    <a:cubicBezTo>
                      <a:pt x="22016" y="67847"/>
                      <a:pt x="21178" y="65236"/>
                      <a:pt x="21284" y="62572"/>
                    </a:cubicBezTo>
                    <a:cubicBezTo>
                      <a:pt x="21651" y="52590"/>
                      <a:pt x="24231" y="33807"/>
                      <a:pt x="37370" y="20159"/>
                    </a:cubicBezTo>
                    <a:cubicBezTo>
                      <a:pt x="37416" y="20118"/>
                      <a:pt x="37441" y="20061"/>
                      <a:pt x="37442" y="20000"/>
                    </a:cubicBezTo>
                    <a:cubicBezTo>
                      <a:pt x="37684" y="13835"/>
                      <a:pt x="33727" y="7041"/>
                      <a:pt x="27596" y="3080"/>
                    </a:cubicBezTo>
                    <a:cubicBezTo>
                      <a:pt x="26934" y="2655"/>
                      <a:pt x="26259" y="2264"/>
                      <a:pt x="25540" y="1928"/>
                    </a:cubicBezTo>
                    <a:cubicBezTo>
                      <a:pt x="25520" y="1902"/>
                      <a:pt x="25493" y="1880"/>
                      <a:pt x="25461" y="1866"/>
                    </a:cubicBezTo>
                    <a:cubicBezTo>
                      <a:pt x="24949" y="1613"/>
                      <a:pt x="24431" y="1378"/>
                      <a:pt x="23919" y="1176"/>
                    </a:cubicBezTo>
                    <a:cubicBezTo>
                      <a:pt x="21928" y="391"/>
                      <a:pt x="19928" y="1"/>
                      <a:pt x="18001" y="1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2864" name="Google Shape;2864;p8"/>
              <p:cNvSpPr/>
              <p:nvPr/>
            </p:nvSpPr>
            <p:spPr>
              <a:xfrm>
                <a:off x="1351500" y="2436125"/>
                <a:ext cx="2818750" cy="2856175"/>
              </a:xfrm>
              <a:custGeom>
                <a:avLst/>
                <a:gdLst/>
                <a:ahLst/>
                <a:cxnLst/>
                <a:rect l="l" t="t" r="r" b="b"/>
                <a:pathLst>
                  <a:path w="112750" h="114247" extrusionOk="0">
                    <a:moveTo>
                      <a:pt x="108752" y="0"/>
                    </a:moveTo>
                    <a:cubicBezTo>
                      <a:pt x="108643" y="0"/>
                      <a:pt x="108542" y="76"/>
                      <a:pt x="108518" y="190"/>
                    </a:cubicBezTo>
                    <a:cubicBezTo>
                      <a:pt x="107456" y="5059"/>
                      <a:pt x="101428" y="30631"/>
                      <a:pt x="86860" y="55897"/>
                    </a:cubicBezTo>
                    <a:cubicBezTo>
                      <a:pt x="72493" y="80815"/>
                      <a:pt x="46779" y="110099"/>
                      <a:pt x="5314" y="110099"/>
                    </a:cubicBezTo>
                    <a:cubicBezTo>
                      <a:pt x="4281" y="110099"/>
                      <a:pt x="3239" y="110081"/>
                      <a:pt x="2188" y="110044"/>
                    </a:cubicBezTo>
                    <a:cubicBezTo>
                      <a:pt x="2163" y="110044"/>
                      <a:pt x="2139" y="110043"/>
                      <a:pt x="2115" y="110043"/>
                    </a:cubicBezTo>
                    <a:cubicBezTo>
                      <a:pt x="1549" y="110043"/>
                      <a:pt x="1005" y="110271"/>
                      <a:pt x="608" y="110678"/>
                    </a:cubicBezTo>
                    <a:cubicBezTo>
                      <a:pt x="205" y="111091"/>
                      <a:pt x="0" y="111656"/>
                      <a:pt x="43" y="112230"/>
                    </a:cubicBezTo>
                    <a:cubicBezTo>
                      <a:pt x="100" y="113017"/>
                      <a:pt x="602" y="113702"/>
                      <a:pt x="1333" y="113995"/>
                    </a:cubicBezTo>
                    <a:cubicBezTo>
                      <a:pt x="1526" y="114069"/>
                      <a:pt x="1729" y="114115"/>
                      <a:pt x="1935" y="114128"/>
                    </a:cubicBezTo>
                    <a:cubicBezTo>
                      <a:pt x="2868" y="114190"/>
                      <a:pt x="4155" y="114247"/>
                      <a:pt x="5747" y="114247"/>
                    </a:cubicBezTo>
                    <a:cubicBezTo>
                      <a:pt x="14876" y="114247"/>
                      <a:pt x="34043" y="112383"/>
                      <a:pt x="54101" y="99061"/>
                    </a:cubicBezTo>
                    <a:cubicBezTo>
                      <a:pt x="54138" y="99035"/>
                      <a:pt x="54168" y="99001"/>
                      <a:pt x="54186" y="98959"/>
                    </a:cubicBezTo>
                    <a:cubicBezTo>
                      <a:pt x="54224" y="98878"/>
                      <a:pt x="54305" y="98826"/>
                      <a:pt x="54395" y="98825"/>
                    </a:cubicBezTo>
                    <a:cubicBezTo>
                      <a:pt x="54439" y="98824"/>
                      <a:pt x="54482" y="98809"/>
                      <a:pt x="54520" y="98784"/>
                    </a:cubicBezTo>
                    <a:cubicBezTo>
                      <a:pt x="58702" y="95975"/>
                      <a:pt x="62794" y="92741"/>
                      <a:pt x="66682" y="89171"/>
                    </a:cubicBezTo>
                    <a:cubicBezTo>
                      <a:pt x="66712" y="89143"/>
                      <a:pt x="66734" y="89109"/>
                      <a:pt x="66747" y="89071"/>
                    </a:cubicBezTo>
                    <a:cubicBezTo>
                      <a:pt x="66764" y="89024"/>
                      <a:pt x="66805" y="88940"/>
                      <a:pt x="66941" y="88902"/>
                    </a:cubicBezTo>
                    <a:cubicBezTo>
                      <a:pt x="66978" y="88892"/>
                      <a:pt x="67011" y="88873"/>
                      <a:pt x="67040" y="88846"/>
                    </a:cubicBezTo>
                    <a:cubicBezTo>
                      <a:pt x="70541" y="85603"/>
                      <a:pt x="73958" y="81993"/>
                      <a:pt x="77193" y="78119"/>
                    </a:cubicBezTo>
                    <a:cubicBezTo>
                      <a:pt x="77216" y="78092"/>
                      <a:pt x="77233" y="78059"/>
                      <a:pt x="77242" y="78024"/>
                    </a:cubicBezTo>
                    <a:cubicBezTo>
                      <a:pt x="77253" y="77981"/>
                      <a:pt x="77278" y="77921"/>
                      <a:pt x="77378" y="77854"/>
                    </a:cubicBezTo>
                    <a:cubicBezTo>
                      <a:pt x="77418" y="77828"/>
                      <a:pt x="77454" y="77799"/>
                      <a:pt x="77490" y="77769"/>
                    </a:cubicBezTo>
                    <a:cubicBezTo>
                      <a:pt x="93114" y="58920"/>
                      <a:pt x="104967" y="33235"/>
                      <a:pt x="112722" y="1423"/>
                    </a:cubicBezTo>
                    <a:cubicBezTo>
                      <a:pt x="112750" y="1307"/>
                      <a:pt x="112688" y="1187"/>
                      <a:pt x="112576" y="1143"/>
                    </a:cubicBezTo>
                    <a:cubicBezTo>
                      <a:pt x="112560" y="1137"/>
                      <a:pt x="112544" y="1132"/>
                      <a:pt x="112528" y="1129"/>
                    </a:cubicBezTo>
                    <a:lnTo>
                      <a:pt x="112301" y="1092"/>
                    </a:lnTo>
                    <a:cubicBezTo>
                      <a:pt x="112140" y="1067"/>
                      <a:pt x="111978" y="1040"/>
                      <a:pt x="111807" y="1005"/>
                    </a:cubicBezTo>
                    <a:cubicBezTo>
                      <a:pt x="111024" y="843"/>
                      <a:pt x="110254" y="615"/>
                      <a:pt x="109509" y="322"/>
                    </a:cubicBezTo>
                    <a:cubicBezTo>
                      <a:pt x="109353" y="261"/>
                      <a:pt x="109210" y="191"/>
                      <a:pt x="109066" y="123"/>
                    </a:cubicBezTo>
                    <a:cubicBezTo>
                      <a:pt x="109066" y="123"/>
                      <a:pt x="108845" y="19"/>
                      <a:pt x="108841" y="18"/>
                    </a:cubicBezTo>
                    <a:cubicBezTo>
                      <a:pt x="108812" y="6"/>
                      <a:pt x="108781" y="0"/>
                      <a:pt x="108752" y="0"/>
                    </a:cubicBezTo>
                    <a:close/>
                  </a:path>
                </a:pathLst>
              </a:custGeom>
              <a:solidFill>
                <a:srgbClr val="279D3F"/>
              </a:solidFill>
              <a:ln w="9525" cap="flat" cmpd="sng">
                <a:solidFill>
                  <a:srgbClr val="269D3E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2865" name="Google Shape;2865;p8"/>
              <p:cNvSpPr/>
              <p:nvPr/>
            </p:nvSpPr>
            <p:spPr>
              <a:xfrm>
                <a:off x="2723025" y="3649375"/>
                <a:ext cx="2652350" cy="1260125"/>
              </a:xfrm>
              <a:custGeom>
                <a:avLst/>
                <a:gdLst/>
                <a:ahLst/>
                <a:cxnLst/>
                <a:rect l="l" t="t" r="r" b="b"/>
                <a:pathLst>
                  <a:path w="106094" h="50405" extrusionOk="0">
                    <a:moveTo>
                      <a:pt x="106019" y="0"/>
                    </a:moveTo>
                    <a:cubicBezTo>
                      <a:pt x="105939" y="0"/>
                      <a:pt x="104381" y="999"/>
                      <a:pt x="104318" y="999"/>
                    </a:cubicBezTo>
                    <a:cubicBezTo>
                      <a:pt x="104318" y="999"/>
                      <a:pt x="104317" y="999"/>
                      <a:pt x="104317" y="998"/>
                    </a:cubicBezTo>
                    <a:cubicBezTo>
                      <a:pt x="104313" y="997"/>
                      <a:pt x="104309" y="996"/>
                      <a:pt x="104305" y="996"/>
                    </a:cubicBezTo>
                    <a:cubicBezTo>
                      <a:pt x="104239" y="996"/>
                      <a:pt x="104145" y="1172"/>
                      <a:pt x="104083" y="1206"/>
                    </a:cubicBezTo>
                    <a:cubicBezTo>
                      <a:pt x="92376" y="7761"/>
                      <a:pt x="51168" y="29984"/>
                      <a:pt x="12441" y="40771"/>
                    </a:cubicBezTo>
                    <a:cubicBezTo>
                      <a:pt x="12404" y="40781"/>
                      <a:pt x="12371" y="40800"/>
                      <a:pt x="12344" y="40826"/>
                    </a:cubicBezTo>
                    <a:cubicBezTo>
                      <a:pt x="8736" y="44155"/>
                      <a:pt x="4912" y="47218"/>
                      <a:pt x="980" y="49934"/>
                    </a:cubicBezTo>
                    <a:cubicBezTo>
                      <a:pt x="894" y="49992"/>
                      <a:pt x="0" y="50263"/>
                      <a:pt x="31" y="50362"/>
                    </a:cubicBezTo>
                    <a:cubicBezTo>
                      <a:pt x="36" y="50382"/>
                      <a:pt x="105" y="50389"/>
                      <a:pt x="203" y="50389"/>
                    </a:cubicBezTo>
                    <a:cubicBezTo>
                      <a:pt x="432" y="50389"/>
                      <a:pt x="826" y="50351"/>
                      <a:pt x="973" y="50351"/>
                    </a:cubicBezTo>
                    <a:cubicBezTo>
                      <a:pt x="1001" y="50351"/>
                      <a:pt x="1020" y="50353"/>
                      <a:pt x="1028" y="50356"/>
                    </a:cubicBezTo>
                    <a:cubicBezTo>
                      <a:pt x="1053" y="50366"/>
                      <a:pt x="1080" y="50371"/>
                      <a:pt x="1108" y="50372"/>
                    </a:cubicBezTo>
                    <a:cubicBezTo>
                      <a:pt x="1640" y="50391"/>
                      <a:pt x="2307" y="50405"/>
                      <a:pt x="3101" y="50405"/>
                    </a:cubicBezTo>
                    <a:cubicBezTo>
                      <a:pt x="15643" y="50405"/>
                      <a:pt x="59855" y="46904"/>
                      <a:pt x="104373" y="1585"/>
                    </a:cubicBezTo>
                    <a:cubicBezTo>
                      <a:pt x="104457" y="1499"/>
                      <a:pt x="106094" y="96"/>
                      <a:pt x="106022" y="1"/>
                    </a:cubicBezTo>
                    <a:cubicBezTo>
                      <a:pt x="106021" y="0"/>
                      <a:pt x="106020" y="0"/>
                      <a:pt x="106019" y="0"/>
                    </a:cubicBezTo>
                    <a:close/>
                  </a:path>
                </a:pathLst>
              </a:custGeom>
              <a:solidFill>
                <a:srgbClr val="279D3F"/>
              </a:solidFill>
              <a:ln w="9525" cap="flat" cmpd="sng">
                <a:solidFill>
                  <a:srgbClr val="269D3E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2866" name="Google Shape;2866;p8"/>
              <p:cNvSpPr/>
              <p:nvPr/>
            </p:nvSpPr>
            <p:spPr>
              <a:xfrm>
                <a:off x="3276875" y="248050"/>
                <a:ext cx="600325" cy="578175"/>
              </a:xfrm>
              <a:custGeom>
                <a:avLst/>
                <a:gdLst/>
                <a:ahLst/>
                <a:cxnLst/>
                <a:rect l="l" t="t" r="r" b="b"/>
                <a:pathLst>
                  <a:path w="24013" h="23127" extrusionOk="0">
                    <a:moveTo>
                      <a:pt x="11563" y="0"/>
                    </a:moveTo>
                    <a:cubicBezTo>
                      <a:pt x="11455" y="0"/>
                      <a:pt x="11348" y="3"/>
                      <a:pt x="11242" y="7"/>
                    </a:cubicBezTo>
                    <a:cubicBezTo>
                      <a:pt x="8630" y="139"/>
                      <a:pt x="6353" y="1709"/>
                      <a:pt x="4486" y="4685"/>
                    </a:cubicBezTo>
                    <a:cubicBezTo>
                      <a:pt x="1" y="11832"/>
                      <a:pt x="2150" y="20351"/>
                      <a:pt x="2912" y="22786"/>
                    </a:cubicBezTo>
                    <a:cubicBezTo>
                      <a:pt x="2936" y="22857"/>
                      <a:pt x="2873" y="23097"/>
                      <a:pt x="2945" y="23125"/>
                    </a:cubicBezTo>
                    <a:cubicBezTo>
                      <a:pt x="2947" y="23126"/>
                      <a:pt x="2950" y="23127"/>
                      <a:pt x="2953" y="23127"/>
                    </a:cubicBezTo>
                    <a:cubicBezTo>
                      <a:pt x="3008" y="23127"/>
                      <a:pt x="3164" y="22966"/>
                      <a:pt x="3212" y="22945"/>
                    </a:cubicBezTo>
                    <a:cubicBezTo>
                      <a:pt x="4813" y="22467"/>
                      <a:pt x="6424" y="22310"/>
                      <a:pt x="7852" y="22310"/>
                    </a:cubicBezTo>
                    <a:cubicBezTo>
                      <a:pt x="8319" y="22310"/>
                      <a:pt x="8766" y="22327"/>
                      <a:pt x="9188" y="22355"/>
                    </a:cubicBezTo>
                    <a:cubicBezTo>
                      <a:pt x="10702" y="22455"/>
                      <a:pt x="12045" y="22831"/>
                      <a:pt x="12576" y="22958"/>
                    </a:cubicBezTo>
                    <a:cubicBezTo>
                      <a:pt x="12586" y="22960"/>
                      <a:pt x="12594" y="22961"/>
                      <a:pt x="12602" y="22961"/>
                    </a:cubicBezTo>
                    <a:cubicBezTo>
                      <a:pt x="12701" y="22961"/>
                      <a:pt x="12658" y="22779"/>
                      <a:pt x="12695" y="22659"/>
                    </a:cubicBezTo>
                    <a:cubicBezTo>
                      <a:pt x="15055" y="13669"/>
                      <a:pt x="19262" y="9883"/>
                      <a:pt x="22371" y="8279"/>
                    </a:cubicBezTo>
                    <a:cubicBezTo>
                      <a:pt x="22723" y="8096"/>
                      <a:pt x="23086" y="7938"/>
                      <a:pt x="23446" y="7790"/>
                    </a:cubicBezTo>
                    <a:cubicBezTo>
                      <a:pt x="23517" y="7766"/>
                      <a:pt x="23973" y="7748"/>
                      <a:pt x="23992" y="7672"/>
                    </a:cubicBezTo>
                    <a:cubicBezTo>
                      <a:pt x="24012" y="7597"/>
                      <a:pt x="23590" y="7473"/>
                      <a:pt x="23542" y="7413"/>
                    </a:cubicBezTo>
                    <a:cubicBezTo>
                      <a:pt x="22381" y="6043"/>
                      <a:pt x="19483" y="2901"/>
                      <a:pt x="16027" y="1177"/>
                    </a:cubicBezTo>
                    <a:cubicBezTo>
                      <a:pt x="15672" y="996"/>
                      <a:pt x="15321" y="836"/>
                      <a:pt x="14952" y="692"/>
                    </a:cubicBezTo>
                    <a:cubicBezTo>
                      <a:pt x="13779" y="229"/>
                      <a:pt x="12634" y="0"/>
                      <a:pt x="11563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2867" name="Google Shape;2867;p8"/>
              <p:cNvSpPr/>
              <p:nvPr/>
            </p:nvSpPr>
            <p:spPr>
              <a:xfrm>
                <a:off x="3037600" y="3639700"/>
                <a:ext cx="2338675" cy="1016150"/>
              </a:xfrm>
              <a:custGeom>
                <a:avLst/>
                <a:gdLst/>
                <a:ahLst/>
                <a:cxnLst/>
                <a:rect l="l" t="t" r="r" b="b"/>
                <a:pathLst>
                  <a:path w="93547" h="40646" extrusionOk="0">
                    <a:moveTo>
                      <a:pt x="93488" y="1"/>
                    </a:moveTo>
                    <a:cubicBezTo>
                      <a:pt x="93306" y="1"/>
                      <a:pt x="91688" y="553"/>
                      <a:pt x="91571" y="553"/>
                    </a:cubicBezTo>
                    <a:cubicBezTo>
                      <a:pt x="91569" y="553"/>
                      <a:pt x="91567" y="553"/>
                      <a:pt x="91566" y="553"/>
                    </a:cubicBezTo>
                    <a:cubicBezTo>
                      <a:pt x="91537" y="542"/>
                      <a:pt x="91508" y="536"/>
                      <a:pt x="91478" y="536"/>
                    </a:cubicBezTo>
                    <a:cubicBezTo>
                      <a:pt x="91461" y="536"/>
                      <a:pt x="91444" y="538"/>
                      <a:pt x="91427" y="541"/>
                    </a:cubicBezTo>
                    <a:cubicBezTo>
                      <a:pt x="78895" y="3134"/>
                      <a:pt x="36010" y="12925"/>
                      <a:pt x="10334" y="30040"/>
                    </a:cubicBezTo>
                    <a:cubicBezTo>
                      <a:pt x="7467" y="33490"/>
                      <a:pt x="4418" y="36770"/>
                      <a:pt x="1269" y="39787"/>
                    </a:cubicBezTo>
                    <a:cubicBezTo>
                      <a:pt x="1212" y="39841"/>
                      <a:pt x="1" y="40645"/>
                      <a:pt x="130" y="40645"/>
                    </a:cubicBezTo>
                    <a:cubicBezTo>
                      <a:pt x="152" y="40645"/>
                      <a:pt x="213" y="40622"/>
                      <a:pt x="326" y="40567"/>
                    </a:cubicBezTo>
                    <a:lnTo>
                      <a:pt x="326" y="40567"/>
                    </a:lnTo>
                    <a:cubicBezTo>
                      <a:pt x="253" y="40611"/>
                      <a:pt x="210" y="40641"/>
                      <a:pt x="221" y="40645"/>
                    </a:cubicBezTo>
                    <a:cubicBezTo>
                      <a:pt x="222" y="40645"/>
                      <a:pt x="223" y="40646"/>
                      <a:pt x="225" y="40646"/>
                    </a:cubicBezTo>
                    <a:cubicBezTo>
                      <a:pt x="318" y="40646"/>
                      <a:pt x="1450" y="40209"/>
                      <a:pt x="1502" y="40194"/>
                    </a:cubicBezTo>
                    <a:cubicBezTo>
                      <a:pt x="39939" y="29166"/>
                      <a:pt x="80178" y="7396"/>
                      <a:pt x="91595" y="988"/>
                    </a:cubicBezTo>
                    <a:cubicBezTo>
                      <a:pt x="91699" y="929"/>
                      <a:pt x="93546" y="116"/>
                      <a:pt x="93505" y="5"/>
                    </a:cubicBezTo>
                    <a:cubicBezTo>
                      <a:pt x="93503" y="2"/>
                      <a:pt x="93498" y="1"/>
                      <a:pt x="93488" y="1"/>
                    </a:cubicBezTo>
                    <a:close/>
                  </a:path>
                </a:pathLst>
              </a:custGeom>
              <a:solidFill>
                <a:srgbClr val="269D3E"/>
              </a:solidFill>
              <a:ln w="9525" cap="flat" cmpd="sng">
                <a:solidFill>
                  <a:srgbClr val="269D3E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2868" name="Google Shape;2868;p8"/>
              <p:cNvSpPr/>
              <p:nvPr/>
            </p:nvSpPr>
            <p:spPr>
              <a:xfrm>
                <a:off x="4186350" y="275750"/>
                <a:ext cx="722925" cy="649025"/>
              </a:xfrm>
              <a:custGeom>
                <a:avLst/>
                <a:gdLst/>
                <a:ahLst/>
                <a:cxnLst/>
                <a:rect l="l" t="t" r="r" b="b"/>
                <a:pathLst>
                  <a:path w="28917" h="25961" extrusionOk="0">
                    <a:moveTo>
                      <a:pt x="13678" y="0"/>
                    </a:moveTo>
                    <a:cubicBezTo>
                      <a:pt x="6408" y="0"/>
                      <a:pt x="1407" y="6127"/>
                      <a:pt x="345" y="7549"/>
                    </a:cubicBezTo>
                    <a:cubicBezTo>
                      <a:pt x="302" y="7604"/>
                      <a:pt x="1" y="7742"/>
                      <a:pt x="16" y="7810"/>
                    </a:cubicBezTo>
                    <a:cubicBezTo>
                      <a:pt x="30" y="7878"/>
                      <a:pt x="364" y="7867"/>
                      <a:pt x="424" y="7901"/>
                    </a:cubicBezTo>
                    <a:cubicBezTo>
                      <a:pt x="1034" y="8224"/>
                      <a:pt x="1563" y="8536"/>
                      <a:pt x="2059" y="8855"/>
                    </a:cubicBezTo>
                    <a:cubicBezTo>
                      <a:pt x="7983" y="12682"/>
                      <a:pt x="11939" y="19091"/>
                      <a:pt x="12131" y="25179"/>
                    </a:cubicBezTo>
                    <a:cubicBezTo>
                      <a:pt x="12131" y="25283"/>
                      <a:pt x="11953" y="25914"/>
                      <a:pt x="12039" y="25959"/>
                    </a:cubicBezTo>
                    <a:cubicBezTo>
                      <a:pt x="12041" y="25960"/>
                      <a:pt x="12044" y="25960"/>
                      <a:pt x="12047" y="25960"/>
                    </a:cubicBezTo>
                    <a:cubicBezTo>
                      <a:pt x="12149" y="25960"/>
                      <a:pt x="12474" y="25415"/>
                      <a:pt x="12541" y="25352"/>
                    </a:cubicBezTo>
                    <a:cubicBezTo>
                      <a:pt x="14540" y="23394"/>
                      <a:pt x="16702" y="21610"/>
                      <a:pt x="19005" y="20020"/>
                    </a:cubicBezTo>
                    <a:cubicBezTo>
                      <a:pt x="22621" y="17526"/>
                      <a:pt x="25885" y="15868"/>
                      <a:pt x="28700" y="15090"/>
                    </a:cubicBezTo>
                    <a:cubicBezTo>
                      <a:pt x="28806" y="15060"/>
                      <a:pt x="28872" y="14971"/>
                      <a:pt x="28875" y="14858"/>
                    </a:cubicBezTo>
                    <a:cubicBezTo>
                      <a:pt x="28917" y="13226"/>
                      <a:pt x="28621" y="4870"/>
                      <a:pt x="19190" y="1154"/>
                    </a:cubicBezTo>
                    <a:cubicBezTo>
                      <a:pt x="18733" y="974"/>
                      <a:pt x="18262" y="799"/>
                      <a:pt x="17756" y="641"/>
                    </a:cubicBezTo>
                    <a:cubicBezTo>
                      <a:pt x="16331" y="194"/>
                      <a:pt x="14968" y="0"/>
                      <a:pt x="13678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2869" name="Google Shape;2869;p8"/>
              <p:cNvSpPr/>
              <p:nvPr/>
            </p:nvSpPr>
            <p:spPr>
              <a:xfrm>
                <a:off x="3903750" y="2164250"/>
                <a:ext cx="546375" cy="294500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1780" extrusionOk="0">
                    <a:moveTo>
                      <a:pt x="2003" y="1"/>
                    </a:moveTo>
                    <a:cubicBezTo>
                      <a:pt x="1951" y="1"/>
                      <a:pt x="1900" y="17"/>
                      <a:pt x="1857" y="48"/>
                    </a:cubicBezTo>
                    <a:cubicBezTo>
                      <a:pt x="1289" y="488"/>
                      <a:pt x="734" y="819"/>
                      <a:pt x="163" y="1060"/>
                    </a:cubicBezTo>
                    <a:cubicBezTo>
                      <a:pt x="60" y="1105"/>
                      <a:pt x="1" y="1213"/>
                      <a:pt x="17" y="1325"/>
                    </a:cubicBezTo>
                    <a:cubicBezTo>
                      <a:pt x="300" y="2949"/>
                      <a:pt x="1677" y="8427"/>
                      <a:pt x="7555" y="10742"/>
                    </a:cubicBezTo>
                    <a:lnTo>
                      <a:pt x="7635" y="10774"/>
                    </a:lnTo>
                    <a:cubicBezTo>
                      <a:pt x="8320" y="11032"/>
                      <a:pt x="9058" y="11240"/>
                      <a:pt x="9813" y="11402"/>
                    </a:cubicBezTo>
                    <a:cubicBezTo>
                      <a:pt x="10964" y="11639"/>
                      <a:pt x="11993" y="11763"/>
                      <a:pt x="12921" y="11777"/>
                    </a:cubicBezTo>
                    <a:cubicBezTo>
                      <a:pt x="12925" y="11779"/>
                      <a:pt x="12928" y="11779"/>
                      <a:pt x="12931" y="11779"/>
                    </a:cubicBezTo>
                    <a:cubicBezTo>
                      <a:pt x="12940" y="11779"/>
                      <a:pt x="12943" y="11773"/>
                      <a:pt x="12945" y="11766"/>
                    </a:cubicBezTo>
                    <a:cubicBezTo>
                      <a:pt x="12996" y="11767"/>
                      <a:pt x="13046" y="11767"/>
                      <a:pt x="13097" y="11767"/>
                    </a:cubicBezTo>
                    <a:cubicBezTo>
                      <a:pt x="17956" y="11767"/>
                      <a:pt x="19898" y="8819"/>
                      <a:pt x="21781" y="5939"/>
                    </a:cubicBezTo>
                    <a:cubicBezTo>
                      <a:pt x="21855" y="5832"/>
                      <a:pt x="21825" y="5697"/>
                      <a:pt x="21732" y="5618"/>
                    </a:cubicBezTo>
                    <a:cubicBezTo>
                      <a:pt x="21244" y="5249"/>
                      <a:pt x="20946" y="4955"/>
                      <a:pt x="20813" y="4820"/>
                    </a:cubicBezTo>
                    <a:cubicBezTo>
                      <a:pt x="20790" y="4791"/>
                      <a:pt x="20760" y="4767"/>
                      <a:pt x="20725" y="4754"/>
                    </a:cubicBezTo>
                    <a:cubicBezTo>
                      <a:pt x="20695" y="4742"/>
                      <a:pt x="20665" y="4736"/>
                      <a:pt x="20634" y="4736"/>
                    </a:cubicBezTo>
                    <a:cubicBezTo>
                      <a:pt x="20617" y="4736"/>
                      <a:pt x="20601" y="4738"/>
                      <a:pt x="20585" y="4741"/>
                    </a:cubicBezTo>
                    <a:cubicBezTo>
                      <a:pt x="19829" y="4909"/>
                      <a:pt x="19057" y="4996"/>
                      <a:pt x="18284" y="5005"/>
                    </a:cubicBezTo>
                    <a:cubicBezTo>
                      <a:pt x="18224" y="5006"/>
                      <a:pt x="18164" y="5006"/>
                      <a:pt x="18104" y="5006"/>
                    </a:cubicBezTo>
                    <a:cubicBezTo>
                      <a:pt x="16723" y="5006"/>
                      <a:pt x="15348" y="4741"/>
                      <a:pt x="14048" y="4229"/>
                    </a:cubicBezTo>
                    <a:cubicBezTo>
                      <a:pt x="13716" y="4099"/>
                      <a:pt x="13392" y="3949"/>
                      <a:pt x="13061" y="3788"/>
                    </a:cubicBezTo>
                    <a:cubicBezTo>
                      <a:pt x="11905" y="3198"/>
                      <a:pt x="10850" y="2430"/>
                      <a:pt x="9950" y="1505"/>
                    </a:cubicBezTo>
                    <a:cubicBezTo>
                      <a:pt x="9926" y="1477"/>
                      <a:pt x="9896" y="1454"/>
                      <a:pt x="9861" y="1439"/>
                    </a:cubicBezTo>
                    <a:cubicBezTo>
                      <a:pt x="9841" y="1431"/>
                      <a:pt x="9819" y="1428"/>
                      <a:pt x="9797" y="1428"/>
                    </a:cubicBezTo>
                    <a:cubicBezTo>
                      <a:pt x="9785" y="1428"/>
                      <a:pt x="9773" y="1429"/>
                      <a:pt x="9761" y="1431"/>
                    </a:cubicBezTo>
                    <a:cubicBezTo>
                      <a:pt x="9607" y="1439"/>
                      <a:pt x="9380" y="1447"/>
                      <a:pt x="9089" y="1447"/>
                    </a:cubicBezTo>
                    <a:cubicBezTo>
                      <a:pt x="8103" y="1447"/>
                      <a:pt x="6388" y="1349"/>
                      <a:pt x="4313" y="787"/>
                    </a:cubicBezTo>
                    <a:cubicBezTo>
                      <a:pt x="3636" y="598"/>
                      <a:pt x="2971" y="374"/>
                      <a:pt x="2318" y="116"/>
                    </a:cubicBezTo>
                    <a:lnTo>
                      <a:pt x="2088" y="15"/>
                    </a:lnTo>
                    <a:cubicBezTo>
                      <a:pt x="2060" y="6"/>
                      <a:pt x="2031" y="1"/>
                      <a:pt x="2003" y="1"/>
                    </a:cubicBezTo>
                    <a:close/>
                  </a:path>
                </a:pathLst>
              </a:custGeom>
              <a:solidFill>
                <a:srgbClr val="279D3F"/>
              </a:solidFill>
              <a:ln w="9525" cap="flat" cmpd="sng">
                <a:solidFill>
                  <a:srgbClr val="000000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2870" name="Google Shape;2870;p8"/>
              <p:cNvSpPr/>
              <p:nvPr/>
            </p:nvSpPr>
            <p:spPr>
              <a:xfrm>
                <a:off x="3133975" y="818075"/>
                <a:ext cx="820275" cy="1374450"/>
              </a:xfrm>
              <a:custGeom>
                <a:avLst/>
                <a:gdLst/>
                <a:ahLst/>
                <a:cxnLst/>
                <a:rect l="l" t="t" r="r" b="b"/>
                <a:pathLst>
                  <a:path w="32811" h="54978" extrusionOk="0">
                    <a:moveTo>
                      <a:pt x="13584" y="0"/>
                    </a:moveTo>
                    <a:cubicBezTo>
                      <a:pt x="13097" y="0"/>
                      <a:pt x="12589" y="19"/>
                      <a:pt x="12069" y="64"/>
                    </a:cubicBezTo>
                    <a:cubicBezTo>
                      <a:pt x="10967" y="149"/>
                      <a:pt x="9799" y="352"/>
                      <a:pt x="8639" y="746"/>
                    </a:cubicBezTo>
                    <a:cubicBezTo>
                      <a:pt x="7433" y="1152"/>
                      <a:pt x="6339" y="1716"/>
                      <a:pt x="5394" y="2432"/>
                    </a:cubicBezTo>
                    <a:cubicBezTo>
                      <a:pt x="1793" y="5150"/>
                      <a:pt x="0" y="10020"/>
                      <a:pt x="66" y="16930"/>
                    </a:cubicBezTo>
                    <a:cubicBezTo>
                      <a:pt x="214" y="32578"/>
                      <a:pt x="12031" y="48843"/>
                      <a:pt x="22549" y="53639"/>
                    </a:cubicBezTo>
                    <a:cubicBezTo>
                      <a:pt x="22838" y="53774"/>
                      <a:pt x="23140" y="53903"/>
                      <a:pt x="23445" y="54023"/>
                    </a:cubicBezTo>
                    <a:cubicBezTo>
                      <a:pt x="25060" y="54660"/>
                      <a:pt x="26573" y="54978"/>
                      <a:pt x="27949" y="54978"/>
                    </a:cubicBezTo>
                    <a:cubicBezTo>
                      <a:pt x="29448" y="54978"/>
                      <a:pt x="30786" y="54601"/>
                      <a:pt x="31919" y="53849"/>
                    </a:cubicBezTo>
                    <a:cubicBezTo>
                      <a:pt x="31994" y="53794"/>
                      <a:pt x="32021" y="53675"/>
                      <a:pt x="32107" y="53664"/>
                    </a:cubicBezTo>
                    <a:cubicBezTo>
                      <a:pt x="32810" y="53574"/>
                      <a:pt x="31969" y="53462"/>
                      <a:pt x="31888" y="53430"/>
                    </a:cubicBezTo>
                    <a:cubicBezTo>
                      <a:pt x="29958" y="52514"/>
                      <a:pt x="28163" y="51278"/>
                      <a:pt x="26561" y="49767"/>
                    </a:cubicBezTo>
                    <a:cubicBezTo>
                      <a:pt x="19145" y="42781"/>
                      <a:pt x="15806" y="30178"/>
                      <a:pt x="16641" y="12326"/>
                    </a:cubicBezTo>
                    <a:cubicBezTo>
                      <a:pt x="16842" y="8051"/>
                      <a:pt x="17356" y="4169"/>
                      <a:pt x="18160" y="786"/>
                    </a:cubicBezTo>
                    <a:cubicBezTo>
                      <a:pt x="18181" y="731"/>
                      <a:pt x="18167" y="664"/>
                      <a:pt x="18135" y="609"/>
                    </a:cubicBezTo>
                    <a:cubicBezTo>
                      <a:pt x="18102" y="565"/>
                      <a:pt x="18064" y="530"/>
                      <a:pt x="18019" y="512"/>
                    </a:cubicBezTo>
                    <a:lnTo>
                      <a:pt x="17983" y="498"/>
                    </a:lnTo>
                    <a:cubicBezTo>
                      <a:pt x="17132" y="304"/>
                      <a:pt x="15517" y="0"/>
                      <a:pt x="13584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952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2871" name="Google Shape;2871;p8"/>
              <p:cNvSpPr/>
              <p:nvPr/>
            </p:nvSpPr>
            <p:spPr>
              <a:xfrm>
                <a:off x="4070550" y="295875"/>
                <a:ext cx="1298350" cy="2075375"/>
              </a:xfrm>
              <a:custGeom>
                <a:avLst/>
                <a:gdLst/>
                <a:ahLst/>
                <a:cxnLst/>
                <a:rect l="l" t="t" r="r" b="b"/>
                <a:pathLst>
                  <a:path w="51934" h="83015" fill="none" extrusionOk="0">
                    <a:moveTo>
                      <a:pt x="18451" y="77065"/>
                    </a:moveTo>
                    <a:cubicBezTo>
                      <a:pt x="11041" y="83015"/>
                      <a:pt x="1" y="77451"/>
                      <a:pt x="353" y="67955"/>
                    </a:cubicBezTo>
                    <a:cubicBezTo>
                      <a:pt x="835" y="54962"/>
                      <a:pt x="4653" y="32595"/>
                      <a:pt x="23776" y="19411"/>
                    </a:cubicBezTo>
                    <a:cubicBezTo>
                      <a:pt x="51933" y="0"/>
                      <a:pt x="47588" y="37732"/>
                      <a:pt x="36855" y="52962"/>
                    </a:cubicBezTo>
                    <a:cubicBezTo>
                      <a:pt x="30783" y="61578"/>
                      <a:pt x="25126" y="71706"/>
                      <a:pt x="18451" y="77065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2872" name="Google Shape;2872;p8"/>
              <p:cNvSpPr/>
              <p:nvPr/>
            </p:nvSpPr>
            <p:spPr>
              <a:xfrm>
                <a:off x="3502900" y="-9525"/>
                <a:ext cx="1004625" cy="2272125"/>
              </a:xfrm>
              <a:custGeom>
                <a:avLst/>
                <a:gdLst/>
                <a:ahLst/>
                <a:cxnLst/>
                <a:rect l="l" t="t" r="r" b="b"/>
                <a:pathLst>
                  <a:path w="40185" h="90885" fill="none" extrusionOk="0">
                    <a:moveTo>
                      <a:pt x="25998" y="88121"/>
                    </a:moveTo>
                    <a:cubicBezTo>
                      <a:pt x="25998" y="88121"/>
                      <a:pt x="1" y="90885"/>
                      <a:pt x="2125" y="45444"/>
                    </a:cubicBezTo>
                    <a:cubicBezTo>
                      <a:pt x="4247" y="1"/>
                      <a:pt x="40184" y="19018"/>
                      <a:pt x="39220" y="37769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2873" name="Google Shape;2873;p8"/>
              <p:cNvSpPr/>
              <p:nvPr/>
            </p:nvSpPr>
            <p:spPr>
              <a:xfrm>
                <a:off x="4424475" y="1042775"/>
                <a:ext cx="1646725" cy="1570650"/>
              </a:xfrm>
              <a:custGeom>
                <a:avLst/>
                <a:gdLst/>
                <a:ahLst/>
                <a:cxnLst/>
                <a:rect l="l" t="t" r="r" b="b"/>
                <a:pathLst>
                  <a:path w="65869" h="62826" fill="none" extrusionOk="0">
                    <a:moveTo>
                      <a:pt x="1" y="49329"/>
                    </a:moveTo>
                    <a:cubicBezTo>
                      <a:pt x="1" y="49329"/>
                      <a:pt x="10551" y="62826"/>
                      <a:pt x="38147" y="31482"/>
                    </a:cubicBezTo>
                    <a:cubicBezTo>
                      <a:pt x="65868" y="1"/>
                      <a:pt x="30692" y="735"/>
                      <a:pt x="30692" y="73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2874" name="Google Shape;2874;p8"/>
              <p:cNvSpPr/>
              <p:nvPr/>
            </p:nvSpPr>
            <p:spPr>
              <a:xfrm>
                <a:off x="3124375" y="687000"/>
                <a:ext cx="827875" cy="1671525"/>
              </a:xfrm>
              <a:custGeom>
                <a:avLst/>
                <a:gdLst/>
                <a:ahLst/>
                <a:cxnLst/>
                <a:rect l="l" t="t" r="r" b="b"/>
                <a:pathLst>
                  <a:path w="33115" h="66861" fill="none" extrusionOk="0">
                    <a:moveTo>
                      <a:pt x="18902" y="5629"/>
                    </a:moveTo>
                    <a:cubicBezTo>
                      <a:pt x="18902" y="5629"/>
                      <a:pt x="0" y="0"/>
                      <a:pt x="208" y="22169"/>
                    </a:cubicBezTo>
                    <a:cubicBezTo>
                      <a:pt x="415" y="44339"/>
                      <a:pt x="23623" y="66860"/>
                      <a:pt x="33115" y="58782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2875" name="Google Shape;2875;p8"/>
              <p:cNvSpPr/>
              <p:nvPr/>
            </p:nvSpPr>
            <p:spPr>
              <a:xfrm>
                <a:off x="4181900" y="200475"/>
                <a:ext cx="753900" cy="455625"/>
              </a:xfrm>
              <a:custGeom>
                <a:avLst/>
                <a:gdLst/>
                <a:ahLst/>
                <a:cxnLst/>
                <a:rect l="l" t="t" r="r" b="b"/>
                <a:pathLst>
                  <a:path w="30156" h="18225" fill="none" extrusionOk="0">
                    <a:moveTo>
                      <a:pt x="0" y="10873"/>
                    </a:moveTo>
                    <a:cubicBezTo>
                      <a:pt x="0" y="10873"/>
                      <a:pt x="7087" y="0"/>
                      <a:pt x="18008" y="3426"/>
                    </a:cubicBezTo>
                    <a:cubicBezTo>
                      <a:pt x="30155" y="7237"/>
                      <a:pt x="29280" y="18224"/>
                      <a:pt x="29280" y="18224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2876" name="Google Shape;2876;p8"/>
              <p:cNvSpPr/>
              <p:nvPr/>
            </p:nvSpPr>
            <p:spPr>
              <a:xfrm>
                <a:off x="3251575" y="51350"/>
                <a:ext cx="629125" cy="779750"/>
              </a:xfrm>
              <a:custGeom>
                <a:avLst/>
                <a:gdLst/>
                <a:ahLst/>
                <a:cxnLst/>
                <a:rect l="l" t="t" r="r" b="b"/>
                <a:pathLst>
                  <a:path w="25165" h="31190" fill="none" extrusionOk="0">
                    <a:moveTo>
                      <a:pt x="3848" y="31190"/>
                    </a:moveTo>
                    <a:cubicBezTo>
                      <a:pt x="3848" y="31190"/>
                      <a:pt x="0" y="20856"/>
                      <a:pt x="5294" y="12424"/>
                    </a:cubicBezTo>
                    <a:cubicBezTo>
                      <a:pt x="13094" y="0"/>
                      <a:pt x="25165" y="15646"/>
                      <a:pt x="25165" y="15646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2877" name="Google Shape;2877;p8"/>
              <p:cNvSpPr/>
              <p:nvPr/>
            </p:nvSpPr>
            <p:spPr>
              <a:xfrm>
                <a:off x="1344175" y="2425000"/>
                <a:ext cx="2834350" cy="2891700"/>
              </a:xfrm>
              <a:custGeom>
                <a:avLst/>
                <a:gdLst/>
                <a:ahLst/>
                <a:cxnLst/>
                <a:rect l="l" t="t" r="r" b="b"/>
                <a:pathLst>
                  <a:path w="113374" h="115668" fill="none" extrusionOk="0">
                    <a:moveTo>
                      <a:pt x="108698" y="0"/>
                    </a:moveTo>
                    <a:cubicBezTo>
                      <a:pt x="108698" y="0"/>
                      <a:pt x="86089" y="113174"/>
                      <a:pt x="2488" y="110250"/>
                    </a:cubicBezTo>
                    <a:cubicBezTo>
                      <a:pt x="1119" y="110202"/>
                      <a:pt x="0" y="111327"/>
                      <a:pt x="97" y="112692"/>
                    </a:cubicBezTo>
                    <a:lnTo>
                      <a:pt x="97" y="112692"/>
                    </a:lnTo>
                    <a:cubicBezTo>
                      <a:pt x="175" y="113831"/>
                      <a:pt x="1074" y="114737"/>
                      <a:pt x="2213" y="114813"/>
                    </a:cubicBezTo>
                    <a:cubicBezTo>
                      <a:pt x="14967" y="115668"/>
                      <a:pt x="85868" y="115128"/>
                      <a:pt x="113373" y="1430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2878" name="Google Shape;2878;p8"/>
              <p:cNvSpPr/>
              <p:nvPr/>
            </p:nvSpPr>
            <p:spPr>
              <a:xfrm>
                <a:off x="2711475" y="3632625"/>
                <a:ext cx="2684000" cy="1415450"/>
              </a:xfrm>
              <a:custGeom>
                <a:avLst/>
                <a:gdLst/>
                <a:ahLst/>
                <a:cxnLst/>
                <a:rect l="l" t="t" r="r" b="b"/>
                <a:pathLst>
                  <a:path w="107360" h="56618" fill="none" extrusionOk="0">
                    <a:moveTo>
                      <a:pt x="1" y="51197"/>
                    </a:moveTo>
                    <a:cubicBezTo>
                      <a:pt x="1" y="51197"/>
                      <a:pt x="53503" y="56617"/>
                      <a:pt x="107359" y="1"/>
                    </a:cubicBezTo>
                    <a:cubicBezTo>
                      <a:pt x="107359" y="1"/>
                      <a:pt x="53238" y="10000"/>
                      <a:pt x="23073" y="30221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  <p:sp>
            <p:nvSpPr>
              <p:cNvPr id="2879" name="Google Shape;2879;p8"/>
              <p:cNvSpPr/>
              <p:nvPr/>
            </p:nvSpPr>
            <p:spPr>
              <a:xfrm>
                <a:off x="3025675" y="3632625"/>
                <a:ext cx="2369800" cy="1032150"/>
              </a:xfrm>
              <a:custGeom>
                <a:avLst/>
                <a:gdLst/>
                <a:ahLst/>
                <a:cxnLst/>
                <a:rect l="l" t="t" r="r" b="b"/>
                <a:pathLst>
                  <a:path w="94792" h="41286" fill="none" extrusionOk="0">
                    <a:moveTo>
                      <a:pt x="94791" y="1"/>
                    </a:moveTo>
                    <a:cubicBezTo>
                      <a:pt x="94791" y="1"/>
                      <a:pt x="45846" y="28576"/>
                      <a:pt x="1" y="41285"/>
                    </a:cubicBezTo>
                  </a:path>
                </a:pathLst>
              </a:custGeom>
              <a:noFill/>
              <a:ln w="95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aseline="-25000"/>
              </a:p>
            </p:txBody>
          </p:sp>
        </p:grpSp>
        <p:sp>
          <p:nvSpPr>
            <p:cNvPr id="2880" name="Google Shape;2880;p8"/>
            <p:cNvSpPr/>
            <p:nvPr/>
          </p:nvSpPr>
          <p:spPr>
            <a:xfrm>
              <a:off x="3821000" y="1839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aseline="-25000"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2" name="Google Shape;2882;p9"/>
          <p:cNvSpPr/>
          <p:nvPr/>
        </p:nvSpPr>
        <p:spPr>
          <a:xfrm>
            <a:off x="520850" y="535000"/>
            <a:ext cx="8102309" cy="4073626"/>
          </a:xfrm>
          <a:custGeom>
            <a:avLst/>
            <a:gdLst/>
            <a:ahLst/>
            <a:cxnLst/>
            <a:rect l="l" t="t" r="r" b="b"/>
            <a:pathLst>
              <a:path w="219337" h="114839" extrusionOk="0">
                <a:moveTo>
                  <a:pt x="82315" y="1"/>
                </a:moveTo>
                <a:cubicBezTo>
                  <a:pt x="69467" y="1"/>
                  <a:pt x="56569" y="570"/>
                  <a:pt x="43589" y="1489"/>
                </a:cubicBezTo>
                <a:cubicBezTo>
                  <a:pt x="30373" y="2429"/>
                  <a:pt x="15728" y="4858"/>
                  <a:pt x="7584" y="15776"/>
                </a:cubicBezTo>
                <a:cubicBezTo>
                  <a:pt x="2834" y="22158"/>
                  <a:pt x="1155" y="30445"/>
                  <a:pt x="524" y="38505"/>
                </a:cubicBezTo>
                <a:cubicBezTo>
                  <a:pt x="0" y="45268"/>
                  <a:pt x="191" y="52388"/>
                  <a:pt x="3286" y="58353"/>
                </a:cubicBezTo>
                <a:cubicBezTo>
                  <a:pt x="7275" y="66056"/>
                  <a:pt x="11585" y="70342"/>
                  <a:pt x="20931" y="73831"/>
                </a:cubicBezTo>
                <a:cubicBezTo>
                  <a:pt x="22491" y="74414"/>
                  <a:pt x="24003" y="75129"/>
                  <a:pt x="25456" y="75962"/>
                </a:cubicBezTo>
                <a:cubicBezTo>
                  <a:pt x="27932" y="78034"/>
                  <a:pt x="29182" y="80618"/>
                  <a:pt x="30551" y="82213"/>
                </a:cubicBezTo>
                <a:cubicBezTo>
                  <a:pt x="33195" y="85309"/>
                  <a:pt x="35147" y="89023"/>
                  <a:pt x="37469" y="92405"/>
                </a:cubicBezTo>
                <a:cubicBezTo>
                  <a:pt x="40981" y="97524"/>
                  <a:pt x="45434" y="101965"/>
                  <a:pt x="50709" y="104692"/>
                </a:cubicBezTo>
                <a:cubicBezTo>
                  <a:pt x="54102" y="106454"/>
                  <a:pt x="57781" y="107466"/>
                  <a:pt x="61436" y="108383"/>
                </a:cubicBezTo>
                <a:cubicBezTo>
                  <a:pt x="77331" y="112360"/>
                  <a:pt x="93619" y="114515"/>
                  <a:pt x="110002" y="114812"/>
                </a:cubicBezTo>
                <a:cubicBezTo>
                  <a:pt x="110851" y="114828"/>
                  <a:pt x="111702" y="114839"/>
                  <a:pt x="112553" y="114839"/>
                </a:cubicBezTo>
                <a:cubicBezTo>
                  <a:pt x="114255" y="114839"/>
                  <a:pt x="115959" y="114796"/>
                  <a:pt x="117658" y="114669"/>
                </a:cubicBezTo>
                <a:cubicBezTo>
                  <a:pt x="119578" y="114766"/>
                  <a:pt x="121501" y="114812"/>
                  <a:pt x="123425" y="114812"/>
                </a:cubicBezTo>
                <a:cubicBezTo>
                  <a:pt x="135418" y="114812"/>
                  <a:pt x="147447" y="113028"/>
                  <a:pt x="159246" y="110740"/>
                </a:cubicBezTo>
                <a:cubicBezTo>
                  <a:pt x="165521" y="109526"/>
                  <a:pt x="171688" y="107526"/>
                  <a:pt x="177701" y="105216"/>
                </a:cubicBezTo>
                <a:cubicBezTo>
                  <a:pt x="196060" y="98143"/>
                  <a:pt x="209955" y="81046"/>
                  <a:pt x="216432" y="61734"/>
                </a:cubicBezTo>
                <a:cubicBezTo>
                  <a:pt x="218099" y="56757"/>
                  <a:pt x="219337" y="51483"/>
                  <a:pt x="218706" y="46256"/>
                </a:cubicBezTo>
                <a:cubicBezTo>
                  <a:pt x="217134" y="33326"/>
                  <a:pt x="211919" y="29445"/>
                  <a:pt x="201132" y="22920"/>
                </a:cubicBezTo>
                <a:cubicBezTo>
                  <a:pt x="161398" y="5460"/>
                  <a:pt x="122099" y="1"/>
                  <a:pt x="8231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3" name="Google Shape;2883;p9"/>
          <p:cNvSpPr txBox="1">
            <a:spLocks noGrp="1"/>
          </p:cNvSpPr>
          <p:nvPr>
            <p:ph type="title"/>
          </p:nvPr>
        </p:nvSpPr>
        <p:spPr>
          <a:xfrm>
            <a:off x="720000" y="1762588"/>
            <a:ext cx="7704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884" name="Google Shape;2884;p9"/>
          <p:cNvSpPr txBox="1">
            <a:spLocks noGrp="1"/>
          </p:cNvSpPr>
          <p:nvPr>
            <p:ph type="subTitle" idx="1"/>
          </p:nvPr>
        </p:nvSpPr>
        <p:spPr>
          <a:xfrm>
            <a:off x="1785450" y="2775813"/>
            <a:ext cx="5573100" cy="45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85" name="Google Shape;2885;p9"/>
          <p:cNvGrpSpPr/>
          <p:nvPr/>
        </p:nvGrpSpPr>
        <p:grpSpPr>
          <a:xfrm>
            <a:off x="520851" y="397513"/>
            <a:ext cx="1349478" cy="1079614"/>
            <a:chOff x="152425" y="47525"/>
            <a:chExt cx="7178075" cy="5742625"/>
          </a:xfrm>
        </p:grpSpPr>
        <p:sp>
          <p:nvSpPr>
            <p:cNvPr id="2886" name="Google Shape;2886;p9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9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9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9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9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9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9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9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9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9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9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9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9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9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9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9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9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9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9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9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9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9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9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9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9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9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9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9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9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9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9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9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9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9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9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9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9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9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9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9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9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9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9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9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9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9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9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9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34" name="Google Shape;2934;p9"/>
          <p:cNvGrpSpPr/>
          <p:nvPr/>
        </p:nvGrpSpPr>
        <p:grpSpPr>
          <a:xfrm>
            <a:off x="206525" y="1632625"/>
            <a:ext cx="883201" cy="793882"/>
            <a:chOff x="857425" y="178550"/>
            <a:chExt cx="5911650" cy="5313800"/>
          </a:xfrm>
        </p:grpSpPr>
        <p:sp>
          <p:nvSpPr>
            <p:cNvPr id="2935" name="Google Shape;2935;p9"/>
            <p:cNvSpPr/>
            <p:nvPr/>
          </p:nvSpPr>
          <p:spPr>
            <a:xfrm>
              <a:off x="875175" y="630900"/>
              <a:ext cx="5820475" cy="4833275"/>
            </a:xfrm>
            <a:custGeom>
              <a:avLst/>
              <a:gdLst/>
              <a:ahLst/>
              <a:cxnLst/>
              <a:rect l="l" t="t" r="r" b="b"/>
              <a:pathLst>
                <a:path w="232819" h="193331" extrusionOk="0">
                  <a:moveTo>
                    <a:pt x="51865" y="0"/>
                  </a:moveTo>
                  <a:cubicBezTo>
                    <a:pt x="51641" y="0"/>
                    <a:pt x="51111" y="2405"/>
                    <a:pt x="50998" y="2595"/>
                  </a:cubicBezTo>
                  <a:cubicBezTo>
                    <a:pt x="47277" y="9262"/>
                    <a:pt x="43806" y="16112"/>
                    <a:pt x="40113" y="24161"/>
                  </a:cubicBezTo>
                  <a:cubicBezTo>
                    <a:pt x="36539" y="31951"/>
                    <a:pt x="31913" y="39493"/>
                    <a:pt x="27446" y="46799"/>
                  </a:cubicBezTo>
                  <a:cubicBezTo>
                    <a:pt x="23571" y="53125"/>
                    <a:pt x="19580" y="59643"/>
                    <a:pt x="16279" y="66328"/>
                  </a:cubicBezTo>
                  <a:cubicBezTo>
                    <a:pt x="12476" y="73985"/>
                    <a:pt x="10471" y="78272"/>
                    <a:pt x="7415" y="84960"/>
                  </a:cubicBezTo>
                  <a:cubicBezTo>
                    <a:pt x="4986" y="90300"/>
                    <a:pt x="2732" y="95794"/>
                    <a:pt x="725" y="101290"/>
                  </a:cubicBezTo>
                  <a:cubicBezTo>
                    <a:pt x="1" y="103753"/>
                    <a:pt x="1802" y="106276"/>
                    <a:pt x="3699" y="108933"/>
                  </a:cubicBezTo>
                  <a:lnTo>
                    <a:pt x="3820" y="109103"/>
                  </a:lnTo>
                  <a:cubicBezTo>
                    <a:pt x="4141" y="109566"/>
                    <a:pt x="4482" y="110038"/>
                    <a:pt x="4803" y="110503"/>
                  </a:cubicBezTo>
                  <a:cubicBezTo>
                    <a:pt x="9930" y="118098"/>
                    <a:pt x="19541" y="129473"/>
                    <a:pt x="36188" y="140663"/>
                  </a:cubicBezTo>
                  <a:cubicBezTo>
                    <a:pt x="37279" y="141396"/>
                    <a:pt x="38353" y="142122"/>
                    <a:pt x="39472" y="142846"/>
                  </a:cubicBezTo>
                  <a:cubicBezTo>
                    <a:pt x="39488" y="142855"/>
                    <a:pt x="39483" y="142874"/>
                    <a:pt x="39499" y="142881"/>
                  </a:cubicBezTo>
                  <a:cubicBezTo>
                    <a:pt x="51614" y="150966"/>
                    <a:pt x="64531" y="159200"/>
                    <a:pt x="78331" y="165649"/>
                  </a:cubicBezTo>
                  <a:cubicBezTo>
                    <a:pt x="82397" y="167551"/>
                    <a:pt x="86466" y="169249"/>
                    <a:pt x="90455" y="170736"/>
                  </a:cubicBezTo>
                  <a:cubicBezTo>
                    <a:pt x="92189" y="171389"/>
                    <a:pt x="94018" y="172177"/>
                    <a:pt x="96080" y="173139"/>
                  </a:cubicBezTo>
                  <a:cubicBezTo>
                    <a:pt x="99539" y="174757"/>
                    <a:pt x="103097" y="176640"/>
                    <a:pt x="106671" y="178537"/>
                  </a:cubicBezTo>
                  <a:cubicBezTo>
                    <a:pt x="110099" y="180363"/>
                    <a:pt x="113627" y="182260"/>
                    <a:pt x="117087" y="183875"/>
                  </a:cubicBezTo>
                  <a:cubicBezTo>
                    <a:pt x="118393" y="184484"/>
                    <a:pt x="119678" y="185041"/>
                    <a:pt x="120938" y="185561"/>
                  </a:cubicBezTo>
                  <a:cubicBezTo>
                    <a:pt x="129882" y="189158"/>
                    <a:pt x="138533" y="191365"/>
                    <a:pt x="148990" y="192687"/>
                  </a:cubicBezTo>
                  <a:cubicBezTo>
                    <a:pt x="149920" y="192808"/>
                    <a:pt x="150924" y="192918"/>
                    <a:pt x="151987" y="192991"/>
                  </a:cubicBezTo>
                  <a:cubicBezTo>
                    <a:pt x="154546" y="193205"/>
                    <a:pt x="157473" y="193330"/>
                    <a:pt x="160529" y="193330"/>
                  </a:cubicBezTo>
                  <a:cubicBezTo>
                    <a:pt x="171973" y="193330"/>
                    <a:pt x="185221" y="191569"/>
                    <a:pt x="187707" y="186061"/>
                  </a:cubicBezTo>
                  <a:cubicBezTo>
                    <a:pt x="189141" y="182894"/>
                    <a:pt x="190553" y="179680"/>
                    <a:pt x="192012" y="176415"/>
                  </a:cubicBezTo>
                  <a:cubicBezTo>
                    <a:pt x="195714" y="168012"/>
                    <a:pt x="199527" y="159326"/>
                    <a:pt x="203873" y="151181"/>
                  </a:cubicBezTo>
                  <a:cubicBezTo>
                    <a:pt x="206109" y="146982"/>
                    <a:pt x="208079" y="142480"/>
                    <a:pt x="209963" y="138115"/>
                  </a:cubicBezTo>
                  <a:cubicBezTo>
                    <a:pt x="212174" y="133052"/>
                    <a:pt x="214439" y="127812"/>
                    <a:pt x="217184" y="122998"/>
                  </a:cubicBezTo>
                  <a:cubicBezTo>
                    <a:pt x="219214" y="119418"/>
                    <a:pt x="226713" y="102993"/>
                    <a:pt x="231006" y="93524"/>
                  </a:cubicBezTo>
                  <a:cubicBezTo>
                    <a:pt x="231100" y="93320"/>
                    <a:pt x="232819" y="91237"/>
                    <a:pt x="232660" y="91097"/>
                  </a:cubicBezTo>
                  <a:cubicBezTo>
                    <a:pt x="232660" y="91096"/>
                    <a:pt x="232658" y="91096"/>
                    <a:pt x="232656" y="91096"/>
                  </a:cubicBezTo>
                  <a:cubicBezTo>
                    <a:pt x="232540" y="91096"/>
                    <a:pt x="230721" y="92108"/>
                    <a:pt x="230626" y="92108"/>
                  </a:cubicBezTo>
                  <a:cubicBezTo>
                    <a:pt x="230625" y="92108"/>
                    <a:pt x="230624" y="92108"/>
                    <a:pt x="230624" y="92108"/>
                  </a:cubicBezTo>
                  <a:cubicBezTo>
                    <a:pt x="230617" y="92105"/>
                    <a:pt x="230611" y="92103"/>
                    <a:pt x="230605" y="92103"/>
                  </a:cubicBezTo>
                  <a:cubicBezTo>
                    <a:pt x="230474" y="92103"/>
                    <a:pt x="230443" y="92796"/>
                    <a:pt x="230305" y="92859"/>
                  </a:cubicBezTo>
                  <a:cubicBezTo>
                    <a:pt x="227985" y="94166"/>
                    <a:pt x="225001" y="94819"/>
                    <a:pt x="221533" y="94819"/>
                  </a:cubicBezTo>
                  <a:cubicBezTo>
                    <a:pt x="219997" y="94819"/>
                    <a:pt x="218367" y="94691"/>
                    <a:pt x="216657" y="94435"/>
                  </a:cubicBezTo>
                  <a:cubicBezTo>
                    <a:pt x="210462" y="93492"/>
                    <a:pt x="205555" y="93347"/>
                    <a:pt x="201238" y="93283"/>
                  </a:cubicBezTo>
                  <a:cubicBezTo>
                    <a:pt x="201021" y="93272"/>
                    <a:pt x="200794" y="93276"/>
                    <a:pt x="200574" y="93262"/>
                  </a:cubicBezTo>
                  <a:cubicBezTo>
                    <a:pt x="195247" y="93148"/>
                    <a:pt x="190630" y="93054"/>
                    <a:pt x="185157" y="91572"/>
                  </a:cubicBezTo>
                  <a:cubicBezTo>
                    <a:pt x="174433" y="88666"/>
                    <a:pt x="160560" y="82474"/>
                    <a:pt x="148399" y="76792"/>
                  </a:cubicBezTo>
                  <a:cubicBezTo>
                    <a:pt x="145989" y="75667"/>
                    <a:pt x="143542" y="74567"/>
                    <a:pt x="141022" y="73435"/>
                  </a:cubicBezTo>
                  <a:lnTo>
                    <a:pt x="140765" y="73316"/>
                  </a:lnTo>
                  <a:cubicBezTo>
                    <a:pt x="138300" y="72207"/>
                    <a:pt x="135837" y="71101"/>
                    <a:pt x="133335" y="69932"/>
                  </a:cubicBezTo>
                  <a:cubicBezTo>
                    <a:pt x="124782" y="65934"/>
                    <a:pt x="114576" y="60672"/>
                    <a:pt x="103798" y="51979"/>
                  </a:cubicBezTo>
                  <a:cubicBezTo>
                    <a:pt x="97599" y="46973"/>
                    <a:pt x="92760" y="42451"/>
                    <a:pt x="88496" y="38439"/>
                  </a:cubicBezTo>
                  <a:cubicBezTo>
                    <a:pt x="88059" y="38033"/>
                    <a:pt x="87621" y="37626"/>
                    <a:pt x="87202" y="37227"/>
                  </a:cubicBezTo>
                  <a:cubicBezTo>
                    <a:pt x="80979" y="31405"/>
                    <a:pt x="75366" y="26294"/>
                    <a:pt x="67130" y="21613"/>
                  </a:cubicBezTo>
                  <a:cubicBezTo>
                    <a:pt x="58811" y="16875"/>
                    <a:pt x="54744" y="10513"/>
                    <a:pt x="52808" y="6020"/>
                  </a:cubicBezTo>
                  <a:cubicBezTo>
                    <a:pt x="52373" y="5033"/>
                    <a:pt x="52089" y="3958"/>
                    <a:pt x="51940" y="2790"/>
                  </a:cubicBezTo>
                  <a:cubicBezTo>
                    <a:pt x="51933" y="2609"/>
                    <a:pt x="52483" y="1894"/>
                    <a:pt x="52334" y="1825"/>
                  </a:cubicBezTo>
                  <a:cubicBezTo>
                    <a:pt x="52297" y="1807"/>
                    <a:pt x="51920" y="1"/>
                    <a:pt x="51873" y="1"/>
                  </a:cubicBezTo>
                  <a:cubicBezTo>
                    <a:pt x="51873" y="1"/>
                    <a:pt x="51873" y="1"/>
                    <a:pt x="51873" y="1"/>
                  </a:cubicBezTo>
                  <a:cubicBezTo>
                    <a:pt x="51871" y="1"/>
                    <a:pt x="51868" y="0"/>
                    <a:pt x="51865" y="0"/>
                  </a:cubicBezTo>
                  <a:close/>
                </a:path>
              </a:pathLst>
            </a:custGeom>
            <a:solidFill>
              <a:schemeClr val="dk1"/>
            </a:solidFill>
            <a:ln w="14325" cap="flat" cmpd="sng">
              <a:solidFill>
                <a:schemeClr val="dk1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9"/>
            <p:cNvSpPr/>
            <p:nvPr/>
          </p:nvSpPr>
          <p:spPr>
            <a:xfrm>
              <a:off x="2429975" y="417325"/>
              <a:ext cx="99975" cy="44975"/>
            </a:xfrm>
            <a:custGeom>
              <a:avLst/>
              <a:gdLst/>
              <a:ahLst/>
              <a:cxnLst/>
              <a:rect l="l" t="t" r="r" b="b"/>
              <a:pathLst>
                <a:path w="3999" h="1799" extrusionOk="0">
                  <a:moveTo>
                    <a:pt x="3441" y="1"/>
                  </a:moveTo>
                  <a:cubicBezTo>
                    <a:pt x="3405" y="1"/>
                    <a:pt x="3369" y="7"/>
                    <a:pt x="3331" y="21"/>
                  </a:cubicBezTo>
                  <a:cubicBezTo>
                    <a:pt x="2266" y="239"/>
                    <a:pt x="1281" y="519"/>
                    <a:pt x="390" y="796"/>
                  </a:cubicBezTo>
                  <a:cubicBezTo>
                    <a:pt x="154" y="869"/>
                    <a:pt x="0" y="1110"/>
                    <a:pt x="23" y="1343"/>
                  </a:cubicBezTo>
                  <a:cubicBezTo>
                    <a:pt x="55" y="1515"/>
                    <a:pt x="158" y="1676"/>
                    <a:pt x="323" y="1754"/>
                  </a:cubicBezTo>
                  <a:cubicBezTo>
                    <a:pt x="381" y="1779"/>
                    <a:pt x="445" y="1786"/>
                    <a:pt x="507" y="1792"/>
                  </a:cubicBezTo>
                  <a:cubicBezTo>
                    <a:pt x="597" y="1797"/>
                    <a:pt x="687" y="1799"/>
                    <a:pt x="776" y="1799"/>
                  </a:cubicBezTo>
                  <a:cubicBezTo>
                    <a:pt x="1789" y="1799"/>
                    <a:pt x="2713" y="1522"/>
                    <a:pt x="3682" y="945"/>
                  </a:cubicBezTo>
                  <a:cubicBezTo>
                    <a:pt x="3902" y="816"/>
                    <a:pt x="3998" y="551"/>
                    <a:pt x="3909" y="315"/>
                  </a:cubicBezTo>
                  <a:cubicBezTo>
                    <a:pt x="3854" y="200"/>
                    <a:pt x="3762" y="113"/>
                    <a:pt x="3648" y="58"/>
                  </a:cubicBezTo>
                  <a:cubicBezTo>
                    <a:pt x="3577" y="24"/>
                    <a:pt x="3510" y="1"/>
                    <a:pt x="3441" y="1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9"/>
            <p:cNvSpPr/>
            <p:nvPr/>
          </p:nvSpPr>
          <p:spPr>
            <a:xfrm>
              <a:off x="4262150" y="1137325"/>
              <a:ext cx="1357325" cy="1213225"/>
            </a:xfrm>
            <a:custGeom>
              <a:avLst/>
              <a:gdLst/>
              <a:ahLst/>
              <a:cxnLst/>
              <a:rect l="l" t="t" r="r" b="b"/>
              <a:pathLst>
                <a:path w="54293" h="48529" extrusionOk="0">
                  <a:moveTo>
                    <a:pt x="8729" y="0"/>
                  </a:moveTo>
                  <a:cubicBezTo>
                    <a:pt x="5022" y="0"/>
                    <a:pt x="2423" y="841"/>
                    <a:pt x="1059" y="1429"/>
                  </a:cubicBezTo>
                  <a:cubicBezTo>
                    <a:pt x="899" y="1489"/>
                    <a:pt x="62" y="1546"/>
                    <a:pt x="30" y="1709"/>
                  </a:cubicBezTo>
                  <a:cubicBezTo>
                    <a:pt x="0" y="1872"/>
                    <a:pt x="770" y="2144"/>
                    <a:pt x="899" y="2250"/>
                  </a:cubicBezTo>
                  <a:cubicBezTo>
                    <a:pt x="2399" y="3691"/>
                    <a:pt x="3909" y="4733"/>
                    <a:pt x="5639" y="5542"/>
                  </a:cubicBezTo>
                  <a:cubicBezTo>
                    <a:pt x="6324" y="5858"/>
                    <a:pt x="7023" y="6140"/>
                    <a:pt x="7733" y="6385"/>
                  </a:cubicBezTo>
                  <a:lnTo>
                    <a:pt x="8125" y="6504"/>
                  </a:lnTo>
                  <a:cubicBezTo>
                    <a:pt x="10764" y="7379"/>
                    <a:pt x="14072" y="8454"/>
                    <a:pt x="17511" y="10062"/>
                  </a:cubicBezTo>
                  <a:cubicBezTo>
                    <a:pt x="27741" y="14844"/>
                    <a:pt x="33858" y="21850"/>
                    <a:pt x="36211" y="31445"/>
                  </a:cubicBezTo>
                  <a:cubicBezTo>
                    <a:pt x="38573" y="41068"/>
                    <a:pt x="49779" y="47155"/>
                    <a:pt x="51990" y="48278"/>
                  </a:cubicBezTo>
                  <a:lnTo>
                    <a:pt x="52008" y="48287"/>
                  </a:lnTo>
                  <a:cubicBezTo>
                    <a:pt x="52086" y="48326"/>
                    <a:pt x="52172" y="48344"/>
                    <a:pt x="52259" y="48344"/>
                  </a:cubicBezTo>
                  <a:cubicBezTo>
                    <a:pt x="52264" y="48344"/>
                    <a:pt x="52269" y="48344"/>
                    <a:pt x="52274" y="48344"/>
                  </a:cubicBezTo>
                  <a:cubicBezTo>
                    <a:pt x="52583" y="48310"/>
                    <a:pt x="52909" y="48282"/>
                    <a:pt x="53227" y="48273"/>
                  </a:cubicBezTo>
                  <a:cubicBezTo>
                    <a:pt x="53230" y="48273"/>
                    <a:pt x="53233" y="48273"/>
                    <a:pt x="53237" y="48273"/>
                  </a:cubicBezTo>
                  <a:cubicBezTo>
                    <a:pt x="53392" y="48273"/>
                    <a:pt x="53934" y="48529"/>
                    <a:pt x="54141" y="48529"/>
                  </a:cubicBezTo>
                  <a:cubicBezTo>
                    <a:pt x="54175" y="48529"/>
                    <a:pt x="54199" y="48522"/>
                    <a:pt x="54212" y="48507"/>
                  </a:cubicBezTo>
                  <a:cubicBezTo>
                    <a:pt x="54292" y="48390"/>
                    <a:pt x="53742" y="47797"/>
                    <a:pt x="53704" y="47643"/>
                  </a:cubicBezTo>
                  <a:cubicBezTo>
                    <a:pt x="52574" y="42811"/>
                    <a:pt x="46079" y="18099"/>
                    <a:pt x="29310" y="7169"/>
                  </a:cubicBezTo>
                  <a:cubicBezTo>
                    <a:pt x="27093" y="5728"/>
                    <a:pt x="24861" y="4458"/>
                    <a:pt x="22673" y="3436"/>
                  </a:cubicBezTo>
                  <a:cubicBezTo>
                    <a:pt x="17043" y="805"/>
                    <a:pt x="12356" y="0"/>
                    <a:pt x="8729" y="0"/>
                  </a:cubicBezTo>
                  <a:close/>
                </a:path>
              </a:pathLst>
            </a:custGeom>
            <a:solidFill>
              <a:schemeClr val="accent5"/>
            </a:solidFill>
            <a:ln w="14325" cap="flat" cmpd="sng">
              <a:solidFill>
                <a:schemeClr val="accent5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9"/>
            <p:cNvSpPr/>
            <p:nvPr/>
          </p:nvSpPr>
          <p:spPr>
            <a:xfrm>
              <a:off x="5088425" y="1363450"/>
              <a:ext cx="588550" cy="987625"/>
            </a:xfrm>
            <a:custGeom>
              <a:avLst/>
              <a:gdLst/>
              <a:ahLst/>
              <a:cxnLst/>
              <a:rect l="l" t="t" r="r" b="b"/>
              <a:pathLst>
                <a:path w="23542" h="39505" extrusionOk="0">
                  <a:moveTo>
                    <a:pt x="174" y="1"/>
                  </a:moveTo>
                  <a:cubicBezTo>
                    <a:pt x="106" y="1"/>
                    <a:pt x="64" y="14"/>
                    <a:pt x="56" y="46"/>
                  </a:cubicBezTo>
                  <a:cubicBezTo>
                    <a:pt x="1" y="231"/>
                    <a:pt x="2292" y="1590"/>
                    <a:pt x="2429" y="1721"/>
                  </a:cubicBezTo>
                  <a:cubicBezTo>
                    <a:pt x="15743" y="14230"/>
                    <a:pt x="20817" y="34632"/>
                    <a:pt x="21700" y="38593"/>
                  </a:cubicBezTo>
                  <a:cubicBezTo>
                    <a:pt x="21734" y="38749"/>
                    <a:pt x="21276" y="39416"/>
                    <a:pt x="21420" y="39485"/>
                  </a:cubicBezTo>
                  <a:cubicBezTo>
                    <a:pt x="21450" y="39499"/>
                    <a:pt x="21633" y="39504"/>
                    <a:pt x="21854" y="39504"/>
                  </a:cubicBezTo>
                  <a:cubicBezTo>
                    <a:pt x="22224" y="39504"/>
                    <a:pt x="22701" y="39490"/>
                    <a:pt x="22756" y="39485"/>
                  </a:cubicBezTo>
                  <a:cubicBezTo>
                    <a:pt x="23010" y="39462"/>
                    <a:pt x="22694" y="38761"/>
                    <a:pt x="22703" y="38502"/>
                  </a:cubicBezTo>
                  <a:cubicBezTo>
                    <a:pt x="23542" y="15162"/>
                    <a:pt x="14292" y="5861"/>
                    <a:pt x="6388" y="2165"/>
                  </a:cubicBezTo>
                  <a:cubicBezTo>
                    <a:pt x="5268" y="1643"/>
                    <a:pt x="4106" y="1203"/>
                    <a:pt x="2920" y="859"/>
                  </a:cubicBezTo>
                  <a:cubicBezTo>
                    <a:pt x="2681" y="792"/>
                    <a:pt x="688" y="1"/>
                    <a:pt x="174" y="1"/>
                  </a:cubicBezTo>
                  <a:close/>
                </a:path>
              </a:pathLst>
            </a:custGeom>
            <a:solidFill>
              <a:srgbClr val="F4942E"/>
            </a:solidFill>
            <a:ln w="14325" cap="flat" cmpd="sng">
              <a:solidFill>
                <a:srgbClr val="F4942E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9"/>
            <p:cNvSpPr/>
            <p:nvPr/>
          </p:nvSpPr>
          <p:spPr>
            <a:xfrm>
              <a:off x="2166900" y="250800"/>
              <a:ext cx="4563225" cy="2725375"/>
            </a:xfrm>
            <a:custGeom>
              <a:avLst/>
              <a:gdLst/>
              <a:ahLst/>
              <a:cxnLst/>
              <a:rect l="l" t="t" r="r" b="b"/>
              <a:pathLst>
                <a:path w="182529" h="109015" extrusionOk="0">
                  <a:moveTo>
                    <a:pt x="64329" y="65445"/>
                  </a:moveTo>
                  <a:cubicBezTo>
                    <a:pt x="65427" y="65445"/>
                    <a:pt x="66516" y="65678"/>
                    <a:pt x="67521" y="66145"/>
                  </a:cubicBezTo>
                  <a:cubicBezTo>
                    <a:pt x="67688" y="66225"/>
                    <a:pt x="67847" y="66319"/>
                    <a:pt x="68007" y="66413"/>
                  </a:cubicBezTo>
                  <a:lnTo>
                    <a:pt x="68007" y="66413"/>
                  </a:lnTo>
                  <a:cubicBezTo>
                    <a:pt x="67862" y="66330"/>
                    <a:pt x="67695" y="66255"/>
                    <a:pt x="67548" y="66184"/>
                  </a:cubicBezTo>
                  <a:cubicBezTo>
                    <a:pt x="66523" y="65705"/>
                    <a:pt x="65391" y="65451"/>
                    <a:pt x="64260" y="65451"/>
                  </a:cubicBezTo>
                  <a:cubicBezTo>
                    <a:pt x="63911" y="65451"/>
                    <a:pt x="63562" y="65475"/>
                    <a:pt x="63216" y="65525"/>
                  </a:cubicBezTo>
                  <a:cubicBezTo>
                    <a:pt x="63586" y="65471"/>
                    <a:pt x="63958" y="65445"/>
                    <a:pt x="64329" y="65445"/>
                  </a:cubicBezTo>
                  <a:close/>
                  <a:moveTo>
                    <a:pt x="66572" y="23797"/>
                  </a:moveTo>
                  <a:cubicBezTo>
                    <a:pt x="68057" y="23797"/>
                    <a:pt x="69563" y="24085"/>
                    <a:pt x="71040" y="24775"/>
                  </a:cubicBezTo>
                  <a:cubicBezTo>
                    <a:pt x="71759" y="25110"/>
                    <a:pt x="72451" y="25545"/>
                    <a:pt x="73136" y="26047"/>
                  </a:cubicBezTo>
                  <a:cubicBezTo>
                    <a:pt x="77040" y="29014"/>
                    <a:pt x="79439" y="31795"/>
                    <a:pt x="81556" y="34263"/>
                  </a:cubicBezTo>
                  <a:cubicBezTo>
                    <a:pt x="82117" y="34929"/>
                    <a:pt x="82660" y="35541"/>
                    <a:pt x="83206" y="36153"/>
                  </a:cubicBezTo>
                  <a:cubicBezTo>
                    <a:pt x="83251" y="36199"/>
                    <a:pt x="83320" y="36625"/>
                    <a:pt x="83375" y="36652"/>
                  </a:cubicBezTo>
                  <a:cubicBezTo>
                    <a:pt x="83387" y="36658"/>
                    <a:pt x="83398" y="36660"/>
                    <a:pt x="83409" y="36660"/>
                  </a:cubicBezTo>
                  <a:cubicBezTo>
                    <a:pt x="83542" y="36660"/>
                    <a:pt x="83675" y="36317"/>
                    <a:pt x="83806" y="36256"/>
                  </a:cubicBezTo>
                  <a:cubicBezTo>
                    <a:pt x="84994" y="35639"/>
                    <a:pt x="87962" y="34396"/>
                    <a:pt x="92518" y="34396"/>
                  </a:cubicBezTo>
                  <a:cubicBezTo>
                    <a:pt x="96243" y="34396"/>
                    <a:pt x="101029" y="35227"/>
                    <a:pt x="106772" y="37912"/>
                  </a:cubicBezTo>
                  <a:cubicBezTo>
                    <a:pt x="109035" y="38968"/>
                    <a:pt x="111368" y="40261"/>
                    <a:pt x="113689" y="41773"/>
                  </a:cubicBezTo>
                  <a:cubicBezTo>
                    <a:pt x="114559" y="42357"/>
                    <a:pt x="115384" y="42944"/>
                    <a:pt x="116188" y="43567"/>
                  </a:cubicBezTo>
                  <a:cubicBezTo>
                    <a:pt x="116218" y="43601"/>
                    <a:pt x="116255" y="43619"/>
                    <a:pt x="116291" y="43635"/>
                  </a:cubicBezTo>
                  <a:cubicBezTo>
                    <a:pt x="116339" y="43663"/>
                    <a:pt x="116392" y="43679"/>
                    <a:pt x="116447" y="43688"/>
                  </a:cubicBezTo>
                  <a:cubicBezTo>
                    <a:pt x="117219" y="43757"/>
                    <a:pt x="120028" y="44174"/>
                    <a:pt x="123414" y="45755"/>
                  </a:cubicBezTo>
                  <a:cubicBezTo>
                    <a:pt x="131786" y="49668"/>
                    <a:pt x="141562" y="59394"/>
                    <a:pt x="140574" y="83478"/>
                  </a:cubicBezTo>
                  <a:cubicBezTo>
                    <a:pt x="140565" y="83647"/>
                    <a:pt x="140242" y="84094"/>
                    <a:pt x="140491" y="84094"/>
                  </a:cubicBezTo>
                  <a:cubicBezTo>
                    <a:pt x="140562" y="84094"/>
                    <a:pt x="140678" y="84058"/>
                    <a:pt x="140861" y="83970"/>
                  </a:cubicBezTo>
                  <a:cubicBezTo>
                    <a:pt x="140916" y="83998"/>
                    <a:pt x="140962" y="83998"/>
                    <a:pt x="141014" y="84023"/>
                  </a:cubicBezTo>
                  <a:cubicBezTo>
                    <a:pt x="141207" y="84046"/>
                    <a:pt x="142939" y="84273"/>
                    <a:pt x="144520" y="85010"/>
                  </a:cubicBezTo>
                  <a:cubicBezTo>
                    <a:pt x="144781" y="85116"/>
                    <a:pt x="144907" y="85411"/>
                    <a:pt x="144801" y="85672"/>
                  </a:cubicBezTo>
                  <a:cubicBezTo>
                    <a:pt x="144722" y="85870"/>
                    <a:pt x="144533" y="85990"/>
                    <a:pt x="144332" y="85990"/>
                  </a:cubicBezTo>
                  <a:cubicBezTo>
                    <a:pt x="144268" y="85990"/>
                    <a:pt x="144203" y="85978"/>
                    <a:pt x="144139" y="85952"/>
                  </a:cubicBezTo>
                  <a:cubicBezTo>
                    <a:pt x="144116" y="85945"/>
                    <a:pt x="144100" y="85936"/>
                    <a:pt x="144084" y="85927"/>
                  </a:cubicBezTo>
                  <a:cubicBezTo>
                    <a:pt x="142538" y="85205"/>
                    <a:pt x="140771" y="85008"/>
                    <a:pt x="140771" y="85008"/>
                  </a:cubicBezTo>
                  <a:cubicBezTo>
                    <a:pt x="139927" y="84838"/>
                    <a:pt x="139021" y="84742"/>
                    <a:pt x="138022" y="84742"/>
                  </a:cubicBezTo>
                  <a:cubicBezTo>
                    <a:pt x="137422" y="84742"/>
                    <a:pt x="136789" y="84777"/>
                    <a:pt x="136116" y="84850"/>
                  </a:cubicBezTo>
                  <a:cubicBezTo>
                    <a:pt x="136067" y="84858"/>
                    <a:pt x="136017" y="84865"/>
                    <a:pt x="135923" y="84865"/>
                  </a:cubicBezTo>
                  <a:cubicBezTo>
                    <a:pt x="135878" y="84865"/>
                    <a:pt x="135823" y="84864"/>
                    <a:pt x="135752" y="84859"/>
                  </a:cubicBezTo>
                  <a:cubicBezTo>
                    <a:pt x="133344" y="85123"/>
                    <a:pt x="131140" y="85753"/>
                    <a:pt x="129728" y="86236"/>
                  </a:cubicBezTo>
                  <a:cubicBezTo>
                    <a:pt x="129691" y="86249"/>
                    <a:pt x="129585" y="86253"/>
                    <a:pt x="129441" y="86253"/>
                  </a:cubicBezTo>
                  <a:cubicBezTo>
                    <a:pt x="129244" y="86253"/>
                    <a:pt x="128979" y="86246"/>
                    <a:pt x="128730" y="86246"/>
                  </a:cubicBezTo>
                  <a:cubicBezTo>
                    <a:pt x="128366" y="86246"/>
                    <a:pt x="128040" y="86261"/>
                    <a:pt x="128024" y="86337"/>
                  </a:cubicBezTo>
                  <a:cubicBezTo>
                    <a:pt x="127985" y="86520"/>
                    <a:pt x="129410" y="86962"/>
                    <a:pt x="129531" y="87088"/>
                  </a:cubicBezTo>
                  <a:cubicBezTo>
                    <a:pt x="130452" y="87989"/>
                    <a:pt x="131231" y="88868"/>
                    <a:pt x="131939" y="89849"/>
                  </a:cubicBezTo>
                  <a:cubicBezTo>
                    <a:pt x="132109" y="90062"/>
                    <a:pt x="132054" y="90371"/>
                    <a:pt x="131839" y="90541"/>
                  </a:cubicBezTo>
                  <a:cubicBezTo>
                    <a:pt x="131736" y="90617"/>
                    <a:pt x="131624" y="90655"/>
                    <a:pt x="131515" y="90655"/>
                  </a:cubicBezTo>
                  <a:cubicBezTo>
                    <a:pt x="131446" y="90655"/>
                    <a:pt x="131379" y="90640"/>
                    <a:pt x="131316" y="90610"/>
                  </a:cubicBezTo>
                  <a:cubicBezTo>
                    <a:pt x="131224" y="90566"/>
                    <a:pt x="131158" y="90516"/>
                    <a:pt x="131128" y="90433"/>
                  </a:cubicBezTo>
                  <a:cubicBezTo>
                    <a:pt x="129105" y="87714"/>
                    <a:pt x="126890" y="85785"/>
                    <a:pt x="124537" y="84685"/>
                  </a:cubicBezTo>
                  <a:cubicBezTo>
                    <a:pt x="122795" y="83871"/>
                    <a:pt x="121205" y="83611"/>
                    <a:pt x="119883" y="83611"/>
                  </a:cubicBezTo>
                  <a:cubicBezTo>
                    <a:pt x="117561" y="83611"/>
                    <a:pt x="116070" y="84413"/>
                    <a:pt x="116053" y="84419"/>
                  </a:cubicBezTo>
                  <a:cubicBezTo>
                    <a:pt x="115976" y="84462"/>
                    <a:pt x="115898" y="84482"/>
                    <a:pt x="115820" y="84482"/>
                  </a:cubicBezTo>
                  <a:cubicBezTo>
                    <a:pt x="115747" y="84482"/>
                    <a:pt x="115673" y="84464"/>
                    <a:pt x="115602" y="84431"/>
                  </a:cubicBezTo>
                  <a:cubicBezTo>
                    <a:pt x="115489" y="84378"/>
                    <a:pt x="115407" y="84318"/>
                    <a:pt x="115370" y="84208"/>
                  </a:cubicBezTo>
                  <a:cubicBezTo>
                    <a:pt x="115292" y="84082"/>
                    <a:pt x="115281" y="83966"/>
                    <a:pt x="115324" y="83828"/>
                  </a:cubicBezTo>
                  <a:cubicBezTo>
                    <a:pt x="115366" y="83691"/>
                    <a:pt x="115455" y="83597"/>
                    <a:pt x="115553" y="83532"/>
                  </a:cubicBezTo>
                  <a:cubicBezTo>
                    <a:pt x="115579" y="83526"/>
                    <a:pt x="116259" y="83170"/>
                    <a:pt x="117416" y="82902"/>
                  </a:cubicBezTo>
                  <a:cubicBezTo>
                    <a:pt x="117422" y="82902"/>
                    <a:pt x="117428" y="82901"/>
                    <a:pt x="117436" y="82901"/>
                  </a:cubicBezTo>
                  <a:cubicBezTo>
                    <a:pt x="117637" y="82901"/>
                    <a:pt x="118566" y="83176"/>
                    <a:pt x="118903" y="83176"/>
                  </a:cubicBezTo>
                  <a:cubicBezTo>
                    <a:pt x="118971" y="83176"/>
                    <a:pt x="119015" y="83165"/>
                    <a:pt x="119024" y="83138"/>
                  </a:cubicBezTo>
                  <a:cubicBezTo>
                    <a:pt x="119073" y="82983"/>
                    <a:pt x="117826" y="82266"/>
                    <a:pt x="117732" y="82133"/>
                  </a:cubicBezTo>
                  <a:cubicBezTo>
                    <a:pt x="115909" y="79509"/>
                    <a:pt x="113789" y="77621"/>
                    <a:pt x="111452" y="76529"/>
                  </a:cubicBezTo>
                  <a:cubicBezTo>
                    <a:pt x="109640" y="75683"/>
                    <a:pt x="107926" y="75422"/>
                    <a:pt x="106485" y="75422"/>
                  </a:cubicBezTo>
                  <a:cubicBezTo>
                    <a:pt x="105892" y="75422"/>
                    <a:pt x="105345" y="75466"/>
                    <a:pt x="104856" y="75532"/>
                  </a:cubicBezTo>
                  <a:cubicBezTo>
                    <a:pt x="104790" y="75568"/>
                    <a:pt x="104718" y="75588"/>
                    <a:pt x="104590" y="75588"/>
                  </a:cubicBezTo>
                  <a:cubicBezTo>
                    <a:pt x="104544" y="75588"/>
                    <a:pt x="104492" y="75586"/>
                    <a:pt x="104430" y="75580"/>
                  </a:cubicBezTo>
                  <a:cubicBezTo>
                    <a:pt x="103083" y="75823"/>
                    <a:pt x="102238" y="76194"/>
                    <a:pt x="102210" y="76201"/>
                  </a:cubicBezTo>
                  <a:cubicBezTo>
                    <a:pt x="102142" y="76235"/>
                    <a:pt x="102068" y="76251"/>
                    <a:pt x="101994" y="76251"/>
                  </a:cubicBezTo>
                  <a:cubicBezTo>
                    <a:pt x="101922" y="76251"/>
                    <a:pt x="101850" y="76235"/>
                    <a:pt x="101784" y="76203"/>
                  </a:cubicBezTo>
                  <a:cubicBezTo>
                    <a:pt x="101669" y="76153"/>
                    <a:pt x="101573" y="76061"/>
                    <a:pt x="101523" y="75947"/>
                  </a:cubicBezTo>
                  <a:cubicBezTo>
                    <a:pt x="101417" y="75695"/>
                    <a:pt x="101534" y="75390"/>
                    <a:pt x="101768" y="75275"/>
                  </a:cubicBezTo>
                  <a:cubicBezTo>
                    <a:pt x="101796" y="75269"/>
                    <a:pt x="102155" y="75122"/>
                    <a:pt x="102751" y="74950"/>
                  </a:cubicBezTo>
                  <a:cubicBezTo>
                    <a:pt x="102775" y="74941"/>
                    <a:pt x="102824" y="74938"/>
                    <a:pt x="102891" y="74938"/>
                  </a:cubicBezTo>
                  <a:cubicBezTo>
                    <a:pt x="103134" y="74938"/>
                    <a:pt x="103610" y="74983"/>
                    <a:pt x="103946" y="74983"/>
                  </a:cubicBezTo>
                  <a:cubicBezTo>
                    <a:pt x="104149" y="74983"/>
                    <a:pt x="104302" y="74967"/>
                    <a:pt x="104320" y="74913"/>
                  </a:cubicBezTo>
                  <a:cubicBezTo>
                    <a:pt x="104364" y="74732"/>
                    <a:pt x="103083" y="74226"/>
                    <a:pt x="102946" y="74100"/>
                  </a:cubicBezTo>
                  <a:cubicBezTo>
                    <a:pt x="101537" y="72703"/>
                    <a:pt x="100343" y="71804"/>
                    <a:pt x="99312" y="71323"/>
                  </a:cubicBezTo>
                  <a:cubicBezTo>
                    <a:pt x="98527" y="70958"/>
                    <a:pt x="97878" y="70854"/>
                    <a:pt x="97307" y="70854"/>
                  </a:cubicBezTo>
                  <a:cubicBezTo>
                    <a:pt x="96940" y="70854"/>
                    <a:pt x="96604" y="70897"/>
                    <a:pt x="96285" y="70941"/>
                  </a:cubicBezTo>
                  <a:cubicBezTo>
                    <a:pt x="95898" y="70987"/>
                    <a:pt x="95508" y="71027"/>
                    <a:pt x="95101" y="71027"/>
                  </a:cubicBezTo>
                  <a:cubicBezTo>
                    <a:pt x="94384" y="71027"/>
                    <a:pt x="93614" y="70904"/>
                    <a:pt x="92711" y="70480"/>
                  </a:cubicBezTo>
                  <a:cubicBezTo>
                    <a:pt x="91625" y="69972"/>
                    <a:pt x="90427" y="69078"/>
                    <a:pt x="89023" y="67724"/>
                  </a:cubicBezTo>
                  <a:cubicBezTo>
                    <a:pt x="88154" y="66895"/>
                    <a:pt x="87366" y="66324"/>
                    <a:pt x="86631" y="65980"/>
                  </a:cubicBezTo>
                  <a:cubicBezTo>
                    <a:pt x="86029" y="65699"/>
                    <a:pt x="85492" y="65589"/>
                    <a:pt x="84997" y="65589"/>
                  </a:cubicBezTo>
                  <a:cubicBezTo>
                    <a:pt x="84070" y="65589"/>
                    <a:pt x="83295" y="65977"/>
                    <a:pt x="82534" y="66352"/>
                  </a:cubicBezTo>
                  <a:cubicBezTo>
                    <a:pt x="81594" y="66831"/>
                    <a:pt x="80800" y="67132"/>
                    <a:pt x="80023" y="67132"/>
                  </a:cubicBezTo>
                  <a:cubicBezTo>
                    <a:pt x="79586" y="67132"/>
                    <a:pt x="79155" y="67037"/>
                    <a:pt x="78706" y="66826"/>
                  </a:cubicBezTo>
                  <a:cubicBezTo>
                    <a:pt x="77180" y="66111"/>
                    <a:pt x="75432" y="63996"/>
                    <a:pt x="73411" y="60360"/>
                  </a:cubicBezTo>
                  <a:cubicBezTo>
                    <a:pt x="71581" y="57084"/>
                    <a:pt x="69255" y="54766"/>
                    <a:pt x="66481" y="53469"/>
                  </a:cubicBezTo>
                  <a:cubicBezTo>
                    <a:pt x="64532" y="52556"/>
                    <a:pt x="62692" y="52314"/>
                    <a:pt x="61292" y="52314"/>
                  </a:cubicBezTo>
                  <a:cubicBezTo>
                    <a:pt x="59784" y="52314"/>
                    <a:pt x="58787" y="52595"/>
                    <a:pt x="58716" y="52621"/>
                  </a:cubicBezTo>
                  <a:cubicBezTo>
                    <a:pt x="58654" y="52637"/>
                    <a:pt x="58596" y="52644"/>
                    <a:pt x="58544" y="52644"/>
                  </a:cubicBezTo>
                  <a:cubicBezTo>
                    <a:pt x="58466" y="52644"/>
                    <a:pt x="58400" y="52629"/>
                    <a:pt x="58345" y="52603"/>
                  </a:cubicBezTo>
                  <a:cubicBezTo>
                    <a:pt x="58214" y="52543"/>
                    <a:pt x="58121" y="52408"/>
                    <a:pt x="58072" y="52273"/>
                  </a:cubicBezTo>
                  <a:cubicBezTo>
                    <a:pt x="57992" y="52014"/>
                    <a:pt x="58150" y="51728"/>
                    <a:pt x="58409" y="51647"/>
                  </a:cubicBezTo>
                  <a:cubicBezTo>
                    <a:pt x="58409" y="51647"/>
                    <a:pt x="58410" y="51647"/>
                    <a:pt x="58410" y="51647"/>
                  </a:cubicBezTo>
                  <a:cubicBezTo>
                    <a:pt x="58451" y="51647"/>
                    <a:pt x="59563" y="51351"/>
                    <a:pt x="61228" y="51351"/>
                  </a:cubicBezTo>
                  <a:cubicBezTo>
                    <a:pt x="61276" y="51351"/>
                    <a:pt x="61325" y="51351"/>
                    <a:pt x="61374" y="51352"/>
                  </a:cubicBezTo>
                  <a:cubicBezTo>
                    <a:pt x="61375" y="51352"/>
                    <a:pt x="61376" y="51352"/>
                    <a:pt x="61377" y="51352"/>
                  </a:cubicBezTo>
                  <a:cubicBezTo>
                    <a:pt x="61470" y="51352"/>
                    <a:pt x="61850" y="51540"/>
                    <a:pt x="61983" y="51540"/>
                  </a:cubicBezTo>
                  <a:cubicBezTo>
                    <a:pt x="62072" y="51540"/>
                    <a:pt x="62050" y="51454"/>
                    <a:pt x="61752" y="51169"/>
                  </a:cubicBezTo>
                  <a:lnTo>
                    <a:pt x="61752" y="51169"/>
                  </a:lnTo>
                  <a:cubicBezTo>
                    <a:pt x="61863" y="51192"/>
                    <a:pt x="61955" y="51202"/>
                    <a:pt x="62030" y="51202"/>
                  </a:cubicBezTo>
                  <a:cubicBezTo>
                    <a:pt x="62431" y="51202"/>
                    <a:pt x="62328" y="50912"/>
                    <a:pt x="61869" y="50777"/>
                  </a:cubicBezTo>
                  <a:cubicBezTo>
                    <a:pt x="61610" y="48749"/>
                    <a:pt x="60719" y="45038"/>
                    <a:pt x="57974" y="42992"/>
                  </a:cubicBezTo>
                  <a:cubicBezTo>
                    <a:pt x="57594" y="42703"/>
                    <a:pt x="57170" y="42460"/>
                    <a:pt x="56746" y="42261"/>
                  </a:cubicBezTo>
                  <a:cubicBezTo>
                    <a:pt x="55699" y="41773"/>
                    <a:pt x="54518" y="41527"/>
                    <a:pt x="53205" y="41527"/>
                  </a:cubicBezTo>
                  <a:cubicBezTo>
                    <a:pt x="52164" y="41527"/>
                    <a:pt x="51040" y="41681"/>
                    <a:pt x="49836" y="41990"/>
                  </a:cubicBezTo>
                  <a:cubicBezTo>
                    <a:pt x="49792" y="42006"/>
                    <a:pt x="49744" y="42014"/>
                    <a:pt x="49697" y="42014"/>
                  </a:cubicBezTo>
                  <a:cubicBezTo>
                    <a:pt x="49632" y="42014"/>
                    <a:pt x="49567" y="41999"/>
                    <a:pt x="49508" y="41970"/>
                  </a:cubicBezTo>
                  <a:cubicBezTo>
                    <a:pt x="49359" y="41901"/>
                    <a:pt x="49261" y="41787"/>
                    <a:pt x="49217" y="41631"/>
                  </a:cubicBezTo>
                  <a:cubicBezTo>
                    <a:pt x="49185" y="41498"/>
                    <a:pt x="49211" y="41356"/>
                    <a:pt x="49286" y="41239"/>
                  </a:cubicBezTo>
                  <a:cubicBezTo>
                    <a:pt x="49337" y="41127"/>
                    <a:pt x="49444" y="41044"/>
                    <a:pt x="49598" y="41005"/>
                  </a:cubicBezTo>
                  <a:cubicBezTo>
                    <a:pt x="50280" y="40840"/>
                    <a:pt x="50968" y="40714"/>
                    <a:pt x="51660" y="40623"/>
                  </a:cubicBezTo>
                  <a:cubicBezTo>
                    <a:pt x="51850" y="40600"/>
                    <a:pt x="52026" y="40460"/>
                    <a:pt x="52079" y="40256"/>
                  </a:cubicBezTo>
                  <a:cubicBezTo>
                    <a:pt x="52365" y="39360"/>
                    <a:pt x="52842" y="37564"/>
                    <a:pt x="52929" y="35656"/>
                  </a:cubicBezTo>
                  <a:cubicBezTo>
                    <a:pt x="53011" y="33653"/>
                    <a:pt x="52090" y="31788"/>
                    <a:pt x="50459" y="30622"/>
                  </a:cubicBezTo>
                  <a:cubicBezTo>
                    <a:pt x="50154" y="30414"/>
                    <a:pt x="49841" y="30221"/>
                    <a:pt x="49529" y="30077"/>
                  </a:cubicBezTo>
                  <a:cubicBezTo>
                    <a:pt x="48773" y="29724"/>
                    <a:pt x="47968" y="29545"/>
                    <a:pt x="47159" y="29545"/>
                  </a:cubicBezTo>
                  <a:cubicBezTo>
                    <a:pt x="46452" y="29545"/>
                    <a:pt x="45741" y="29682"/>
                    <a:pt x="45057" y="29958"/>
                  </a:cubicBezTo>
                  <a:cubicBezTo>
                    <a:pt x="44996" y="29986"/>
                    <a:pt x="44927" y="29998"/>
                    <a:pt x="44856" y="29998"/>
                  </a:cubicBezTo>
                  <a:cubicBezTo>
                    <a:pt x="44759" y="29998"/>
                    <a:pt x="44659" y="29974"/>
                    <a:pt x="44576" y="29935"/>
                  </a:cubicBezTo>
                  <a:cubicBezTo>
                    <a:pt x="44484" y="29893"/>
                    <a:pt x="44381" y="29825"/>
                    <a:pt x="44342" y="29715"/>
                  </a:cubicBezTo>
                  <a:cubicBezTo>
                    <a:pt x="44227" y="29483"/>
                    <a:pt x="44266" y="29208"/>
                    <a:pt x="44500" y="29094"/>
                  </a:cubicBezTo>
                  <a:cubicBezTo>
                    <a:pt x="45394" y="28734"/>
                    <a:pt x="46307" y="28554"/>
                    <a:pt x="47204" y="28554"/>
                  </a:cubicBezTo>
                  <a:cubicBezTo>
                    <a:pt x="48168" y="28554"/>
                    <a:pt x="49114" y="28761"/>
                    <a:pt x="49999" y="29176"/>
                  </a:cubicBezTo>
                  <a:cubicBezTo>
                    <a:pt x="50368" y="29350"/>
                    <a:pt x="50720" y="29561"/>
                    <a:pt x="51050" y="29804"/>
                  </a:cubicBezTo>
                  <a:cubicBezTo>
                    <a:pt x="51318" y="29997"/>
                    <a:pt x="51559" y="30244"/>
                    <a:pt x="51925" y="30617"/>
                  </a:cubicBezTo>
                  <a:cubicBezTo>
                    <a:pt x="51967" y="30654"/>
                    <a:pt x="52015" y="30684"/>
                    <a:pt x="52063" y="30702"/>
                  </a:cubicBezTo>
                  <a:cubicBezTo>
                    <a:pt x="52127" y="31042"/>
                    <a:pt x="52197" y="31159"/>
                    <a:pt x="52266" y="31159"/>
                  </a:cubicBezTo>
                  <a:cubicBezTo>
                    <a:pt x="52402" y="31159"/>
                    <a:pt x="52538" y="30715"/>
                    <a:pt x="52643" y="30615"/>
                  </a:cubicBezTo>
                  <a:cubicBezTo>
                    <a:pt x="54563" y="28783"/>
                    <a:pt x="60393" y="23797"/>
                    <a:pt x="66572" y="23797"/>
                  </a:cubicBezTo>
                  <a:close/>
                  <a:moveTo>
                    <a:pt x="162191" y="90448"/>
                  </a:moveTo>
                  <a:cubicBezTo>
                    <a:pt x="163249" y="90448"/>
                    <a:pt x="164397" y="90614"/>
                    <a:pt x="165524" y="91086"/>
                  </a:cubicBezTo>
                  <a:lnTo>
                    <a:pt x="165763" y="91196"/>
                  </a:lnTo>
                  <a:cubicBezTo>
                    <a:pt x="167841" y="92168"/>
                    <a:pt x="169378" y="94010"/>
                    <a:pt x="170340" y="96654"/>
                  </a:cubicBezTo>
                  <a:cubicBezTo>
                    <a:pt x="170391" y="96786"/>
                    <a:pt x="170375" y="96917"/>
                    <a:pt x="170315" y="97045"/>
                  </a:cubicBezTo>
                  <a:cubicBezTo>
                    <a:pt x="170265" y="97158"/>
                    <a:pt x="170166" y="97268"/>
                    <a:pt x="170031" y="97318"/>
                  </a:cubicBezTo>
                  <a:cubicBezTo>
                    <a:pt x="169976" y="97331"/>
                    <a:pt x="169919" y="97339"/>
                    <a:pt x="169861" y="97339"/>
                  </a:cubicBezTo>
                  <a:cubicBezTo>
                    <a:pt x="169787" y="97339"/>
                    <a:pt x="169712" y="97325"/>
                    <a:pt x="169639" y="97290"/>
                  </a:cubicBezTo>
                  <a:cubicBezTo>
                    <a:pt x="169525" y="97233"/>
                    <a:pt x="169435" y="97137"/>
                    <a:pt x="169387" y="97016"/>
                  </a:cubicBezTo>
                  <a:cubicBezTo>
                    <a:pt x="168514" y="94614"/>
                    <a:pt x="167153" y="92969"/>
                    <a:pt x="165149" y="92032"/>
                  </a:cubicBezTo>
                  <a:cubicBezTo>
                    <a:pt x="164162" y="91618"/>
                    <a:pt x="163143" y="91472"/>
                    <a:pt x="162198" y="91472"/>
                  </a:cubicBezTo>
                  <a:cubicBezTo>
                    <a:pt x="159965" y="91472"/>
                    <a:pt x="158142" y="92285"/>
                    <a:pt x="158124" y="92291"/>
                  </a:cubicBezTo>
                  <a:cubicBezTo>
                    <a:pt x="158055" y="92323"/>
                    <a:pt x="157979" y="92340"/>
                    <a:pt x="157904" y="92340"/>
                  </a:cubicBezTo>
                  <a:cubicBezTo>
                    <a:pt x="157833" y="92340"/>
                    <a:pt x="157763" y="92325"/>
                    <a:pt x="157698" y="92294"/>
                  </a:cubicBezTo>
                  <a:cubicBezTo>
                    <a:pt x="157622" y="92259"/>
                    <a:pt x="157503" y="92181"/>
                    <a:pt x="157453" y="92044"/>
                  </a:cubicBezTo>
                  <a:cubicBezTo>
                    <a:pt x="157380" y="91927"/>
                    <a:pt x="157373" y="91778"/>
                    <a:pt x="157435" y="91654"/>
                  </a:cubicBezTo>
                  <a:cubicBezTo>
                    <a:pt x="157473" y="91526"/>
                    <a:pt x="157572" y="91421"/>
                    <a:pt x="157700" y="91375"/>
                  </a:cubicBezTo>
                  <a:cubicBezTo>
                    <a:pt x="157818" y="91321"/>
                    <a:pt x="159766" y="90448"/>
                    <a:pt x="162191" y="90448"/>
                  </a:cubicBezTo>
                  <a:close/>
                  <a:moveTo>
                    <a:pt x="55923" y="0"/>
                  </a:moveTo>
                  <a:cubicBezTo>
                    <a:pt x="53802" y="0"/>
                    <a:pt x="51100" y="548"/>
                    <a:pt x="48448" y="1076"/>
                  </a:cubicBezTo>
                  <a:cubicBezTo>
                    <a:pt x="46216" y="1534"/>
                    <a:pt x="43918" y="1988"/>
                    <a:pt x="41817" y="2171"/>
                  </a:cubicBezTo>
                  <a:cubicBezTo>
                    <a:pt x="41771" y="2171"/>
                    <a:pt x="41565" y="2233"/>
                    <a:pt x="41535" y="2242"/>
                  </a:cubicBezTo>
                  <a:cubicBezTo>
                    <a:pt x="40294" y="2602"/>
                    <a:pt x="35017" y="4103"/>
                    <a:pt x="31555" y="5086"/>
                  </a:cubicBezTo>
                  <a:cubicBezTo>
                    <a:pt x="31511" y="5096"/>
                    <a:pt x="31465" y="5102"/>
                    <a:pt x="31421" y="5102"/>
                  </a:cubicBezTo>
                  <a:cubicBezTo>
                    <a:pt x="31341" y="5102"/>
                    <a:pt x="31263" y="5085"/>
                    <a:pt x="31191" y="5051"/>
                  </a:cubicBezTo>
                  <a:cubicBezTo>
                    <a:pt x="31058" y="4989"/>
                    <a:pt x="30957" y="4868"/>
                    <a:pt x="30921" y="4721"/>
                  </a:cubicBezTo>
                  <a:cubicBezTo>
                    <a:pt x="30841" y="4462"/>
                    <a:pt x="30996" y="4176"/>
                    <a:pt x="31276" y="4103"/>
                  </a:cubicBezTo>
                  <a:lnTo>
                    <a:pt x="36575" y="2591"/>
                  </a:lnTo>
                  <a:cubicBezTo>
                    <a:pt x="36781" y="2531"/>
                    <a:pt x="39634" y="2270"/>
                    <a:pt x="39645" y="2052"/>
                  </a:cubicBezTo>
                  <a:cubicBezTo>
                    <a:pt x="39650" y="1851"/>
                    <a:pt x="36834" y="1750"/>
                    <a:pt x="36651" y="1663"/>
                  </a:cubicBezTo>
                  <a:cubicBezTo>
                    <a:pt x="36632" y="1656"/>
                    <a:pt x="36403" y="1569"/>
                    <a:pt x="36403" y="1569"/>
                  </a:cubicBezTo>
                  <a:lnTo>
                    <a:pt x="35927" y="1346"/>
                  </a:lnTo>
                  <a:cubicBezTo>
                    <a:pt x="34547" y="702"/>
                    <a:pt x="32916" y="425"/>
                    <a:pt x="31202" y="425"/>
                  </a:cubicBezTo>
                  <a:cubicBezTo>
                    <a:pt x="26130" y="425"/>
                    <a:pt x="20343" y="2851"/>
                    <a:pt x="18263" y="5331"/>
                  </a:cubicBezTo>
                  <a:lnTo>
                    <a:pt x="17777" y="5885"/>
                  </a:lnTo>
                  <a:cubicBezTo>
                    <a:pt x="17099" y="6621"/>
                    <a:pt x="16414" y="7267"/>
                    <a:pt x="15781" y="7755"/>
                  </a:cubicBezTo>
                  <a:cubicBezTo>
                    <a:pt x="15605" y="7894"/>
                    <a:pt x="13302" y="8689"/>
                    <a:pt x="13387" y="8886"/>
                  </a:cubicBezTo>
                  <a:cubicBezTo>
                    <a:pt x="13435" y="9022"/>
                    <a:pt x="15529" y="9003"/>
                    <a:pt x="15642" y="9056"/>
                  </a:cubicBezTo>
                  <a:cubicBezTo>
                    <a:pt x="15645" y="9057"/>
                    <a:pt x="15648" y="9058"/>
                    <a:pt x="15652" y="9058"/>
                  </a:cubicBezTo>
                  <a:cubicBezTo>
                    <a:pt x="15744" y="9058"/>
                    <a:pt x="16034" y="8678"/>
                    <a:pt x="16116" y="8673"/>
                  </a:cubicBezTo>
                  <a:cubicBezTo>
                    <a:pt x="17758" y="8612"/>
                    <a:pt x="19080" y="8421"/>
                    <a:pt x="20043" y="8091"/>
                  </a:cubicBezTo>
                  <a:cubicBezTo>
                    <a:pt x="20098" y="8071"/>
                    <a:pt x="20152" y="8061"/>
                    <a:pt x="20205" y="8061"/>
                  </a:cubicBezTo>
                  <a:cubicBezTo>
                    <a:pt x="20283" y="8061"/>
                    <a:pt x="20359" y="8081"/>
                    <a:pt x="20434" y="8117"/>
                  </a:cubicBezTo>
                  <a:cubicBezTo>
                    <a:pt x="20563" y="8176"/>
                    <a:pt x="20648" y="8282"/>
                    <a:pt x="20696" y="8417"/>
                  </a:cubicBezTo>
                  <a:cubicBezTo>
                    <a:pt x="20776" y="8678"/>
                    <a:pt x="20638" y="8971"/>
                    <a:pt x="20375" y="9051"/>
                  </a:cubicBezTo>
                  <a:cubicBezTo>
                    <a:pt x="18872" y="9564"/>
                    <a:pt x="16875" y="9710"/>
                    <a:pt x="15087" y="9710"/>
                  </a:cubicBezTo>
                  <a:cubicBezTo>
                    <a:pt x="12816" y="9710"/>
                    <a:pt x="10882" y="9474"/>
                    <a:pt x="10729" y="9452"/>
                  </a:cubicBezTo>
                  <a:cubicBezTo>
                    <a:pt x="10212" y="9413"/>
                    <a:pt x="9719" y="9315"/>
                    <a:pt x="9261" y="9239"/>
                  </a:cubicBezTo>
                  <a:cubicBezTo>
                    <a:pt x="8656" y="9135"/>
                    <a:pt x="8097" y="9039"/>
                    <a:pt x="7541" y="9039"/>
                  </a:cubicBezTo>
                  <a:cubicBezTo>
                    <a:pt x="7048" y="9039"/>
                    <a:pt x="6557" y="9114"/>
                    <a:pt x="6037" y="9324"/>
                  </a:cubicBezTo>
                  <a:cubicBezTo>
                    <a:pt x="1588" y="11416"/>
                    <a:pt x="0" y="16051"/>
                    <a:pt x="2071" y="20832"/>
                  </a:cubicBezTo>
                  <a:cubicBezTo>
                    <a:pt x="3939" y="25178"/>
                    <a:pt x="7900" y="31335"/>
                    <a:pt x="15969" y="35935"/>
                  </a:cubicBezTo>
                  <a:cubicBezTo>
                    <a:pt x="24235" y="40650"/>
                    <a:pt x="29865" y="45725"/>
                    <a:pt x="36069" y="51537"/>
                  </a:cubicBezTo>
                  <a:cubicBezTo>
                    <a:pt x="36561" y="51970"/>
                    <a:pt x="37036" y="52440"/>
                    <a:pt x="37540" y="52898"/>
                  </a:cubicBezTo>
                  <a:cubicBezTo>
                    <a:pt x="41771" y="56894"/>
                    <a:pt x="46567" y="61398"/>
                    <a:pt x="52771" y="66404"/>
                  </a:cubicBezTo>
                  <a:cubicBezTo>
                    <a:pt x="63473" y="75017"/>
                    <a:pt x="73622" y="80254"/>
                    <a:pt x="82143" y="84236"/>
                  </a:cubicBezTo>
                  <a:cubicBezTo>
                    <a:pt x="84699" y="85430"/>
                    <a:pt x="87238" y="86573"/>
                    <a:pt x="89850" y="87746"/>
                  </a:cubicBezTo>
                  <a:cubicBezTo>
                    <a:pt x="92315" y="88855"/>
                    <a:pt x="94757" y="89952"/>
                    <a:pt x="97170" y="91077"/>
                  </a:cubicBezTo>
                  <a:cubicBezTo>
                    <a:pt x="109292" y="96745"/>
                    <a:pt x="123109" y="102911"/>
                    <a:pt x="133772" y="105809"/>
                  </a:cubicBezTo>
                  <a:cubicBezTo>
                    <a:pt x="139108" y="107250"/>
                    <a:pt x="143654" y="107355"/>
                    <a:pt x="148941" y="107451"/>
                  </a:cubicBezTo>
                  <a:cubicBezTo>
                    <a:pt x="149297" y="107461"/>
                    <a:pt x="149679" y="107461"/>
                    <a:pt x="150050" y="107479"/>
                  </a:cubicBezTo>
                  <a:lnTo>
                    <a:pt x="150076" y="107470"/>
                  </a:lnTo>
                  <a:cubicBezTo>
                    <a:pt x="154312" y="107566"/>
                    <a:pt x="159102" y="107722"/>
                    <a:pt x="165151" y="108643"/>
                  </a:cubicBezTo>
                  <a:cubicBezTo>
                    <a:pt x="166790" y="108892"/>
                    <a:pt x="168358" y="109015"/>
                    <a:pt x="169835" y="109015"/>
                  </a:cubicBezTo>
                  <a:cubicBezTo>
                    <a:pt x="174373" y="109015"/>
                    <a:pt x="178043" y="107856"/>
                    <a:pt x="180226" y="105648"/>
                  </a:cubicBezTo>
                  <a:cubicBezTo>
                    <a:pt x="181768" y="104102"/>
                    <a:pt x="182529" y="101994"/>
                    <a:pt x="182398" y="99396"/>
                  </a:cubicBezTo>
                  <a:cubicBezTo>
                    <a:pt x="180957" y="95719"/>
                    <a:pt x="178806" y="93414"/>
                    <a:pt x="176909" y="91384"/>
                  </a:cubicBezTo>
                  <a:cubicBezTo>
                    <a:pt x="174542" y="88866"/>
                    <a:pt x="172093" y="86243"/>
                    <a:pt x="171211" y="81367"/>
                  </a:cubicBezTo>
                  <a:cubicBezTo>
                    <a:pt x="170507" y="77454"/>
                    <a:pt x="169298" y="76687"/>
                    <a:pt x="167763" y="75747"/>
                  </a:cubicBezTo>
                  <a:cubicBezTo>
                    <a:pt x="166028" y="74666"/>
                    <a:pt x="163886" y="73349"/>
                    <a:pt x="162310" y="67078"/>
                  </a:cubicBezTo>
                  <a:cubicBezTo>
                    <a:pt x="161437" y="63575"/>
                    <a:pt x="160042" y="61669"/>
                    <a:pt x="158539" y="60473"/>
                  </a:cubicBezTo>
                  <a:cubicBezTo>
                    <a:pt x="157732" y="59804"/>
                    <a:pt x="156885" y="59366"/>
                    <a:pt x="156055" y="58977"/>
                  </a:cubicBezTo>
                  <a:cubicBezTo>
                    <a:pt x="155670" y="58796"/>
                    <a:pt x="155258" y="58624"/>
                    <a:pt x="154852" y="58434"/>
                  </a:cubicBezTo>
                  <a:cubicBezTo>
                    <a:pt x="154458" y="58271"/>
                    <a:pt x="154062" y="58111"/>
                    <a:pt x="153659" y="57920"/>
                  </a:cubicBezTo>
                  <a:cubicBezTo>
                    <a:pt x="152960" y="57595"/>
                    <a:pt x="152387" y="57283"/>
                    <a:pt x="151869" y="56951"/>
                  </a:cubicBezTo>
                  <a:cubicBezTo>
                    <a:pt x="151860" y="56931"/>
                    <a:pt x="151844" y="56912"/>
                    <a:pt x="151824" y="56905"/>
                  </a:cubicBezTo>
                  <a:cubicBezTo>
                    <a:pt x="151662" y="56830"/>
                    <a:pt x="150473" y="55246"/>
                    <a:pt x="150271" y="55246"/>
                  </a:cubicBezTo>
                  <a:cubicBezTo>
                    <a:pt x="150264" y="55246"/>
                    <a:pt x="150259" y="55248"/>
                    <a:pt x="150254" y="55251"/>
                  </a:cubicBezTo>
                  <a:cubicBezTo>
                    <a:pt x="150076" y="55393"/>
                    <a:pt x="151054" y="57306"/>
                    <a:pt x="151113" y="57513"/>
                  </a:cubicBezTo>
                  <a:cubicBezTo>
                    <a:pt x="151595" y="59263"/>
                    <a:pt x="151938" y="60835"/>
                    <a:pt x="152110" y="62191"/>
                  </a:cubicBezTo>
                  <a:cubicBezTo>
                    <a:pt x="152154" y="62480"/>
                    <a:pt x="151952" y="62720"/>
                    <a:pt x="151679" y="62775"/>
                  </a:cubicBezTo>
                  <a:cubicBezTo>
                    <a:pt x="151572" y="62771"/>
                    <a:pt x="151480" y="62773"/>
                    <a:pt x="151388" y="62729"/>
                  </a:cubicBezTo>
                  <a:cubicBezTo>
                    <a:pt x="151221" y="62654"/>
                    <a:pt x="151136" y="62500"/>
                    <a:pt x="151104" y="62328"/>
                  </a:cubicBezTo>
                  <a:cubicBezTo>
                    <a:pt x="150646" y="58706"/>
                    <a:pt x="149166" y="54630"/>
                    <a:pt x="148834" y="53757"/>
                  </a:cubicBezTo>
                  <a:cubicBezTo>
                    <a:pt x="148511" y="53203"/>
                    <a:pt x="148270" y="52710"/>
                    <a:pt x="148066" y="52188"/>
                  </a:cubicBezTo>
                  <a:cubicBezTo>
                    <a:pt x="146685" y="48809"/>
                    <a:pt x="145228" y="47567"/>
                    <a:pt x="143278" y="46655"/>
                  </a:cubicBezTo>
                  <a:cubicBezTo>
                    <a:pt x="142836" y="46449"/>
                    <a:pt x="142366" y="46252"/>
                    <a:pt x="141880" y="46048"/>
                  </a:cubicBezTo>
                  <a:cubicBezTo>
                    <a:pt x="141367" y="45853"/>
                    <a:pt x="140842" y="45631"/>
                    <a:pt x="140274" y="45363"/>
                  </a:cubicBezTo>
                  <a:cubicBezTo>
                    <a:pt x="138618" y="44591"/>
                    <a:pt x="136414" y="43312"/>
                    <a:pt x="133923" y="40242"/>
                  </a:cubicBezTo>
                  <a:cubicBezTo>
                    <a:pt x="130562" y="36070"/>
                    <a:pt x="128262" y="34996"/>
                    <a:pt x="125623" y="33740"/>
                  </a:cubicBezTo>
                  <a:cubicBezTo>
                    <a:pt x="123423" y="32689"/>
                    <a:pt x="120928" y="31500"/>
                    <a:pt x="117643" y="28173"/>
                  </a:cubicBezTo>
                  <a:cubicBezTo>
                    <a:pt x="116371" y="26860"/>
                    <a:pt x="114974" y="25873"/>
                    <a:pt x="113430" y="25149"/>
                  </a:cubicBezTo>
                  <a:cubicBezTo>
                    <a:pt x="111333" y="24168"/>
                    <a:pt x="109264" y="23850"/>
                    <a:pt x="107427" y="23552"/>
                  </a:cubicBezTo>
                  <a:cubicBezTo>
                    <a:pt x="106889" y="23458"/>
                    <a:pt x="106343" y="23380"/>
                    <a:pt x="105830" y="23277"/>
                  </a:cubicBezTo>
                  <a:cubicBezTo>
                    <a:pt x="105612" y="23241"/>
                    <a:pt x="103243" y="22119"/>
                    <a:pt x="102806" y="22119"/>
                  </a:cubicBezTo>
                  <a:cubicBezTo>
                    <a:pt x="102770" y="22119"/>
                    <a:pt x="102747" y="22126"/>
                    <a:pt x="102739" y="22143"/>
                  </a:cubicBezTo>
                  <a:cubicBezTo>
                    <a:pt x="102645" y="22347"/>
                    <a:pt x="105232" y="24028"/>
                    <a:pt x="105406" y="24180"/>
                  </a:cubicBezTo>
                  <a:cubicBezTo>
                    <a:pt x="106371" y="24945"/>
                    <a:pt x="107388" y="25600"/>
                    <a:pt x="108421" y="26170"/>
                  </a:cubicBezTo>
                  <a:cubicBezTo>
                    <a:pt x="108534" y="26221"/>
                    <a:pt x="108616" y="26326"/>
                    <a:pt x="108664" y="26461"/>
                  </a:cubicBezTo>
                  <a:cubicBezTo>
                    <a:pt x="108696" y="26587"/>
                    <a:pt x="108699" y="26723"/>
                    <a:pt x="108623" y="26846"/>
                  </a:cubicBezTo>
                  <a:cubicBezTo>
                    <a:pt x="108545" y="27010"/>
                    <a:pt x="108383" y="27104"/>
                    <a:pt x="108199" y="27104"/>
                  </a:cubicBezTo>
                  <a:cubicBezTo>
                    <a:pt x="108118" y="27104"/>
                    <a:pt x="108032" y="27085"/>
                    <a:pt x="107947" y="27046"/>
                  </a:cubicBezTo>
                  <a:cubicBezTo>
                    <a:pt x="105599" y="25792"/>
                    <a:pt x="103812" y="24239"/>
                    <a:pt x="102597" y="23000"/>
                  </a:cubicBezTo>
                  <a:cubicBezTo>
                    <a:pt x="101383" y="21760"/>
                    <a:pt x="100778" y="20848"/>
                    <a:pt x="100742" y="20832"/>
                  </a:cubicBezTo>
                  <a:cubicBezTo>
                    <a:pt x="100730" y="20750"/>
                    <a:pt x="100696" y="20672"/>
                    <a:pt x="100643" y="20608"/>
                  </a:cubicBezTo>
                  <a:cubicBezTo>
                    <a:pt x="100474" y="20395"/>
                    <a:pt x="100306" y="20182"/>
                    <a:pt x="100134" y="19920"/>
                  </a:cubicBezTo>
                  <a:cubicBezTo>
                    <a:pt x="99213" y="18484"/>
                    <a:pt x="98079" y="17503"/>
                    <a:pt x="96441" y="16738"/>
                  </a:cubicBezTo>
                  <a:cubicBezTo>
                    <a:pt x="95410" y="16259"/>
                    <a:pt x="94258" y="15897"/>
                    <a:pt x="93039" y="15531"/>
                  </a:cubicBezTo>
                  <a:cubicBezTo>
                    <a:pt x="91557" y="15061"/>
                    <a:pt x="90019" y="14612"/>
                    <a:pt x="88363" y="13838"/>
                  </a:cubicBezTo>
                  <a:cubicBezTo>
                    <a:pt x="87020" y="13210"/>
                    <a:pt x="85799" y="12461"/>
                    <a:pt x="84605" y="11567"/>
                  </a:cubicBezTo>
                  <a:cubicBezTo>
                    <a:pt x="83160" y="10488"/>
                    <a:pt x="82076" y="9780"/>
                    <a:pt x="81215" y="9377"/>
                  </a:cubicBezTo>
                  <a:cubicBezTo>
                    <a:pt x="80168" y="8886"/>
                    <a:pt x="79510" y="8850"/>
                    <a:pt x="78658" y="8809"/>
                  </a:cubicBezTo>
                  <a:cubicBezTo>
                    <a:pt x="77466" y="8724"/>
                    <a:pt x="76000" y="8644"/>
                    <a:pt x="72836" y="7166"/>
                  </a:cubicBezTo>
                  <a:lnTo>
                    <a:pt x="71409" y="6474"/>
                  </a:lnTo>
                  <a:cubicBezTo>
                    <a:pt x="69404" y="5539"/>
                    <a:pt x="67899" y="4969"/>
                    <a:pt x="66955" y="4639"/>
                  </a:cubicBezTo>
                  <a:cubicBezTo>
                    <a:pt x="66736" y="4561"/>
                    <a:pt x="63655" y="3110"/>
                    <a:pt x="63176" y="3110"/>
                  </a:cubicBezTo>
                  <a:cubicBezTo>
                    <a:pt x="63145" y="3110"/>
                    <a:pt x="63125" y="3116"/>
                    <a:pt x="63117" y="3129"/>
                  </a:cubicBezTo>
                  <a:cubicBezTo>
                    <a:pt x="63000" y="3339"/>
                    <a:pt x="65650" y="5509"/>
                    <a:pt x="66427" y="5509"/>
                  </a:cubicBezTo>
                  <a:cubicBezTo>
                    <a:pt x="66438" y="5509"/>
                    <a:pt x="66449" y="5508"/>
                    <a:pt x="66460" y="5507"/>
                  </a:cubicBezTo>
                  <a:cubicBezTo>
                    <a:pt x="68261" y="6976"/>
                    <a:pt x="69858" y="8169"/>
                    <a:pt x="71180" y="9081"/>
                  </a:cubicBezTo>
                  <a:cubicBezTo>
                    <a:pt x="71301" y="9159"/>
                    <a:pt x="71377" y="9285"/>
                    <a:pt x="71388" y="9402"/>
                  </a:cubicBezTo>
                  <a:cubicBezTo>
                    <a:pt x="71420" y="9537"/>
                    <a:pt x="71395" y="9679"/>
                    <a:pt x="71317" y="9794"/>
                  </a:cubicBezTo>
                  <a:cubicBezTo>
                    <a:pt x="71229" y="9923"/>
                    <a:pt x="71095" y="9994"/>
                    <a:pt x="70934" y="9994"/>
                  </a:cubicBezTo>
                  <a:cubicBezTo>
                    <a:pt x="70841" y="9994"/>
                    <a:pt x="70738" y="9970"/>
                    <a:pt x="70630" y="9920"/>
                  </a:cubicBezTo>
                  <a:lnTo>
                    <a:pt x="70614" y="9911"/>
                  </a:lnTo>
                  <a:cubicBezTo>
                    <a:pt x="66673" y="7216"/>
                    <a:pt x="61773" y="2932"/>
                    <a:pt x="60767" y="2059"/>
                  </a:cubicBezTo>
                  <a:cubicBezTo>
                    <a:pt x="60276" y="1718"/>
                    <a:pt x="59738" y="1330"/>
                    <a:pt x="59135" y="847"/>
                  </a:cubicBezTo>
                  <a:cubicBezTo>
                    <a:pt x="58948" y="687"/>
                    <a:pt x="58739" y="551"/>
                    <a:pt x="58517" y="446"/>
                  </a:cubicBezTo>
                  <a:cubicBezTo>
                    <a:pt x="57835" y="128"/>
                    <a:pt x="56946" y="0"/>
                    <a:pt x="55923" y="0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9"/>
            <p:cNvSpPr/>
            <p:nvPr/>
          </p:nvSpPr>
          <p:spPr>
            <a:xfrm>
              <a:off x="3483800" y="871300"/>
              <a:ext cx="2061500" cy="1521650"/>
            </a:xfrm>
            <a:custGeom>
              <a:avLst/>
              <a:gdLst/>
              <a:ahLst/>
              <a:cxnLst/>
              <a:rect l="l" t="t" r="r" b="b"/>
              <a:pathLst>
                <a:path w="82460" h="60866" extrusionOk="0">
                  <a:moveTo>
                    <a:pt x="60403" y="37765"/>
                  </a:moveTo>
                  <a:lnTo>
                    <a:pt x="60419" y="37772"/>
                  </a:lnTo>
                  <a:cubicBezTo>
                    <a:pt x="60520" y="38088"/>
                    <a:pt x="60600" y="38395"/>
                    <a:pt x="60680" y="38700"/>
                  </a:cubicBezTo>
                  <a:cubicBezTo>
                    <a:pt x="60600" y="38395"/>
                    <a:pt x="60499" y="38079"/>
                    <a:pt x="60403" y="37765"/>
                  </a:cubicBezTo>
                  <a:close/>
                  <a:moveTo>
                    <a:pt x="61015" y="40670"/>
                  </a:moveTo>
                  <a:lnTo>
                    <a:pt x="61015" y="40670"/>
                  </a:lnTo>
                  <a:cubicBezTo>
                    <a:pt x="61061" y="41005"/>
                    <a:pt x="61106" y="41341"/>
                    <a:pt x="61150" y="41676"/>
                  </a:cubicBezTo>
                  <a:cubicBezTo>
                    <a:pt x="61155" y="41859"/>
                    <a:pt x="61177" y="42049"/>
                    <a:pt x="61200" y="42237"/>
                  </a:cubicBezTo>
                  <a:cubicBezTo>
                    <a:pt x="61177" y="42049"/>
                    <a:pt x="61155" y="41859"/>
                    <a:pt x="61132" y="41667"/>
                  </a:cubicBezTo>
                  <a:cubicBezTo>
                    <a:pt x="61086" y="41332"/>
                    <a:pt x="61061" y="41007"/>
                    <a:pt x="61015" y="40670"/>
                  </a:cubicBezTo>
                  <a:close/>
                  <a:moveTo>
                    <a:pt x="13814" y="0"/>
                  </a:moveTo>
                  <a:cubicBezTo>
                    <a:pt x="7920" y="0"/>
                    <a:pt x="2324" y="4891"/>
                    <a:pt x="487" y="6686"/>
                  </a:cubicBezTo>
                  <a:cubicBezTo>
                    <a:pt x="326" y="6835"/>
                    <a:pt x="1" y="6996"/>
                    <a:pt x="404" y="7296"/>
                  </a:cubicBezTo>
                  <a:cubicBezTo>
                    <a:pt x="1025" y="8416"/>
                    <a:pt x="1311" y="9669"/>
                    <a:pt x="1263" y="10879"/>
                  </a:cubicBezTo>
                  <a:cubicBezTo>
                    <a:pt x="1215" y="12178"/>
                    <a:pt x="979" y="13594"/>
                    <a:pt x="585" y="15065"/>
                  </a:cubicBezTo>
                  <a:cubicBezTo>
                    <a:pt x="542" y="15202"/>
                    <a:pt x="109" y="15821"/>
                    <a:pt x="212" y="15936"/>
                  </a:cubicBezTo>
                  <a:cubicBezTo>
                    <a:pt x="217" y="15942"/>
                    <a:pt x="225" y="15944"/>
                    <a:pt x="236" y="15944"/>
                  </a:cubicBezTo>
                  <a:cubicBezTo>
                    <a:pt x="346" y="15944"/>
                    <a:pt x="738" y="15656"/>
                    <a:pt x="834" y="15656"/>
                  </a:cubicBezTo>
                  <a:cubicBezTo>
                    <a:pt x="839" y="15656"/>
                    <a:pt x="843" y="15657"/>
                    <a:pt x="846" y="15658"/>
                  </a:cubicBezTo>
                  <a:cubicBezTo>
                    <a:pt x="899" y="15684"/>
                    <a:pt x="984" y="15702"/>
                    <a:pt x="1046" y="15706"/>
                  </a:cubicBezTo>
                  <a:cubicBezTo>
                    <a:pt x="2301" y="15755"/>
                    <a:pt x="3481" y="16016"/>
                    <a:pt x="4512" y="16497"/>
                  </a:cubicBezTo>
                  <a:cubicBezTo>
                    <a:pt x="5012" y="16733"/>
                    <a:pt x="5486" y="17022"/>
                    <a:pt x="5923" y="17358"/>
                  </a:cubicBezTo>
                  <a:cubicBezTo>
                    <a:pt x="9259" y="19860"/>
                    <a:pt x="10070" y="24408"/>
                    <a:pt x="10265" y="26248"/>
                  </a:cubicBezTo>
                  <a:cubicBezTo>
                    <a:pt x="10282" y="26393"/>
                    <a:pt x="10015" y="26790"/>
                    <a:pt x="10219" y="26790"/>
                  </a:cubicBezTo>
                  <a:cubicBezTo>
                    <a:pt x="10282" y="26790"/>
                    <a:pt x="10390" y="26752"/>
                    <a:pt x="10565" y="26658"/>
                  </a:cubicBezTo>
                  <a:cubicBezTo>
                    <a:pt x="10609" y="26681"/>
                    <a:pt x="10654" y="26695"/>
                    <a:pt x="10703" y="26701"/>
                  </a:cubicBezTo>
                  <a:cubicBezTo>
                    <a:pt x="11951" y="26905"/>
                    <a:pt x="13172" y="27272"/>
                    <a:pt x="14311" y="27803"/>
                  </a:cubicBezTo>
                  <a:cubicBezTo>
                    <a:pt x="17255" y="29178"/>
                    <a:pt x="19707" y="31604"/>
                    <a:pt x="21626" y="35032"/>
                  </a:cubicBezTo>
                  <a:cubicBezTo>
                    <a:pt x="23590" y="38551"/>
                    <a:pt x="25045" y="40375"/>
                    <a:pt x="26353" y="40986"/>
                  </a:cubicBezTo>
                  <a:cubicBezTo>
                    <a:pt x="26740" y="41167"/>
                    <a:pt x="27101" y="41239"/>
                    <a:pt x="27442" y="41239"/>
                  </a:cubicBezTo>
                  <a:cubicBezTo>
                    <a:pt x="28157" y="41239"/>
                    <a:pt x="28790" y="40923"/>
                    <a:pt x="29416" y="40622"/>
                  </a:cubicBezTo>
                  <a:cubicBezTo>
                    <a:pt x="30268" y="40194"/>
                    <a:pt x="31184" y="39731"/>
                    <a:pt x="32311" y="39731"/>
                  </a:cubicBezTo>
                  <a:cubicBezTo>
                    <a:pt x="32928" y="39731"/>
                    <a:pt x="33609" y="39869"/>
                    <a:pt x="34376" y="40228"/>
                  </a:cubicBezTo>
                  <a:cubicBezTo>
                    <a:pt x="35219" y="40622"/>
                    <a:pt x="36120" y="41289"/>
                    <a:pt x="37052" y="42175"/>
                  </a:cubicBezTo>
                  <a:cubicBezTo>
                    <a:pt x="38386" y="43447"/>
                    <a:pt x="39499" y="44283"/>
                    <a:pt x="40473" y="44737"/>
                  </a:cubicBezTo>
                  <a:cubicBezTo>
                    <a:pt x="41225" y="45088"/>
                    <a:pt x="41852" y="45187"/>
                    <a:pt x="42423" y="45187"/>
                  </a:cubicBezTo>
                  <a:cubicBezTo>
                    <a:pt x="42803" y="45187"/>
                    <a:pt x="43158" y="45143"/>
                    <a:pt x="43509" y="45101"/>
                  </a:cubicBezTo>
                  <a:cubicBezTo>
                    <a:pt x="43915" y="45050"/>
                    <a:pt x="44291" y="45019"/>
                    <a:pt x="44657" y="45019"/>
                  </a:cubicBezTo>
                  <a:cubicBezTo>
                    <a:pt x="45448" y="45019"/>
                    <a:pt x="46186" y="45165"/>
                    <a:pt x="47053" y="45571"/>
                  </a:cubicBezTo>
                  <a:cubicBezTo>
                    <a:pt x="48434" y="46215"/>
                    <a:pt x="50004" y="47463"/>
                    <a:pt x="51974" y="49528"/>
                  </a:cubicBezTo>
                  <a:cubicBezTo>
                    <a:pt x="52011" y="49592"/>
                    <a:pt x="52068" y="49617"/>
                    <a:pt x="52123" y="49642"/>
                  </a:cubicBezTo>
                  <a:cubicBezTo>
                    <a:pt x="52206" y="49681"/>
                    <a:pt x="52297" y="49699"/>
                    <a:pt x="52389" y="49699"/>
                  </a:cubicBezTo>
                  <a:cubicBezTo>
                    <a:pt x="52878" y="49646"/>
                    <a:pt x="53364" y="49620"/>
                    <a:pt x="53845" y="49620"/>
                  </a:cubicBezTo>
                  <a:cubicBezTo>
                    <a:pt x="55731" y="49620"/>
                    <a:pt x="57550" y="50027"/>
                    <a:pt x="59280" y="50833"/>
                  </a:cubicBezTo>
                  <a:cubicBezTo>
                    <a:pt x="62021" y="52114"/>
                    <a:pt x="64435" y="54385"/>
                    <a:pt x="66463" y="57576"/>
                  </a:cubicBezTo>
                  <a:cubicBezTo>
                    <a:pt x="66520" y="57647"/>
                    <a:pt x="66594" y="57704"/>
                    <a:pt x="66676" y="57743"/>
                  </a:cubicBezTo>
                  <a:cubicBezTo>
                    <a:pt x="66747" y="57776"/>
                    <a:pt x="66814" y="57808"/>
                    <a:pt x="66898" y="57808"/>
                  </a:cubicBezTo>
                  <a:cubicBezTo>
                    <a:pt x="66903" y="57808"/>
                    <a:pt x="66909" y="57808"/>
                    <a:pt x="66914" y="57808"/>
                  </a:cubicBezTo>
                  <a:cubicBezTo>
                    <a:pt x="67057" y="57802"/>
                    <a:pt x="67199" y="57799"/>
                    <a:pt x="67341" y="57799"/>
                  </a:cubicBezTo>
                  <a:cubicBezTo>
                    <a:pt x="69006" y="57799"/>
                    <a:pt x="70669" y="58193"/>
                    <a:pt x="72296" y="58958"/>
                  </a:cubicBezTo>
                  <a:cubicBezTo>
                    <a:pt x="73290" y="59420"/>
                    <a:pt x="74260" y="60030"/>
                    <a:pt x="75197" y="60761"/>
                  </a:cubicBezTo>
                  <a:lnTo>
                    <a:pt x="75309" y="60813"/>
                  </a:lnTo>
                  <a:cubicBezTo>
                    <a:pt x="75378" y="60844"/>
                    <a:pt x="75459" y="60865"/>
                    <a:pt x="75543" y="60865"/>
                  </a:cubicBezTo>
                  <a:cubicBezTo>
                    <a:pt x="75596" y="60865"/>
                    <a:pt x="75649" y="60857"/>
                    <a:pt x="75701" y="60839"/>
                  </a:cubicBezTo>
                  <a:cubicBezTo>
                    <a:pt x="76503" y="60518"/>
                    <a:pt x="78138" y="59936"/>
                    <a:pt x="80216" y="59475"/>
                  </a:cubicBezTo>
                  <a:cubicBezTo>
                    <a:pt x="80236" y="59472"/>
                    <a:pt x="80275" y="59470"/>
                    <a:pt x="80330" y="59470"/>
                  </a:cubicBezTo>
                  <a:cubicBezTo>
                    <a:pt x="80586" y="59470"/>
                    <a:pt x="81181" y="59504"/>
                    <a:pt x="81670" y="59504"/>
                  </a:cubicBezTo>
                  <a:cubicBezTo>
                    <a:pt x="82070" y="59504"/>
                    <a:pt x="82398" y="59481"/>
                    <a:pt x="82411" y="59398"/>
                  </a:cubicBezTo>
                  <a:cubicBezTo>
                    <a:pt x="82459" y="59198"/>
                    <a:pt x="80523" y="58644"/>
                    <a:pt x="80349" y="58538"/>
                  </a:cubicBezTo>
                  <a:cubicBezTo>
                    <a:pt x="75982" y="55938"/>
                    <a:pt x="68342" y="50371"/>
                    <a:pt x="66365" y="42320"/>
                  </a:cubicBezTo>
                  <a:cubicBezTo>
                    <a:pt x="64073" y="33025"/>
                    <a:pt x="58199" y="26266"/>
                    <a:pt x="48393" y="21682"/>
                  </a:cubicBezTo>
                  <a:cubicBezTo>
                    <a:pt x="44991" y="20092"/>
                    <a:pt x="41646" y="18996"/>
                    <a:pt x="38943" y="18114"/>
                  </a:cubicBezTo>
                  <a:lnTo>
                    <a:pt x="38560" y="17981"/>
                  </a:lnTo>
                  <a:cubicBezTo>
                    <a:pt x="37763" y="17720"/>
                    <a:pt x="37002" y="17432"/>
                    <a:pt x="36283" y="17095"/>
                  </a:cubicBezTo>
                  <a:cubicBezTo>
                    <a:pt x="32640" y="15395"/>
                    <a:pt x="30532" y="12953"/>
                    <a:pt x="28103" y="10091"/>
                  </a:cubicBezTo>
                  <a:cubicBezTo>
                    <a:pt x="26025" y="7683"/>
                    <a:pt x="23670" y="4947"/>
                    <a:pt x="19833" y="2031"/>
                  </a:cubicBezTo>
                  <a:cubicBezTo>
                    <a:pt x="19232" y="1593"/>
                    <a:pt x="18605" y="1211"/>
                    <a:pt x="17961" y="908"/>
                  </a:cubicBezTo>
                  <a:cubicBezTo>
                    <a:pt x="16592" y="269"/>
                    <a:pt x="15195" y="0"/>
                    <a:pt x="13814" y="0"/>
                  </a:cubicBezTo>
                  <a:close/>
                </a:path>
              </a:pathLst>
            </a:custGeom>
            <a:solidFill>
              <a:schemeClr val="accent4"/>
            </a:solidFill>
            <a:ln w="14325" cap="flat" cmpd="sng">
              <a:solidFill>
                <a:schemeClr val="accent4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9"/>
            <p:cNvSpPr/>
            <p:nvPr/>
          </p:nvSpPr>
          <p:spPr>
            <a:xfrm>
              <a:off x="6524600" y="2403225"/>
              <a:ext cx="176500" cy="198975"/>
            </a:xfrm>
            <a:custGeom>
              <a:avLst/>
              <a:gdLst/>
              <a:ahLst/>
              <a:cxnLst/>
              <a:rect l="l" t="t" r="r" b="b"/>
              <a:pathLst>
                <a:path w="7060" h="7959" extrusionOk="0">
                  <a:moveTo>
                    <a:pt x="572" y="0"/>
                  </a:moveTo>
                  <a:cubicBezTo>
                    <a:pt x="450" y="0"/>
                    <a:pt x="329" y="43"/>
                    <a:pt x="234" y="125"/>
                  </a:cubicBezTo>
                  <a:cubicBezTo>
                    <a:pt x="48" y="283"/>
                    <a:pt x="0" y="574"/>
                    <a:pt x="152" y="780"/>
                  </a:cubicBezTo>
                  <a:cubicBezTo>
                    <a:pt x="1095" y="2210"/>
                    <a:pt x="2294" y="3489"/>
                    <a:pt x="3341" y="4604"/>
                  </a:cubicBezTo>
                  <a:cubicBezTo>
                    <a:pt x="4287" y="5608"/>
                    <a:pt x="5213" y="6598"/>
                    <a:pt x="6097" y="7775"/>
                  </a:cubicBezTo>
                  <a:cubicBezTo>
                    <a:pt x="6152" y="7830"/>
                    <a:pt x="6214" y="7871"/>
                    <a:pt x="6283" y="7906"/>
                  </a:cubicBezTo>
                  <a:cubicBezTo>
                    <a:pt x="6356" y="7940"/>
                    <a:pt x="6431" y="7958"/>
                    <a:pt x="6506" y="7958"/>
                  </a:cubicBezTo>
                  <a:cubicBezTo>
                    <a:pt x="6584" y="7958"/>
                    <a:pt x="6662" y="7938"/>
                    <a:pt x="6738" y="7894"/>
                  </a:cubicBezTo>
                  <a:cubicBezTo>
                    <a:pt x="6958" y="7780"/>
                    <a:pt x="7059" y="7523"/>
                    <a:pt x="6972" y="7287"/>
                  </a:cubicBezTo>
                  <a:cubicBezTo>
                    <a:pt x="6537" y="5919"/>
                    <a:pt x="6030" y="4943"/>
                    <a:pt x="5433" y="4304"/>
                  </a:cubicBezTo>
                  <a:cubicBezTo>
                    <a:pt x="4945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6" y="47"/>
                  </a:cubicBezTo>
                  <a:cubicBezTo>
                    <a:pt x="718" y="16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9"/>
            <p:cNvSpPr/>
            <p:nvPr/>
          </p:nvSpPr>
          <p:spPr>
            <a:xfrm>
              <a:off x="2429975" y="417325"/>
              <a:ext cx="99900" cy="45075"/>
            </a:xfrm>
            <a:custGeom>
              <a:avLst/>
              <a:gdLst/>
              <a:ahLst/>
              <a:cxnLst/>
              <a:rect l="l" t="t" r="r" b="b"/>
              <a:pathLst>
                <a:path w="3996" h="1803" extrusionOk="0">
                  <a:moveTo>
                    <a:pt x="3438" y="0"/>
                  </a:moveTo>
                  <a:cubicBezTo>
                    <a:pt x="3403" y="0"/>
                    <a:pt x="3368" y="6"/>
                    <a:pt x="3331" y="19"/>
                  </a:cubicBezTo>
                  <a:cubicBezTo>
                    <a:pt x="2266" y="237"/>
                    <a:pt x="1281" y="519"/>
                    <a:pt x="390" y="796"/>
                  </a:cubicBezTo>
                  <a:cubicBezTo>
                    <a:pt x="156" y="867"/>
                    <a:pt x="0" y="1110"/>
                    <a:pt x="23" y="1343"/>
                  </a:cubicBezTo>
                  <a:cubicBezTo>
                    <a:pt x="55" y="1515"/>
                    <a:pt x="158" y="1676"/>
                    <a:pt x="321" y="1756"/>
                  </a:cubicBezTo>
                  <a:cubicBezTo>
                    <a:pt x="378" y="1781"/>
                    <a:pt x="442" y="1788"/>
                    <a:pt x="504" y="1797"/>
                  </a:cubicBezTo>
                  <a:cubicBezTo>
                    <a:pt x="591" y="1801"/>
                    <a:pt x="678" y="1803"/>
                    <a:pt x="763" y="1803"/>
                  </a:cubicBezTo>
                  <a:cubicBezTo>
                    <a:pt x="1781" y="1803"/>
                    <a:pt x="2708" y="1526"/>
                    <a:pt x="3680" y="947"/>
                  </a:cubicBezTo>
                  <a:cubicBezTo>
                    <a:pt x="3900" y="819"/>
                    <a:pt x="3996" y="553"/>
                    <a:pt x="3909" y="315"/>
                  </a:cubicBezTo>
                  <a:cubicBezTo>
                    <a:pt x="3854" y="200"/>
                    <a:pt x="3764" y="113"/>
                    <a:pt x="3650" y="58"/>
                  </a:cubicBezTo>
                  <a:cubicBezTo>
                    <a:pt x="3577" y="23"/>
                    <a:pt x="3508" y="0"/>
                    <a:pt x="3438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9"/>
            <p:cNvSpPr/>
            <p:nvPr/>
          </p:nvSpPr>
          <p:spPr>
            <a:xfrm>
              <a:off x="6524650" y="2403225"/>
              <a:ext cx="176450" cy="198975"/>
            </a:xfrm>
            <a:custGeom>
              <a:avLst/>
              <a:gdLst/>
              <a:ahLst/>
              <a:cxnLst/>
              <a:rect l="l" t="t" r="r" b="b"/>
              <a:pathLst>
                <a:path w="7058" h="7959" extrusionOk="0">
                  <a:moveTo>
                    <a:pt x="573" y="0"/>
                  </a:moveTo>
                  <a:cubicBezTo>
                    <a:pt x="451" y="0"/>
                    <a:pt x="330" y="43"/>
                    <a:pt x="234" y="125"/>
                  </a:cubicBezTo>
                  <a:cubicBezTo>
                    <a:pt x="49" y="283"/>
                    <a:pt x="1" y="574"/>
                    <a:pt x="152" y="780"/>
                  </a:cubicBezTo>
                  <a:cubicBezTo>
                    <a:pt x="1098" y="2210"/>
                    <a:pt x="2294" y="3489"/>
                    <a:pt x="3339" y="4604"/>
                  </a:cubicBezTo>
                  <a:cubicBezTo>
                    <a:pt x="4285" y="5608"/>
                    <a:pt x="5211" y="6598"/>
                    <a:pt x="6095" y="7775"/>
                  </a:cubicBezTo>
                  <a:cubicBezTo>
                    <a:pt x="6150" y="7830"/>
                    <a:pt x="6212" y="7871"/>
                    <a:pt x="6281" y="7906"/>
                  </a:cubicBezTo>
                  <a:cubicBezTo>
                    <a:pt x="6354" y="7940"/>
                    <a:pt x="6429" y="7958"/>
                    <a:pt x="6504" y="7958"/>
                  </a:cubicBezTo>
                  <a:cubicBezTo>
                    <a:pt x="6582" y="7958"/>
                    <a:pt x="6660" y="7938"/>
                    <a:pt x="6736" y="7894"/>
                  </a:cubicBezTo>
                  <a:cubicBezTo>
                    <a:pt x="6954" y="7780"/>
                    <a:pt x="7057" y="7521"/>
                    <a:pt x="6975" y="7287"/>
                  </a:cubicBezTo>
                  <a:cubicBezTo>
                    <a:pt x="6539" y="5919"/>
                    <a:pt x="6031" y="4943"/>
                    <a:pt x="5433" y="4304"/>
                  </a:cubicBezTo>
                  <a:cubicBezTo>
                    <a:pt x="4947" y="3763"/>
                    <a:pt x="3497" y="2256"/>
                    <a:pt x="887" y="116"/>
                  </a:cubicBezTo>
                  <a:cubicBezTo>
                    <a:pt x="862" y="82"/>
                    <a:pt x="825" y="66"/>
                    <a:pt x="789" y="47"/>
                  </a:cubicBezTo>
                  <a:cubicBezTo>
                    <a:pt x="719" y="16"/>
                    <a:pt x="646" y="0"/>
                    <a:pt x="573" y="0"/>
                  </a:cubicBezTo>
                  <a:close/>
                </a:path>
              </a:pathLst>
            </a:custGeom>
            <a:solidFill>
              <a:srgbClr val="192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9"/>
            <p:cNvSpPr/>
            <p:nvPr/>
          </p:nvSpPr>
          <p:spPr>
            <a:xfrm>
              <a:off x="5899300" y="1762600"/>
              <a:ext cx="830775" cy="1213375"/>
            </a:xfrm>
            <a:custGeom>
              <a:avLst/>
              <a:gdLst/>
              <a:ahLst/>
              <a:cxnLst/>
              <a:rect l="l" t="t" r="r" b="b"/>
              <a:pathLst>
                <a:path w="33231" h="48535" extrusionOk="0">
                  <a:moveTo>
                    <a:pt x="9241" y="1"/>
                  </a:moveTo>
                  <a:lnTo>
                    <a:pt x="9241" y="1"/>
                  </a:lnTo>
                  <a:cubicBezTo>
                    <a:pt x="10054" y="1524"/>
                    <a:pt x="12423" y="6956"/>
                    <a:pt x="9884" y="14739"/>
                  </a:cubicBezTo>
                  <a:cubicBezTo>
                    <a:pt x="6849" y="23970"/>
                    <a:pt x="1" y="18616"/>
                    <a:pt x="21" y="26919"/>
                  </a:cubicBezTo>
                  <a:cubicBezTo>
                    <a:pt x="33" y="35192"/>
                    <a:pt x="13926" y="34537"/>
                    <a:pt x="11891" y="39637"/>
                  </a:cubicBezTo>
                  <a:cubicBezTo>
                    <a:pt x="9848" y="44734"/>
                    <a:pt x="741" y="47000"/>
                    <a:pt x="741" y="47000"/>
                  </a:cubicBezTo>
                  <a:cubicBezTo>
                    <a:pt x="4986" y="47078"/>
                    <a:pt x="9795" y="47241"/>
                    <a:pt x="15843" y="48162"/>
                  </a:cubicBezTo>
                  <a:cubicBezTo>
                    <a:pt x="17485" y="48411"/>
                    <a:pt x="19056" y="48534"/>
                    <a:pt x="20535" y="48534"/>
                  </a:cubicBezTo>
                  <a:cubicBezTo>
                    <a:pt x="25071" y="48534"/>
                    <a:pt x="28738" y="47377"/>
                    <a:pt x="30919" y="45167"/>
                  </a:cubicBezTo>
                  <a:cubicBezTo>
                    <a:pt x="32468" y="43630"/>
                    <a:pt x="33230" y="41518"/>
                    <a:pt x="33098" y="38924"/>
                  </a:cubicBezTo>
                  <a:cubicBezTo>
                    <a:pt x="31659" y="35247"/>
                    <a:pt x="29507" y="32942"/>
                    <a:pt x="27608" y="30910"/>
                  </a:cubicBezTo>
                  <a:cubicBezTo>
                    <a:pt x="25246" y="28394"/>
                    <a:pt x="22795" y="25771"/>
                    <a:pt x="21913" y="20895"/>
                  </a:cubicBezTo>
                  <a:cubicBezTo>
                    <a:pt x="21207" y="16980"/>
                    <a:pt x="19997" y="16212"/>
                    <a:pt x="18464" y="15273"/>
                  </a:cubicBezTo>
                  <a:cubicBezTo>
                    <a:pt x="16730" y="14192"/>
                    <a:pt x="14588" y="12877"/>
                    <a:pt x="13012" y="6606"/>
                  </a:cubicBezTo>
                  <a:cubicBezTo>
                    <a:pt x="12139" y="3105"/>
                    <a:pt x="10743" y="1199"/>
                    <a:pt x="9241" y="1"/>
                  </a:cubicBezTo>
                  <a:close/>
                </a:path>
              </a:pathLst>
            </a:custGeom>
            <a:solidFill>
              <a:srgbClr val="FFFFFF"/>
            </a:solidFill>
            <a:ln w="14325" cap="flat" cmpd="sng">
              <a:solidFill>
                <a:srgbClr val="FFFFFF"/>
              </a:solidFill>
              <a:prstDash val="solid"/>
              <a:miter lim="229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9"/>
            <p:cNvSpPr/>
            <p:nvPr/>
          </p:nvSpPr>
          <p:spPr>
            <a:xfrm>
              <a:off x="2153025" y="389950"/>
              <a:ext cx="4616050" cy="2635350"/>
            </a:xfrm>
            <a:custGeom>
              <a:avLst/>
              <a:gdLst/>
              <a:ahLst/>
              <a:cxnLst/>
              <a:rect l="l" t="t" r="r" b="b"/>
              <a:pathLst>
                <a:path w="184642" h="105414" fill="none" extrusionOk="0">
                  <a:moveTo>
                    <a:pt x="17915" y="1"/>
                  </a:moveTo>
                  <a:cubicBezTo>
                    <a:pt x="13239" y="500"/>
                    <a:pt x="8783" y="2157"/>
                    <a:pt x="6388" y="3282"/>
                  </a:cubicBezTo>
                  <a:cubicBezTo>
                    <a:pt x="1662" y="5495"/>
                    <a:pt x="1" y="10501"/>
                    <a:pt x="2145" y="15461"/>
                  </a:cubicBezTo>
                  <a:cubicBezTo>
                    <a:pt x="4093" y="19961"/>
                    <a:pt x="8109" y="26153"/>
                    <a:pt x="16270" y="30809"/>
                  </a:cubicBezTo>
                  <a:cubicBezTo>
                    <a:pt x="30699" y="39034"/>
                    <a:pt x="36979" y="48304"/>
                    <a:pt x="52994" y="61219"/>
                  </a:cubicBezTo>
                  <a:cubicBezTo>
                    <a:pt x="69008" y="74136"/>
                    <a:pt x="83538" y="79444"/>
                    <a:pt x="97500" y="85972"/>
                  </a:cubicBezTo>
                  <a:cubicBezTo>
                    <a:pt x="111462" y="92499"/>
                    <a:pt x="124109" y="98000"/>
                    <a:pt x="134176" y="100728"/>
                  </a:cubicBezTo>
                  <a:cubicBezTo>
                    <a:pt x="144243" y="103459"/>
                    <a:pt x="151497" y="101416"/>
                    <a:pt x="165612" y="103569"/>
                  </a:cubicBezTo>
                  <a:cubicBezTo>
                    <a:pt x="177711" y="105414"/>
                    <a:pt x="184642" y="100492"/>
                    <a:pt x="183400" y="92680"/>
                  </a:cubicBezTo>
                  <a:cubicBezTo>
                    <a:pt x="183001" y="90171"/>
                    <a:pt x="182396" y="86350"/>
                    <a:pt x="180676" y="84482"/>
                  </a:cubicBezTo>
                  <a:cubicBezTo>
                    <a:pt x="179269" y="82956"/>
                    <a:pt x="176639" y="80533"/>
                    <a:pt x="172714" y="7761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9"/>
            <p:cNvSpPr/>
            <p:nvPr/>
          </p:nvSpPr>
          <p:spPr>
            <a:xfrm>
              <a:off x="857425" y="564200"/>
              <a:ext cx="5872600" cy="4928150"/>
            </a:xfrm>
            <a:custGeom>
              <a:avLst/>
              <a:gdLst/>
              <a:ahLst/>
              <a:cxnLst/>
              <a:rect l="l" t="t" r="r" b="b"/>
              <a:pathLst>
                <a:path w="234904" h="197126" fill="none" extrusionOk="0">
                  <a:moveTo>
                    <a:pt x="54134" y="0"/>
                  </a:moveTo>
                  <a:cubicBezTo>
                    <a:pt x="48922" y="8883"/>
                    <a:pt x="44626" y="17357"/>
                    <a:pt x="40369" y="26618"/>
                  </a:cubicBezTo>
                  <a:cubicBezTo>
                    <a:pt x="33700" y="41128"/>
                    <a:pt x="23670" y="54382"/>
                    <a:pt x="16531" y="68767"/>
                  </a:cubicBezTo>
                  <a:cubicBezTo>
                    <a:pt x="12647" y="76594"/>
                    <a:pt x="10656" y="80848"/>
                    <a:pt x="7664" y="87410"/>
                  </a:cubicBezTo>
                  <a:cubicBezTo>
                    <a:pt x="5220" y="92769"/>
                    <a:pt x="2988" y="98222"/>
                    <a:pt x="972" y="103764"/>
                  </a:cubicBezTo>
                  <a:lnTo>
                    <a:pt x="972" y="103764"/>
                  </a:lnTo>
                  <a:cubicBezTo>
                    <a:pt x="0" y="107024"/>
                    <a:pt x="2844" y="110147"/>
                    <a:pt x="5089" y="113466"/>
                  </a:cubicBezTo>
                  <a:cubicBezTo>
                    <a:pt x="10210" y="121032"/>
                    <a:pt x="19722" y="132402"/>
                    <a:pt x="36623" y="143759"/>
                  </a:cubicBezTo>
                  <a:cubicBezTo>
                    <a:pt x="54175" y="155554"/>
                    <a:pt x="71256" y="166521"/>
                    <a:pt x="90989" y="173885"/>
                  </a:cubicBezTo>
                  <a:cubicBezTo>
                    <a:pt x="100934" y="177596"/>
                    <a:pt x="111624" y="184724"/>
                    <a:pt x="121469" y="188699"/>
                  </a:cubicBezTo>
                  <a:cubicBezTo>
                    <a:pt x="130828" y="192482"/>
                    <a:pt x="139496" y="194576"/>
                    <a:pt x="149645" y="195854"/>
                  </a:cubicBezTo>
                  <a:cubicBezTo>
                    <a:pt x="159765" y="197126"/>
                    <a:pt x="185189" y="197084"/>
                    <a:pt x="188887" y="188937"/>
                  </a:cubicBezTo>
                  <a:cubicBezTo>
                    <a:pt x="194131" y="177383"/>
                    <a:pt x="199059" y="165318"/>
                    <a:pt x="205037" y="154094"/>
                  </a:cubicBezTo>
                  <a:cubicBezTo>
                    <a:pt x="209905" y="144951"/>
                    <a:pt x="213266" y="134831"/>
                    <a:pt x="218343" y="125912"/>
                  </a:cubicBezTo>
                  <a:cubicBezTo>
                    <a:pt x="221230" y="120844"/>
                    <a:pt x="234903" y="90368"/>
                    <a:pt x="234903" y="903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9"/>
            <p:cNvSpPr/>
            <p:nvPr/>
          </p:nvSpPr>
          <p:spPr>
            <a:xfrm>
              <a:off x="2312725" y="178550"/>
              <a:ext cx="4428525" cy="2559450"/>
            </a:xfrm>
            <a:custGeom>
              <a:avLst/>
              <a:gdLst/>
              <a:ahLst/>
              <a:cxnLst/>
              <a:rect l="l" t="t" r="r" b="b"/>
              <a:pathLst>
                <a:path w="177141" h="102378" fill="none" extrusionOk="0">
                  <a:moveTo>
                    <a:pt x="0" y="11738"/>
                  </a:moveTo>
                  <a:cubicBezTo>
                    <a:pt x="3634" y="10278"/>
                    <a:pt x="6202" y="14792"/>
                    <a:pt x="12029" y="7888"/>
                  </a:cubicBezTo>
                  <a:cubicBezTo>
                    <a:pt x="15073" y="4275"/>
                    <a:pt x="24918" y="1034"/>
                    <a:pt x="30547" y="3902"/>
                  </a:cubicBezTo>
                  <a:cubicBezTo>
                    <a:pt x="36179" y="6768"/>
                    <a:pt x="49502" y="0"/>
                    <a:pt x="53612" y="3341"/>
                  </a:cubicBezTo>
                  <a:cubicBezTo>
                    <a:pt x="57720" y="6679"/>
                    <a:pt x="58929" y="5611"/>
                    <a:pt x="66643" y="9323"/>
                  </a:cubicBezTo>
                  <a:cubicBezTo>
                    <a:pt x="74360" y="13034"/>
                    <a:pt x="72435" y="9064"/>
                    <a:pt x="79079" y="14058"/>
                  </a:cubicBezTo>
                  <a:cubicBezTo>
                    <a:pt x="85724" y="19053"/>
                    <a:pt x="91323" y="17183"/>
                    <a:pt x="94721" y="22551"/>
                  </a:cubicBezTo>
                  <a:cubicBezTo>
                    <a:pt x="98121" y="27917"/>
                    <a:pt x="105287" y="23708"/>
                    <a:pt x="112174" y="30708"/>
                  </a:cubicBezTo>
                  <a:cubicBezTo>
                    <a:pt x="119061" y="37707"/>
                    <a:pt x="122051" y="34850"/>
                    <a:pt x="128487" y="42818"/>
                  </a:cubicBezTo>
                  <a:cubicBezTo>
                    <a:pt x="134922" y="50785"/>
                    <a:pt x="139310" y="46459"/>
                    <a:pt x="142691" y="54893"/>
                  </a:cubicBezTo>
                  <a:cubicBezTo>
                    <a:pt x="146073" y="63326"/>
                    <a:pt x="154080" y="58327"/>
                    <a:pt x="156970" y="69835"/>
                  </a:cubicBezTo>
                  <a:cubicBezTo>
                    <a:pt x="159861" y="81345"/>
                    <a:pt x="164299" y="75389"/>
                    <a:pt x="165870" y="84154"/>
                  </a:cubicBezTo>
                  <a:cubicBezTo>
                    <a:pt x="167444" y="92925"/>
                    <a:pt x="173979" y="93852"/>
                    <a:pt x="177140" y="10237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9"/>
            <p:cNvSpPr/>
            <p:nvPr/>
          </p:nvSpPr>
          <p:spPr>
            <a:xfrm>
              <a:off x="3409625" y="1208325"/>
              <a:ext cx="319575" cy="339525"/>
            </a:xfrm>
            <a:custGeom>
              <a:avLst/>
              <a:gdLst/>
              <a:ahLst/>
              <a:cxnLst/>
              <a:rect l="l" t="t" r="r" b="b"/>
              <a:pathLst>
                <a:path w="12783" h="13581" fill="none" extrusionOk="0">
                  <a:moveTo>
                    <a:pt x="12783" y="13580"/>
                  </a:moveTo>
                  <a:cubicBezTo>
                    <a:pt x="12783" y="13580"/>
                    <a:pt x="12364" y="1"/>
                    <a:pt x="1" y="3199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9"/>
            <p:cNvSpPr/>
            <p:nvPr/>
          </p:nvSpPr>
          <p:spPr>
            <a:xfrm>
              <a:off x="3285050" y="945725"/>
              <a:ext cx="222775" cy="331075"/>
            </a:xfrm>
            <a:custGeom>
              <a:avLst/>
              <a:gdLst/>
              <a:ahLst/>
              <a:cxnLst/>
              <a:rect l="l" t="t" r="r" b="b"/>
              <a:pathLst>
                <a:path w="8911" h="13243" fill="none" extrusionOk="0">
                  <a:moveTo>
                    <a:pt x="7635" y="13243"/>
                  </a:moveTo>
                  <a:cubicBezTo>
                    <a:pt x="7635" y="13243"/>
                    <a:pt x="8572" y="10693"/>
                    <a:pt x="8700" y="7884"/>
                  </a:cubicBezTo>
                  <a:cubicBezTo>
                    <a:pt x="8911" y="3350"/>
                    <a:pt x="4347" y="0"/>
                    <a:pt x="136" y="1693"/>
                  </a:cubicBezTo>
                  <a:cubicBezTo>
                    <a:pt x="90" y="1709"/>
                    <a:pt x="44" y="1730"/>
                    <a:pt x="1" y="174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9"/>
            <p:cNvSpPr/>
            <p:nvPr/>
          </p:nvSpPr>
          <p:spPr>
            <a:xfrm>
              <a:off x="3472975" y="736775"/>
              <a:ext cx="2085100" cy="1619750"/>
            </a:xfrm>
            <a:custGeom>
              <a:avLst/>
              <a:gdLst/>
              <a:ahLst/>
              <a:cxnLst/>
              <a:rect l="l" t="t" r="r" b="b"/>
              <a:pathLst>
                <a:path w="83404" h="64790" fill="none" extrusionOk="0">
                  <a:moveTo>
                    <a:pt x="1" y="12264"/>
                  </a:moveTo>
                  <a:cubicBezTo>
                    <a:pt x="1" y="12264"/>
                    <a:pt x="11321" y="0"/>
                    <a:pt x="20566" y="7011"/>
                  </a:cubicBezTo>
                  <a:cubicBezTo>
                    <a:pt x="29810" y="14022"/>
                    <a:pt x="30539" y="20052"/>
                    <a:pt x="39140" y="22881"/>
                  </a:cubicBezTo>
                  <a:cubicBezTo>
                    <a:pt x="47738" y="25711"/>
                    <a:pt x="63097" y="30518"/>
                    <a:pt x="67288" y="47582"/>
                  </a:cubicBezTo>
                  <a:cubicBezTo>
                    <a:pt x="69973" y="58519"/>
                    <a:pt x="83403" y="64790"/>
                    <a:pt x="83403" y="6479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9"/>
            <p:cNvSpPr/>
            <p:nvPr/>
          </p:nvSpPr>
          <p:spPr>
            <a:xfrm>
              <a:off x="5367475" y="2333475"/>
              <a:ext cx="406925" cy="75750"/>
            </a:xfrm>
            <a:custGeom>
              <a:avLst/>
              <a:gdLst/>
              <a:ahLst/>
              <a:cxnLst/>
              <a:rect l="l" t="t" r="r" b="b"/>
              <a:pathLst>
                <a:path w="16277" h="3030" fill="none" extrusionOk="0">
                  <a:moveTo>
                    <a:pt x="1" y="3030"/>
                  </a:moveTo>
                  <a:cubicBezTo>
                    <a:pt x="1" y="3030"/>
                    <a:pt x="6931" y="1"/>
                    <a:pt x="12758" y="1188"/>
                  </a:cubicBezTo>
                  <a:cubicBezTo>
                    <a:pt x="12758" y="1188"/>
                    <a:pt x="14613" y="1392"/>
                    <a:pt x="16277" y="216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9"/>
            <p:cNvSpPr/>
            <p:nvPr/>
          </p:nvSpPr>
          <p:spPr>
            <a:xfrm>
              <a:off x="3630950" y="1485775"/>
              <a:ext cx="1152000" cy="642275"/>
            </a:xfrm>
            <a:custGeom>
              <a:avLst/>
              <a:gdLst/>
              <a:ahLst/>
              <a:cxnLst/>
              <a:rect l="l" t="t" r="r" b="b"/>
              <a:pathLst>
                <a:path w="46080" h="25691" fill="none" extrusionOk="0">
                  <a:moveTo>
                    <a:pt x="1" y="2734"/>
                  </a:moveTo>
                  <a:cubicBezTo>
                    <a:pt x="1" y="2734"/>
                    <a:pt x="9314" y="1"/>
                    <a:pt x="15294" y="10712"/>
                  </a:cubicBezTo>
                  <a:cubicBezTo>
                    <a:pt x="23132" y="24747"/>
                    <a:pt x="23044" y="10554"/>
                    <a:pt x="30807" y="17961"/>
                  </a:cubicBezTo>
                  <a:cubicBezTo>
                    <a:pt x="38567" y="25370"/>
                    <a:pt x="37109" y="16064"/>
                    <a:pt x="46079" y="2569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9"/>
            <p:cNvSpPr/>
            <p:nvPr/>
          </p:nvSpPr>
          <p:spPr>
            <a:xfrm>
              <a:off x="4716650" y="2032275"/>
              <a:ext cx="425750" cy="296950"/>
            </a:xfrm>
            <a:custGeom>
              <a:avLst/>
              <a:gdLst/>
              <a:ahLst/>
              <a:cxnLst/>
              <a:rect l="l" t="t" r="r" b="b"/>
              <a:pathLst>
                <a:path w="17030" h="11878" fill="none" extrusionOk="0">
                  <a:moveTo>
                    <a:pt x="0" y="4481"/>
                  </a:moveTo>
                  <a:cubicBezTo>
                    <a:pt x="0" y="4481"/>
                    <a:pt x="9822" y="0"/>
                    <a:pt x="17030" y="1187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9"/>
            <p:cNvSpPr/>
            <p:nvPr/>
          </p:nvSpPr>
          <p:spPr>
            <a:xfrm>
              <a:off x="5062025" y="2242350"/>
              <a:ext cx="393050" cy="261900"/>
            </a:xfrm>
            <a:custGeom>
              <a:avLst/>
              <a:gdLst/>
              <a:ahLst/>
              <a:cxnLst/>
              <a:rect l="l" t="t" r="r" b="b"/>
              <a:pathLst>
                <a:path w="15722" h="10476" fill="none" extrusionOk="0">
                  <a:moveTo>
                    <a:pt x="0" y="4306"/>
                  </a:moveTo>
                  <a:cubicBezTo>
                    <a:pt x="0" y="4306"/>
                    <a:pt x="7978" y="1"/>
                    <a:pt x="15722" y="10476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9"/>
            <p:cNvSpPr/>
            <p:nvPr/>
          </p:nvSpPr>
          <p:spPr>
            <a:xfrm>
              <a:off x="4251100" y="993075"/>
              <a:ext cx="1372725" cy="1363450"/>
            </a:xfrm>
            <a:custGeom>
              <a:avLst/>
              <a:gdLst/>
              <a:ahLst/>
              <a:cxnLst/>
              <a:rect l="l" t="t" r="r" b="b"/>
              <a:pathLst>
                <a:path w="54909" h="54538" fill="none" extrusionOk="0">
                  <a:moveTo>
                    <a:pt x="0" y="7394"/>
                  </a:moveTo>
                  <a:cubicBezTo>
                    <a:pt x="0" y="7394"/>
                    <a:pt x="10846" y="1"/>
                    <a:pt x="30039" y="12519"/>
                  </a:cubicBezTo>
                  <a:cubicBezTo>
                    <a:pt x="49233" y="25038"/>
                    <a:pt x="54908" y="54538"/>
                    <a:pt x="54908" y="54538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9"/>
            <p:cNvSpPr/>
            <p:nvPr/>
          </p:nvSpPr>
          <p:spPr>
            <a:xfrm>
              <a:off x="5069750" y="1354725"/>
              <a:ext cx="648125" cy="1005300"/>
            </a:xfrm>
            <a:custGeom>
              <a:avLst/>
              <a:gdLst/>
              <a:ahLst/>
              <a:cxnLst/>
              <a:rect l="l" t="t" r="r" b="b"/>
              <a:pathLst>
                <a:path w="25925" h="40212" fill="none" extrusionOk="0">
                  <a:moveTo>
                    <a:pt x="1" y="1"/>
                  </a:moveTo>
                  <a:cubicBezTo>
                    <a:pt x="1" y="1"/>
                    <a:pt x="25924" y="1401"/>
                    <a:pt x="23913" y="40212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9"/>
            <p:cNvSpPr/>
            <p:nvPr/>
          </p:nvSpPr>
          <p:spPr>
            <a:xfrm>
              <a:off x="2951825" y="292575"/>
              <a:ext cx="256800" cy="73000"/>
            </a:xfrm>
            <a:custGeom>
              <a:avLst/>
              <a:gdLst/>
              <a:ahLst/>
              <a:cxnLst/>
              <a:rect l="l" t="t" r="r" b="b"/>
              <a:pathLst>
                <a:path w="10272" h="2920" fill="none" extrusionOk="0">
                  <a:moveTo>
                    <a:pt x="10271" y="1"/>
                  </a:moveTo>
                  <a:cubicBezTo>
                    <a:pt x="10271" y="1"/>
                    <a:pt x="3948" y="1808"/>
                    <a:pt x="0" y="2920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9"/>
            <p:cNvSpPr/>
            <p:nvPr/>
          </p:nvSpPr>
          <p:spPr>
            <a:xfrm>
              <a:off x="3693950" y="292125"/>
              <a:ext cx="245125" cy="196200"/>
            </a:xfrm>
            <a:custGeom>
              <a:avLst/>
              <a:gdLst/>
              <a:ahLst/>
              <a:cxnLst/>
              <a:rect l="l" t="t" r="r" b="b"/>
              <a:pathLst>
                <a:path w="9805" h="7848" fill="none" extrusionOk="0">
                  <a:moveTo>
                    <a:pt x="1" y="0"/>
                  </a:moveTo>
                  <a:cubicBezTo>
                    <a:pt x="1" y="0"/>
                    <a:pt x="5516" y="4897"/>
                    <a:pt x="9804" y="7847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9"/>
            <p:cNvSpPr/>
            <p:nvPr/>
          </p:nvSpPr>
          <p:spPr>
            <a:xfrm>
              <a:off x="5900275" y="1591850"/>
              <a:ext cx="56725" cy="215625"/>
            </a:xfrm>
            <a:custGeom>
              <a:avLst/>
              <a:gdLst/>
              <a:ahLst/>
              <a:cxnLst/>
              <a:rect l="l" t="t" r="r" b="b"/>
              <a:pathLst>
                <a:path w="2269" h="8625" fill="none" extrusionOk="0">
                  <a:moveTo>
                    <a:pt x="1" y="1"/>
                  </a:moveTo>
                  <a:cubicBezTo>
                    <a:pt x="1" y="1"/>
                    <a:pt x="1744" y="4597"/>
                    <a:pt x="2269" y="862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9"/>
            <p:cNvSpPr/>
            <p:nvPr/>
          </p:nvSpPr>
          <p:spPr>
            <a:xfrm>
              <a:off x="6114550" y="2447525"/>
              <a:ext cx="299000" cy="224025"/>
            </a:xfrm>
            <a:custGeom>
              <a:avLst/>
              <a:gdLst/>
              <a:ahLst/>
              <a:cxnLst/>
              <a:rect l="l" t="t" r="r" b="b"/>
              <a:pathLst>
                <a:path w="11960" h="8961" fill="none" extrusionOk="0">
                  <a:moveTo>
                    <a:pt x="0" y="3964"/>
                  </a:moveTo>
                  <a:cubicBezTo>
                    <a:pt x="0" y="3964"/>
                    <a:pt x="8707" y="1"/>
                    <a:pt x="11960" y="896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9"/>
            <p:cNvSpPr/>
            <p:nvPr/>
          </p:nvSpPr>
          <p:spPr>
            <a:xfrm>
              <a:off x="2435925" y="465150"/>
              <a:ext cx="236225" cy="28625"/>
            </a:xfrm>
            <a:custGeom>
              <a:avLst/>
              <a:gdLst/>
              <a:ahLst/>
              <a:cxnLst/>
              <a:rect l="l" t="t" r="r" b="b"/>
              <a:pathLst>
                <a:path w="9449" h="1145" fill="none" extrusionOk="0">
                  <a:moveTo>
                    <a:pt x="1" y="370"/>
                  </a:moveTo>
                  <a:cubicBezTo>
                    <a:pt x="1" y="370"/>
                    <a:pt x="6076" y="1144"/>
                    <a:pt x="9449" y="1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9"/>
            <p:cNvSpPr/>
            <p:nvPr/>
          </p:nvSpPr>
          <p:spPr>
            <a:xfrm>
              <a:off x="4694600" y="761050"/>
              <a:ext cx="176725" cy="155125"/>
            </a:xfrm>
            <a:custGeom>
              <a:avLst/>
              <a:gdLst/>
              <a:ahLst/>
              <a:cxnLst/>
              <a:rect l="l" t="t" r="r" b="b"/>
              <a:pathLst>
                <a:path w="7069" h="6205" fill="none" extrusionOk="0">
                  <a:moveTo>
                    <a:pt x="0" y="1"/>
                  </a:moveTo>
                  <a:cubicBezTo>
                    <a:pt x="0" y="1"/>
                    <a:pt x="2406" y="3710"/>
                    <a:pt x="7068" y="6205"/>
                  </a:cubicBezTo>
                </a:path>
              </a:pathLst>
            </a:custGeom>
            <a:noFill/>
            <a:ln w="143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9"/>
            <p:cNvSpPr/>
            <p:nvPr/>
          </p:nvSpPr>
          <p:spPr>
            <a:xfrm>
              <a:off x="1313525" y="2793125"/>
              <a:ext cx="96525" cy="399725"/>
            </a:xfrm>
            <a:custGeom>
              <a:avLst/>
              <a:gdLst/>
              <a:ahLst/>
              <a:cxnLst/>
              <a:rect l="l" t="t" r="r" b="b"/>
              <a:pathLst>
                <a:path w="3861" h="15989" fill="none" extrusionOk="0">
                  <a:moveTo>
                    <a:pt x="0" y="1"/>
                  </a:moveTo>
                  <a:lnTo>
                    <a:pt x="3861" y="15988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9"/>
            <p:cNvSpPr/>
            <p:nvPr/>
          </p:nvSpPr>
          <p:spPr>
            <a:xfrm>
              <a:off x="1499150" y="2548675"/>
              <a:ext cx="389925" cy="1235450"/>
            </a:xfrm>
            <a:custGeom>
              <a:avLst/>
              <a:gdLst/>
              <a:ahLst/>
              <a:cxnLst/>
              <a:rect l="l" t="t" r="r" b="b"/>
              <a:pathLst>
                <a:path w="15597" h="49418" fill="none" extrusionOk="0">
                  <a:moveTo>
                    <a:pt x="1" y="1"/>
                  </a:moveTo>
                  <a:cubicBezTo>
                    <a:pt x="3069" y="17072"/>
                    <a:pt x="8311" y="33680"/>
                    <a:pt x="15596" y="4941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9"/>
            <p:cNvSpPr/>
            <p:nvPr/>
          </p:nvSpPr>
          <p:spPr>
            <a:xfrm>
              <a:off x="1784975" y="2268025"/>
              <a:ext cx="527475" cy="1885925"/>
            </a:xfrm>
            <a:custGeom>
              <a:avLst/>
              <a:gdLst/>
              <a:ahLst/>
              <a:cxnLst/>
              <a:rect l="l" t="t" r="r" b="b"/>
              <a:pathLst>
                <a:path w="21099" h="75437" fill="none" extrusionOk="0">
                  <a:moveTo>
                    <a:pt x="0" y="0"/>
                  </a:moveTo>
                  <a:cubicBezTo>
                    <a:pt x="4209" y="25853"/>
                    <a:pt x="11284" y="51153"/>
                    <a:pt x="21099" y="7543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9"/>
            <p:cNvSpPr/>
            <p:nvPr/>
          </p:nvSpPr>
          <p:spPr>
            <a:xfrm>
              <a:off x="1990075" y="1654525"/>
              <a:ext cx="691075" cy="2751900"/>
            </a:xfrm>
            <a:custGeom>
              <a:avLst/>
              <a:gdLst/>
              <a:ahLst/>
              <a:cxnLst/>
              <a:rect l="l" t="t" r="r" b="b"/>
              <a:pathLst>
                <a:path w="27643" h="110076" fill="none" extrusionOk="0">
                  <a:moveTo>
                    <a:pt x="1" y="0"/>
                  </a:moveTo>
                  <a:cubicBezTo>
                    <a:pt x="4212" y="37712"/>
                    <a:pt x="13536" y="74850"/>
                    <a:pt x="27643" y="11007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9"/>
            <p:cNvSpPr/>
            <p:nvPr/>
          </p:nvSpPr>
          <p:spPr>
            <a:xfrm>
              <a:off x="2282475" y="1378550"/>
              <a:ext cx="962750" cy="3204350"/>
            </a:xfrm>
            <a:custGeom>
              <a:avLst/>
              <a:gdLst/>
              <a:ahLst/>
              <a:cxnLst/>
              <a:rect l="l" t="t" r="r" b="b"/>
              <a:pathLst>
                <a:path w="38510" h="128174" fill="none" extrusionOk="0">
                  <a:moveTo>
                    <a:pt x="1" y="1"/>
                  </a:moveTo>
                  <a:cubicBezTo>
                    <a:pt x="9165" y="43793"/>
                    <a:pt x="18522" y="88146"/>
                    <a:pt x="38509" y="128174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9"/>
            <p:cNvSpPr/>
            <p:nvPr/>
          </p:nvSpPr>
          <p:spPr>
            <a:xfrm>
              <a:off x="2852550" y="1976825"/>
              <a:ext cx="1012525" cy="3014225"/>
            </a:xfrm>
            <a:custGeom>
              <a:avLst/>
              <a:gdLst/>
              <a:ahLst/>
              <a:cxnLst/>
              <a:rect l="l" t="t" r="r" b="b"/>
              <a:pathLst>
                <a:path w="40501" h="120569" fill="none" extrusionOk="0">
                  <a:moveTo>
                    <a:pt x="1" y="0"/>
                  </a:moveTo>
                  <a:cubicBezTo>
                    <a:pt x="9193" y="41510"/>
                    <a:pt x="22770" y="81927"/>
                    <a:pt x="40500" y="12056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9"/>
            <p:cNvSpPr/>
            <p:nvPr/>
          </p:nvSpPr>
          <p:spPr>
            <a:xfrm>
              <a:off x="3360325" y="2308000"/>
              <a:ext cx="1048600" cy="2807800"/>
            </a:xfrm>
            <a:custGeom>
              <a:avLst/>
              <a:gdLst/>
              <a:ahLst/>
              <a:cxnLst/>
              <a:rect l="l" t="t" r="r" b="b"/>
              <a:pathLst>
                <a:path w="41944" h="112312" fill="none" extrusionOk="0">
                  <a:moveTo>
                    <a:pt x="0" y="0"/>
                  </a:moveTo>
                  <a:cubicBezTo>
                    <a:pt x="11250" y="38401"/>
                    <a:pt x="25266" y="75934"/>
                    <a:pt x="41943" y="112312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9"/>
            <p:cNvSpPr/>
            <p:nvPr/>
          </p:nvSpPr>
          <p:spPr>
            <a:xfrm>
              <a:off x="3933150" y="2614900"/>
              <a:ext cx="943200" cy="2467625"/>
            </a:xfrm>
            <a:custGeom>
              <a:avLst/>
              <a:gdLst/>
              <a:ahLst/>
              <a:cxnLst/>
              <a:rect l="l" t="t" r="r" b="b"/>
              <a:pathLst>
                <a:path w="37728" h="98705" fill="none" extrusionOk="0">
                  <a:moveTo>
                    <a:pt x="0" y="0"/>
                  </a:moveTo>
                  <a:cubicBezTo>
                    <a:pt x="9875" y="33872"/>
                    <a:pt x="22492" y="66884"/>
                    <a:pt x="37728" y="987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9"/>
            <p:cNvSpPr/>
            <p:nvPr/>
          </p:nvSpPr>
          <p:spPr>
            <a:xfrm>
              <a:off x="4510500" y="2944800"/>
              <a:ext cx="849100" cy="2018150"/>
            </a:xfrm>
            <a:custGeom>
              <a:avLst/>
              <a:gdLst/>
              <a:ahLst/>
              <a:cxnLst/>
              <a:rect l="l" t="t" r="r" b="b"/>
              <a:pathLst>
                <a:path w="33964" h="80726" fill="none" extrusionOk="0">
                  <a:moveTo>
                    <a:pt x="1" y="1"/>
                  </a:moveTo>
                  <a:cubicBezTo>
                    <a:pt x="8773" y="27913"/>
                    <a:pt x="20142" y="54939"/>
                    <a:pt x="33964" y="8072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9"/>
            <p:cNvSpPr/>
            <p:nvPr/>
          </p:nvSpPr>
          <p:spPr>
            <a:xfrm>
              <a:off x="5064075" y="3186975"/>
              <a:ext cx="486150" cy="1232700"/>
            </a:xfrm>
            <a:custGeom>
              <a:avLst/>
              <a:gdLst/>
              <a:ahLst/>
              <a:cxnLst/>
              <a:rect l="l" t="t" r="r" b="b"/>
              <a:pathLst>
                <a:path w="19446" h="49308" fill="none" extrusionOk="0">
                  <a:moveTo>
                    <a:pt x="1" y="1"/>
                  </a:moveTo>
                  <a:cubicBezTo>
                    <a:pt x="5245" y="16897"/>
                    <a:pt x="11745" y="33379"/>
                    <a:pt x="19445" y="4930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9"/>
            <p:cNvSpPr/>
            <p:nvPr/>
          </p:nvSpPr>
          <p:spPr>
            <a:xfrm>
              <a:off x="5591600" y="3317625"/>
              <a:ext cx="207675" cy="625150"/>
            </a:xfrm>
            <a:custGeom>
              <a:avLst/>
              <a:gdLst/>
              <a:ahLst/>
              <a:cxnLst/>
              <a:rect l="l" t="t" r="r" b="b"/>
              <a:pathLst>
                <a:path w="8307" h="25006" fill="none" extrusionOk="0">
                  <a:moveTo>
                    <a:pt x="1" y="0"/>
                  </a:moveTo>
                  <a:cubicBezTo>
                    <a:pt x="3195" y="8189"/>
                    <a:pt x="5967" y="16533"/>
                    <a:pt x="8306" y="250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9"/>
            <p:cNvSpPr/>
            <p:nvPr/>
          </p:nvSpPr>
          <p:spPr>
            <a:xfrm>
              <a:off x="5957600" y="3345750"/>
              <a:ext cx="61325" cy="146875"/>
            </a:xfrm>
            <a:custGeom>
              <a:avLst/>
              <a:gdLst/>
              <a:ahLst/>
              <a:cxnLst/>
              <a:rect l="l" t="t" r="r" b="b"/>
              <a:pathLst>
                <a:path w="2453" h="5875" fill="none" extrusionOk="0">
                  <a:moveTo>
                    <a:pt x="1" y="0"/>
                  </a:moveTo>
                  <a:cubicBezTo>
                    <a:pt x="817" y="1959"/>
                    <a:pt x="1637" y="3916"/>
                    <a:pt x="2452" y="587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9"/>
            <p:cNvSpPr/>
            <p:nvPr/>
          </p:nvSpPr>
          <p:spPr>
            <a:xfrm>
              <a:off x="2579050" y="751325"/>
              <a:ext cx="309150" cy="123500"/>
            </a:xfrm>
            <a:custGeom>
              <a:avLst/>
              <a:gdLst/>
              <a:ahLst/>
              <a:cxnLst/>
              <a:rect l="l" t="t" r="r" b="b"/>
              <a:pathLst>
                <a:path w="12366" h="4940" fill="none" extrusionOk="0">
                  <a:moveTo>
                    <a:pt x="1" y="3890"/>
                  </a:moveTo>
                  <a:cubicBezTo>
                    <a:pt x="1014" y="1462"/>
                    <a:pt x="3811" y="0"/>
                    <a:pt x="6423" y="307"/>
                  </a:cubicBezTo>
                  <a:cubicBezTo>
                    <a:pt x="9039" y="614"/>
                    <a:pt x="11333" y="2520"/>
                    <a:pt x="12366" y="4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9"/>
            <p:cNvSpPr/>
            <p:nvPr/>
          </p:nvSpPr>
          <p:spPr>
            <a:xfrm>
              <a:off x="2866200" y="639675"/>
              <a:ext cx="112500" cy="62925"/>
            </a:xfrm>
            <a:custGeom>
              <a:avLst/>
              <a:gdLst/>
              <a:ahLst/>
              <a:cxnLst/>
              <a:rect l="l" t="t" r="r" b="b"/>
              <a:pathLst>
                <a:path w="4500" h="2517" fill="none" extrusionOk="0">
                  <a:moveTo>
                    <a:pt x="0" y="2516"/>
                  </a:moveTo>
                  <a:cubicBezTo>
                    <a:pt x="722" y="876"/>
                    <a:pt x="2827" y="1"/>
                    <a:pt x="4500" y="65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9"/>
            <p:cNvSpPr/>
            <p:nvPr/>
          </p:nvSpPr>
          <p:spPr>
            <a:xfrm>
              <a:off x="3627925" y="991700"/>
              <a:ext cx="274550" cy="65725"/>
            </a:xfrm>
            <a:custGeom>
              <a:avLst/>
              <a:gdLst/>
              <a:ahLst/>
              <a:cxnLst/>
              <a:rect l="l" t="t" r="r" b="b"/>
              <a:pathLst>
                <a:path w="10982" h="2629" fill="none" extrusionOk="0">
                  <a:moveTo>
                    <a:pt x="0" y="2629"/>
                  </a:moveTo>
                  <a:cubicBezTo>
                    <a:pt x="3196" y="539"/>
                    <a:pt x="7357" y="1"/>
                    <a:pt x="10981" y="121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9"/>
            <p:cNvSpPr/>
            <p:nvPr/>
          </p:nvSpPr>
          <p:spPr>
            <a:xfrm>
              <a:off x="3821525" y="1124250"/>
              <a:ext cx="60725" cy="18525"/>
            </a:xfrm>
            <a:custGeom>
              <a:avLst/>
              <a:gdLst/>
              <a:ahLst/>
              <a:cxnLst/>
              <a:rect l="l" t="t" r="r" b="b"/>
              <a:pathLst>
                <a:path w="2429" h="741" fill="none" extrusionOk="0">
                  <a:moveTo>
                    <a:pt x="0" y="273"/>
                  </a:moveTo>
                  <a:cubicBezTo>
                    <a:pt x="820" y="0"/>
                    <a:pt x="1771" y="184"/>
                    <a:pt x="2429" y="7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9"/>
            <p:cNvSpPr/>
            <p:nvPr/>
          </p:nvSpPr>
          <p:spPr>
            <a:xfrm>
              <a:off x="3866825" y="1242125"/>
              <a:ext cx="65325" cy="20025"/>
            </a:xfrm>
            <a:custGeom>
              <a:avLst/>
              <a:gdLst/>
              <a:ahLst/>
              <a:cxnLst/>
              <a:rect l="l" t="t" r="r" b="b"/>
              <a:pathLst>
                <a:path w="2613" h="801" fill="none" extrusionOk="0">
                  <a:moveTo>
                    <a:pt x="0" y="1"/>
                  </a:moveTo>
                  <a:cubicBezTo>
                    <a:pt x="926" y="35"/>
                    <a:pt x="1826" y="310"/>
                    <a:pt x="2612" y="80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9"/>
            <p:cNvSpPr/>
            <p:nvPr/>
          </p:nvSpPr>
          <p:spPr>
            <a:xfrm>
              <a:off x="3982525" y="1389725"/>
              <a:ext cx="24200" cy="7425"/>
            </a:xfrm>
            <a:custGeom>
              <a:avLst/>
              <a:gdLst/>
              <a:ahLst/>
              <a:cxnLst/>
              <a:rect l="l" t="t" r="r" b="b"/>
              <a:pathLst>
                <a:path w="968" h="297" fill="none" extrusionOk="0">
                  <a:moveTo>
                    <a:pt x="0" y="1"/>
                  </a:moveTo>
                  <a:cubicBezTo>
                    <a:pt x="321" y="99"/>
                    <a:pt x="646" y="195"/>
                    <a:pt x="967" y="296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9"/>
            <p:cNvSpPr/>
            <p:nvPr/>
          </p:nvSpPr>
          <p:spPr>
            <a:xfrm>
              <a:off x="4870775" y="1653325"/>
              <a:ext cx="180575" cy="397650"/>
            </a:xfrm>
            <a:custGeom>
              <a:avLst/>
              <a:gdLst/>
              <a:ahLst/>
              <a:cxnLst/>
              <a:rect l="l" t="t" r="r" b="b"/>
              <a:pathLst>
                <a:path w="7223" h="15906" fill="none" extrusionOk="0">
                  <a:moveTo>
                    <a:pt x="1" y="0"/>
                  </a:moveTo>
                  <a:cubicBezTo>
                    <a:pt x="1985" y="1893"/>
                    <a:pt x="4037" y="3886"/>
                    <a:pt x="4936" y="6479"/>
                  </a:cubicBezTo>
                  <a:cubicBezTo>
                    <a:pt x="6001" y="9566"/>
                    <a:pt x="5332" y="13247"/>
                    <a:pt x="7222" y="1590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9"/>
            <p:cNvSpPr/>
            <p:nvPr/>
          </p:nvSpPr>
          <p:spPr>
            <a:xfrm>
              <a:off x="4892200" y="1837925"/>
              <a:ext cx="12400" cy="65250"/>
            </a:xfrm>
            <a:custGeom>
              <a:avLst/>
              <a:gdLst/>
              <a:ahLst/>
              <a:cxnLst/>
              <a:rect l="l" t="t" r="r" b="b"/>
              <a:pathLst>
                <a:path w="496" h="2610" fill="none" extrusionOk="0">
                  <a:moveTo>
                    <a:pt x="0" y="0"/>
                  </a:moveTo>
                  <a:cubicBezTo>
                    <a:pt x="165" y="869"/>
                    <a:pt x="328" y="1739"/>
                    <a:pt x="495" y="261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9"/>
            <p:cNvSpPr/>
            <p:nvPr/>
          </p:nvSpPr>
          <p:spPr>
            <a:xfrm>
              <a:off x="4734175" y="1820050"/>
              <a:ext cx="28375" cy="56850"/>
            </a:xfrm>
            <a:custGeom>
              <a:avLst/>
              <a:gdLst/>
              <a:ahLst/>
              <a:cxnLst/>
              <a:rect l="l" t="t" r="r" b="b"/>
              <a:pathLst>
                <a:path w="1135" h="2274" fill="none" extrusionOk="0">
                  <a:moveTo>
                    <a:pt x="0" y="1"/>
                  </a:moveTo>
                  <a:cubicBezTo>
                    <a:pt x="378" y="759"/>
                    <a:pt x="756" y="1515"/>
                    <a:pt x="1134" y="227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9"/>
            <p:cNvSpPr/>
            <p:nvPr/>
          </p:nvSpPr>
          <p:spPr>
            <a:xfrm>
              <a:off x="4531700" y="1756700"/>
              <a:ext cx="39600" cy="50025"/>
            </a:xfrm>
            <a:custGeom>
              <a:avLst/>
              <a:gdLst/>
              <a:ahLst/>
              <a:cxnLst/>
              <a:rect l="l" t="t" r="r" b="b"/>
              <a:pathLst>
                <a:path w="1584" h="2001" fill="none" extrusionOk="0">
                  <a:moveTo>
                    <a:pt x="0" y="1"/>
                  </a:moveTo>
                  <a:cubicBezTo>
                    <a:pt x="449" y="727"/>
                    <a:pt x="979" y="1398"/>
                    <a:pt x="1583" y="200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9"/>
            <p:cNvSpPr/>
            <p:nvPr/>
          </p:nvSpPr>
          <p:spPr>
            <a:xfrm>
              <a:off x="5757475" y="2618725"/>
              <a:ext cx="228750" cy="142525"/>
            </a:xfrm>
            <a:custGeom>
              <a:avLst/>
              <a:gdLst/>
              <a:ahLst/>
              <a:cxnLst/>
              <a:rect l="l" t="t" r="r" b="b"/>
              <a:pathLst>
                <a:path w="9150" h="5701" fill="none" extrusionOk="0">
                  <a:moveTo>
                    <a:pt x="1" y="1226"/>
                  </a:moveTo>
                  <a:cubicBezTo>
                    <a:pt x="1616" y="26"/>
                    <a:pt x="3942" y="1"/>
                    <a:pt x="5713" y="958"/>
                  </a:cubicBezTo>
                  <a:cubicBezTo>
                    <a:pt x="7481" y="1918"/>
                    <a:pt x="8693" y="3742"/>
                    <a:pt x="9149" y="570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9"/>
            <p:cNvSpPr/>
            <p:nvPr/>
          </p:nvSpPr>
          <p:spPr>
            <a:xfrm>
              <a:off x="5155675" y="2602300"/>
              <a:ext cx="158000" cy="83525"/>
            </a:xfrm>
            <a:custGeom>
              <a:avLst/>
              <a:gdLst/>
              <a:ahLst/>
              <a:cxnLst/>
              <a:rect l="l" t="t" r="r" b="b"/>
              <a:pathLst>
                <a:path w="6320" h="3341" fill="none" extrusionOk="0">
                  <a:moveTo>
                    <a:pt x="0" y="66"/>
                  </a:moveTo>
                  <a:cubicBezTo>
                    <a:pt x="1306" y="0"/>
                    <a:pt x="2651" y="23"/>
                    <a:pt x="3865" y="511"/>
                  </a:cubicBezTo>
                  <a:cubicBezTo>
                    <a:pt x="5080" y="1001"/>
                    <a:pt x="6141" y="2044"/>
                    <a:pt x="6319" y="33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9"/>
            <p:cNvSpPr/>
            <p:nvPr/>
          </p:nvSpPr>
          <p:spPr>
            <a:xfrm>
              <a:off x="3710750" y="1879575"/>
              <a:ext cx="249700" cy="162100"/>
            </a:xfrm>
            <a:custGeom>
              <a:avLst/>
              <a:gdLst/>
              <a:ahLst/>
              <a:cxnLst/>
              <a:rect l="l" t="t" r="r" b="b"/>
              <a:pathLst>
                <a:path w="9988" h="6484" fill="none" extrusionOk="0">
                  <a:moveTo>
                    <a:pt x="0" y="738"/>
                  </a:moveTo>
                  <a:cubicBezTo>
                    <a:pt x="2055" y="0"/>
                    <a:pt x="4431" y="211"/>
                    <a:pt x="6324" y="1299"/>
                  </a:cubicBezTo>
                  <a:cubicBezTo>
                    <a:pt x="8218" y="2387"/>
                    <a:pt x="9593" y="4335"/>
                    <a:pt x="9987" y="648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9"/>
            <p:cNvSpPr/>
            <p:nvPr/>
          </p:nvSpPr>
          <p:spPr>
            <a:xfrm>
              <a:off x="4142725" y="691125"/>
              <a:ext cx="260525" cy="138125"/>
            </a:xfrm>
            <a:custGeom>
              <a:avLst/>
              <a:gdLst/>
              <a:ahLst/>
              <a:cxnLst/>
              <a:rect l="l" t="t" r="r" b="b"/>
              <a:pathLst>
                <a:path w="10421" h="5525" fill="none" extrusionOk="0">
                  <a:moveTo>
                    <a:pt x="1" y="1276"/>
                  </a:moveTo>
                  <a:cubicBezTo>
                    <a:pt x="1868" y="174"/>
                    <a:pt x="4253" y="0"/>
                    <a:pt x="6262" y="818"/>
                  </a:cubicBezTo>
                  <a:cubicBezTo>
                    <a:pt x="8271" y="1638"/>
                    <a:pt x="9857" y="3430"/>
                    <a:pt x="10420" y="552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9"/>
            <p:cNvSpPr/>
            <p:nvPr/>
          </p:nvSpPr>
          <p:spPr>
            <a:xfrm>
              <a:off x="3486725" y="545050"/>
              <a:ext cx="150900" cy="73650"/>
            </a:xfrm>
            <a:custGeom>
              <a:avLst/>
              <a:gdLst/>
              <a:ahLst/>
              <a:cxnLst/>
              <a:rect l="l" t="t" r="r" b="b"/>
              <a:pathLst>
                <a:path w="6036" h="2946" fill="none" extrusionOk="0">
                  <a:moveTo>
                    <a:pt x="1" y="1041"/>
                  </a:moveTo>
                  <a:cubicBezTo>
                    <a:pt x="2088" y="1"/>
                    <a:pt x="4924" y="897"/>
                    <a:pt x="6035" y="294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9"/>
            <p:cNvSpPr/>
            <p:nvPr/>
          </p:nvSpPr>
          <p:spPr>
            <a:xfrm>
              <a:off x="5262100" y="1735675"/>
              <a:ext cx="190925" cy="341350"/>
            </a:xfrm>
            <a:custGeom>
              <a:avLst/>
              <a:gdLst/>
              <a:ahLst/>
              <a:cxnLst/>
              <a:rect l="l" t="t" r="r" b="b"/>
              <a:pathLst>
                <a:path w="7637" h="13654" fill="none" extrusionOk="0">
                  <a:moveTo>
                    <a:pt x="0" y="1"/>
                  </a:moveTo>
                  <a:cubicBezTo>
                    <a:pt x="2995" y="4287"/>
                    <a:pt x="5552" y="8863"/>
                    <a:pt x="7636" y="1365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9"/>
            <p:cNvSpPr/>
            <p:nvPr/>
          </p:nvSpPr>
          <p:spPr>
            <a:xfrm>
              <a:off x="5270625" y="1928425"/>
              <a:ext cx="60050" cy="99000"/>
            </a:xfrm>
            <a:custGeom>
              <a:avLst/>
              <a:gdLst/>
              <a:ahLst/>
              <a:cxnLst/>
              <a:rect l="l" t="t" r="r" b="b"/>
              <a:pathLst>
                <a:path w="2402" h="3960" fill="none" extrusionOk="0">
                  <a:moveTo>
                    <a:pt x="1" y="0"/>
                  </a:moveTo>
                  <a:cubicBezTo>
                    <a:pt x="800" y="1322"/>
                    <a:pt x="1602" y="2642"/>
                    <a:pt x="2402" y="395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9"/>
            <p:cNvSpPr/>
            <p:nvPr/>
          </p:nvSpPr>
          <p:spPr>
            <a:xfrm>
              <a:off x="5886650" y="2016400"/>
              <a:ext cx="209075" cy="93050"/>
            </a:xfrm>
            <a:custGeom>
              <a:avLst/>
              <a:gdLst/>
              <a:ahLst/>
              <a:cxnLst/>
              <a:rect l="l" t="t" r="r" b="b"/>
              <a:pathLst>
                <a:path w="8363" h="3722" fill="none" extrusionOk="0">
                  <a:moveTo>
                    <a:pt x="0" y="1403"/>
                  </a:moveTo>
                  <a:cubicBezTo>
                    <a:pt x="937" y="605"/>
                    <a:pt x="2106" y="0"/>
                    <a:pt x="3336" y="17"/>
                  </a:cubicBezTo>
                  <a:cubicBezTo>
                    <a:pt x="4422" y="30"/>
                    <a:pt x="5460" y="527"/>
                    <a:pt x="6289" y="1229"/>
                  </a:cubicBezTo>
                  <a:cubicBezTo>
                    <a:pt x="7121" y="1927"/>
                    <a:pt x="7767" y="2814"/>
                    <a:pt x="8363" y="372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93" name="Google Shape;2993;p9"/>
          <p:cNvGrpSpPr/>
          <p:nvPr/>
        </p:nvGrpSpPr>
        <p:grpSpPr>
          <a:xfrm rot="-1216878">
            <a:off x="7237709" y="125083"/>
            <a:ext cx="922161" cy="1120721"/>
            <a:chOff x="1260150" y="-357200"/>
            <a:chExt cx="4971200" cy="6041600"/>
          </a:xfrm>
        </p:grpSpPr>
        <p:sp>
          <p:nvSpPr>
            <p:cNvPr id="2994" name="Google Shape;2994;p9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9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9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9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9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9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9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9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9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9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9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9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9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9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9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9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9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9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9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9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9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9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9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9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9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9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9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9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9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9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9"/>
            <p:cNvSpPr/>
            <p:nvPr/>
          </p:nvSpPr>
          <p:spPr>
            <a:xfrm>
              <a:off x="4939750" y="4726375"/>
              <a:ext cx="131925" cy="598700"/>
            </a:xfrm>
            <a:custGeom>
              <a:avLst/>
              <a:gdLst/>
              <a:ahLst/>
              <a:cxnLst/>
              <a:rect l="l" t="t" r="r" b="b"/>
              <a:pathLst>
                <a:path w="5277" h="23948" fill="none" extrusionOk="0">
                  <a:moveTo>
                    <a:pt x="5277" y="0"/>
                  </a:moveTo>
                  <a:cubicBezTo>
                    <a:pt x="4581" y="8180"/>
                    <a:pt x="2805" y="16233"/>
                    <a:pt x="0" y="239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9"/>
            <p:cNvSpPr/>
            <p:nvPr/>
          </p:nvSpPr>
          <p:spPr>
            <a:xfrm>
              <a:off x="5055025" y="5115300"/>
              <a:ext cx="41150" cy="179000"/>
            </a:xfrm>
            <a:custGeom>
              <a:avLst/>
              <a:gdLst/>
              <a:ahLst/>
              <a:cxnLst/>
              <a:rect l="l" t="t" r="r" b="b"/>
              <a:pathLst>
                <a:path w="1646" h="7160" fill="none" extrusionOk="0">
                  <a:moveTo>
                    <a:pt x="1646" y="0"/>
                  </a:moveTo>
                  <a:cubicBezTo>
                    <a:pt x="1097" y="2386"/>
                    <a:pt x="551" y="4771"/>
                    <a:pt x="1" y="715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9"/>
            <p:cNvSpPr/>
            <p:nvPr/>
          </p:nvSpPr>
          <p:spPr>
            <a:xfrm>
              <a:off x="5429425" y="4838675"/>
              <a:ext cx="32675" cy="463600"/>
            </a:xfrm>
            <a:custGeom>
              <a:avLst/>
              <a:gdLst/>
              <a:ahLst/>
              <a:cxnLst/>
              <a:rect l="l" t="t" r="r" b="b"/>
              <a:pathLst>
                <a:path w="1307" h="18544" fill="none" extrusionOk="0">
                  <a:moveTo>
                    <a:pt x="1" y="1"/>
                  </a:moveTo>
                  <a:cubicBezTo>
                    <a:pt x="1306" y="6067"/>
                    <a:pt x="922" y="12352"/>
                    <a:pt x="531" y="1854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9"/>
            <p:cNvSpPr/>
            <p:nvPr/>
          </p:nvSpPr>
          <p:spPr>
            <a:xfrm>
              <a:off x="5795550" y="4652450"/>
              <a:ext cx="117475" cy="346050"/>
            </a:xfrm>
            <a:custGeom>
              <a:avLst/>
              <a:gdLst/>
              <a:ahLst/>
              <a:cxnLst/>
              <a:rect l="l" t="t" r="r" b="b"/>
              <a:pathLst>
                <a:path w="4699" h="13842" fill="none" extrusionOk="0">
                  <a:moveTo>
                    <a:pt x="1" y="1"/>
                  </a:moveTo>
                  <a:cubicBezTo>
                    <a:pt x="2079" y="4426"/>
                    <a:pt x="3655" y="9066"/>
                    <a:pt x="4698" y="1384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9"/>
            <p:cNvSpPr/>
            <p:nvPr/>
          </p:nvSpPr>
          <p:spPr>
            <a:xfrm>
              <a:off x="5983775" y="4541725"/>
              <a:ext cx="92975" cy="211325"/>
            </a:xfrm>
            <a:custGeom>
              <a:avLst/>
              <a:gdLst/>
              <a:ahLst/>
              <a:cxnLst/>
              <a:rect l="l" t="t" r="r" b="b"/>
              <a:pathLst>
                <a:path w="3719" h="8453" fill="none" extrusionOk="0">
                  <a:moveTo>
                    <a:pt x="1" y="0"/>
                  </a:moveTo>
                  <a:cubicBezTo>
                    <a:pt x="1588" y="2652"/>
                    <a:pt x="2836" y="5492"/>
                    <a:pt x="3718" y="845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9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9"/>
            <p:cNvSpPr/>
            <p:nvPr/>
          </p:nvSpPr>
          <p:spPr>
            <a:xfrm>
              <a:off x="5896225" y="4354675"/>
              <a:ext cx="27025" cy="65550"/>
            </a:xfrm>
            <a:custGeom>
              <a:avLst/>
              <a:gdLst/>
              <a:ahLst/>
              <a:cxnLst/>
              <a:rect l="l" t="t" r="r" b="b"/>
              <a:pathLst>
                <a:path w="1081" h="2622" fill="none" extrusionOk="0">
                  <a:moveTo>
                    <a:pt x="0" y="0"/>
                  </a:moveTo>
                  <a:cubicBezTo>
                    <a:pt x="362" y="874"/>
                    <a:pt x="720" y="1750"/>
                    <a:pt x="1080" y="262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9"/>
            <p:cNvSpPr/>
            <p:nvPr/>
          </p:nvSpPr>
          <p:spPr>
            <a:xfrm>
              <a:off x="4781850" y="3172900"/>
              <a:ext cx="31325" cy="62725"/>
            </a:xfrm>
            <a:custGeom>
              <a:avLst/>
              <a:gdLst/>
              <a:ahLst/>
              <a:cxnLst/>
              <a:rect l="l" t="t" r="r" b="b"/>
              <a:pathLst>
                <a:path w="1253" h="2509" fill="none" extrusionOk="0">
                  <a:moveTo>
                    <a:pt x="1" y="0"/>
                  </a:moveTo>
                  <a:cubicBezTo>
                    <a:pt x="418" y="835"/>
                    <a:pt x="837" y="1672"/>
                    <a:pt x="1253" y="250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9"/>
            <p:cNvSpPr/>
            <p:nvPr/>
          </p:nvSpPr>
          <p:spPr>
            <a:xfrm>
              <a:off x="4859800" y="3114425"/>
              <a:ext cx="14500" cy="46225"/>
            </a:xfrm>
            <a:custGeom>
              <a:avLst/>
              <a:gdLst/>
              <a:ahLst/>
              <a:cxnLst/>
              <a:rect l="l" t="t" r="r" b="b"/>
              <a:pathLst>
                <a:path w="580" h="1849" fill="none" extrusionOk="0">
                  <a:moveTo>
                    <a:pt x="1" y="1"/>
                  </a:moveTo>
                  <a:cubicBezTo>
                    <a:pt x="195" y="617"/>
                    <a:pt x="385" y="1230"/>
                    <a:pt x="580" y="18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9"/>
            <p:cNvSpPr/>
            <p:nvPr/>
          </p:nvSpPr>
          <p:spPr>
            <a:xfrm>
              <a:off x="4894175" y="3404700"/>
              <a:ext cx="800" cy="100275"/>
            </a:xfrm>
            <a:custGeom>
              <a:avLst/>
              <a:gdLst/>
              <a:ahLst/>
              <a:cxnLst/>
              <a:rect l="l" t="t" r="r" b="b"/>
              <a:pathLst>
                <a:path w="32" h="4011" fill="none" extrusionOk="0">
                  <a:moveTo>
                    <a:pt x="0" y="0"/>
                  </a:moveTo>
                  <a:cubicBezTo>
                    <a:pt x="11" y="1338"/>
                    <a:pt x="21" y="2672"/>
                    <a:pt x="31" y="401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9"/>
            <p:cNvSpPr/>
            <p:nvPr/>
          </p:nvSpPr>
          <p:spPr>
            <a:xfrm>
              <a:off x="5251950" y="3123025"/>
              <a:ext cx="12400" cy="125900"/>
            </a:xfrm>
            <a:custGeom>
              <a:avLst/>
              <a:gdLst/>
              <a:ahLst/>
              <a:cxnLst/>
              <a:rect l="l" t="t" r="r" b="b"/>
              <a:pathLst>
                <a:path w="496" h="5036" fill="none" extrusionOk="0">
                  <a:moveTo>
                    <a:pt x="1" y="0"/>
                  </a:moveTo>
                  <a:cubicBezTo>
                    <a:pt x="275" y="1664"/>
                    <a:pt x="441" y="3348"/>
                    <a:pt x="496" y="5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9"/>
            <p:cNvSpPr/>
            <p:nvPr/>
          </p:nvSpPr>
          <p:spPr>
            <a:xfrm>
              <a:off x="5271075" y="3458350"/>
              <a:ext cx="7200" cy="72050"/>
            </a:xfrm>
            <a:custGeom>
              <a:avLst/>
              <a:gdLst/>
              <a:ahLst/>
              <a:cxnLst/>
              <a:rect l="l" t="t" r="r" b="b"/>
              <a:pathLst>
                <a:path w="288" h="2882" fill="none" extrusionOk="0">
                  <a:moveTo>
                    <a:pt x="287" y="1"/>
                  </a:moveTo>
                  <a:cubicBezTo>
                    <a:pt x="193" y="962"/>
                    <a:pt x="95" y="1922"/>
                    <a:pt x="1" y="288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9"/>
            <p:cNvSpPr/>
            <p:nvPr/>
          </p:nvSpPr>
          <p:spPr>
            <a:xfrm>
              <a:off x="2699200" y="1577675"/>
              <a:ext cx="319750" cy="226150"/>
            </a:xfrm>
            <a:custGeom>
              <a:avLst/>
              <a:gdLst/>
              <a:ahLst/>
              <a:cxnLst/>
              <a:rect l="l" t="t" r="r" b="b"/>
              <a:pathLst>
                <a:path w="12790" h="9046" fill="none" extrusionOk="0">
                  <a:moveTo>
                    <a:pt x="1" y="1"/>
                  </a:moveTo>
                  <a:cubicBezTo>
                    <a:pt x="4379" y="2851"/>
                    <a:pt x="8643" y="5864"/>
                    <a:pt x="12790" y="904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9"/>
            <p:cNvSpPr/>
            <p:nvPr/>
          </p:nvSpPr>
          <p:spPr>
            <a:xfrm>
              <a:off x="2982300" y="1666075"/>
              <a:ext cx="58250" cy="44575"/>
            </a:xfrm>
            <a:custGeom>
              <a:avLst/>
              <a:gdLst/>
              <a:ahLst/>
              <a:cxnLst/>
              <a:rect l="l" t="t" r="r" b="b"/>
              <a:pathLst>
                <a:path w="2330" h="1783" fill="none" extrusionOk="0">
                  <a:moveTo>
                    <a:pt x="1" y="0"/>
                  </a:moveTo>
                  <a:cubicBezTo>
                    <a:pt x="776" y="594"/>
                    <a:pt x="1554" y="1187"/>
                    <a:pt x="2329" y="178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9"/>
            <p:cNvSpPr/>
            <p:nvPr/>
          </p:nvSpPr>
          <p:spPr>
            <a:xfrm>
              <a:off x="3038275" y="1617375"/>
              <a:ext cx="68200" cy="26875"/>
            </a:xfrm>
            <a:custGeom>
              <a:avLst/>
              <a:gdLst/>
              <a:ahLst/>
              <a:cxnLst/>
              <a:rect l="l" t="t" r="r" b="b"/>
              <a:pathLst>
                <a:path w="2728" h="1075" fill="none" extrusionOk="0">
                  <a:moveTo>
                    <a:pt x="0" y="0"/>
                  </a:moveTo>
                  <a:cubicBezTo>
                    <a:pt x="909" y="359"/>
                    <a:pt x="1819" y="717"/>
                    <a:pt x="2727" y="10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9"/>
            <p:cNvSpPr/>
            <p:nvPr/>
          </p:nvSpPr>
          <p:spPr>
            <a:xfrm>
              <a:off x="3721350" y="2183800"/>
              <a:ext cx="378150" cy="443775"/>
            </a:xfrm>
            <a:custGeom>
              <a:avLst/>
              <a:gdLst/>
              <a:ahLst/>
              <a:cxnLst/>
              <a:rect l="l" t="t" r="r" b="b"/>
              <a:pathLst>
                <a:path w="15126" h="17751" fill="none" extrusionOk="0">
                  <a:moveTo>
                    <a:pt x="0" y="0"/>
                  </a:moveTo>
                  <a:cubicBezTo>
                    <a:pt x="5330" y="5665"/>
                    <a:pt x="10371" y="11580"/>
                    <a:pt x="15126" y="1775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9"/>
            <p:cNvSpPr/>
            <p:nvPr/>
          </p:nvSpPr>
          <p:spPr>
            <a:xfrm>
              <a:off x="4047200" y="2411150"/>
              <a:ext cx="19625" cy="37150"/>
            </a:xfrm>
            <a:custGeom>
              <a:avLst/>
              <a:gdLst/>
              <a:ahLst/>
              <a:cxnLst/>
              <a:rect l="l" t="t" r="r" b="b"/>
              <a:pathLst>
                <a:path w="785" h="1486" fill="none" extrusionOk="0">
                  <a:moveTo>
                    <a:pt x="1" y="0"/>
                  </a:moveTo>
                  <a:cubicBezTo>
                    <a:pt x="263" y="497"/>
                    <a:pt x="523" y="990"/>
                    <a:pt x="785" y="148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9"/>
            <p:cNvSpPr/>
            <p:nvPr/>
          </p:nvSpPr>
          <p:spPr>
            <a:xfrm>
              <a:off x="4139175" y="2348800"/>
              <a:ext cx="74250" cy="100875"/>
            </a:xfrm>
            <a:custGeom>
              <a:avLst/>
              <a:gdLst/>
              <a:ahLst/>
              <a:cxnLst/>
              <a:rect l="l" t="t" r="r" b="b"/>
              <a:pathLst>
                <a:path w="2970" h="4035" fill="none" extrusionOk="0">
                  <a:moveTo>
                    <a:pt x="1" y="0"/>
                  </a:moveTo>
                  <a:cubicBezTo>
                    <a:pt x="706" y="1533"/>
                    <a:pt x="1717" y="2905"/>
                    <a:pt x="2969" y="4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9"/>
            <p:cNvSpPr/>
            <p:nvPr/>
          </p:nvSpPr>
          <p:spPr>
            <a:xfrm>
              <a:off x="4293750" y="2395225"/>
              <a:ext cx="60075" cy="71225"/>
            </a:xfrm>
            <a:custGeom>
              <a:avLst/>
              <a:gdLst/>
              <a:ahLst/>
              <a:cxnLst/>
              <a:rect l="l" t="t" r="r" b="b"/>
              <a:pathLst>
                <a:path w="2403" h="2849" fill="none" extrusionOk="0">
                  <a:moveTo>
                    <a:pt x="0" y="1"/>
                  </a:moveTo>
                  <a:cubicBezTo>
                    <a:pt x="704" y="1028"/>
                    <a:pt x="1510" y="1983"/>
                    <a:pt x="2402" y="284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9"/>
            <p:cNvSpPr/>
            <p:nvPr/>
          </p:nvSpPr>
          <p:spPr>
            <a:xfrm>
              <a:off x="3923700" y="1453700"/>
              <a:ext cx="411650" cy="420350"/>
            </a:xfrm>
            <a:custGeom>
              <a:avLst/>
              <a:gdLst/>
              <a:ahLst/>
              <a:cxnLst/>
              <a:rect l="l" t="t" r="r" b="b"/>
              <a:pathLst>
                <a:path w="16466" h="16814" fill="none" extrusionOk="0">
                  <a:moveTo>
                    <a:pt x="0" y="1"/>
                  </a:moveTo>
                  <a:cubicBezTo>
                    <a:pt x="5856" y="5236"/>
                    <a:pt x="11353" y="10852"/>
                    <a:pt x="16466" y="16814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9"/>
            <p:cNvSpPr/>
            <p:nvPr/>
          </p:nvSpPr>
          <p:spPr>
            <a:xfrm>
              <a:off x="3787800" y="1747200"/>
              <a:ext cx="85125" cy="76850"/>
            </a:xfrm>
            <a:custGeom>
              <a:avLst/>
              <a:gdLst/>
              <a:ahLst/>
              <a:cxnLst/>
              <a:rect l="l" t="t" r="r" b="b"/>
              <a:pathLst>
                <a:path w="3405" h="3074" fill="none" extrusionOk="0">
                  <a:moveTo>
                    <a:pt x="0" y="0"/>
                  </a:moveTo>
                  <a:cubicBezTo>
                    <a:pt x="982" y="1181"/>
                    <a:pt x="2128" y="2218"/>
                    <a:pt x="3404" y="307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9"/>
            <p:cNvSpPr/>
            <p:nvPr/>
          </p:nvSpPr>
          <p:spPr>
            <a:xfrm>
              <a:off x="4752400" y="2179500"/>
              <a:ext cx="48150" cy="79400"/>
            </a:xfrm>
            <a:custGeom>
              <a:avLst/>
              <a:gdLst/>
              <a:ahLst/>
              <a:cxnLst/>
              <a:rect l="l" t="t" r="r" b="b"/>
              <a:pathLst>
                <a:path w="1926" h="3176" fill="none" extrusionOk="0">
                  <a:moveTo>
                    <a:pt x="0" y="0"/>
                  </a:moveTo>
                  <a:cubicBezTo>
                    <a:pt x="640" y="1060"/>
                    <a:pt x="1283" y="2116"/>
                    <a:pt x="1925" y="31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9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9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9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9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9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9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9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9"/>
            <p:cNvSpPr/>
            <p:nvPr/>
          </p:nvSpPr>
          <p:spPr>
            <a:xfrm>
              <a:off x="3274475" y="2212700"/>
              <a:ext cx="40325" cy="67825"/>
            </a:xfrm>
            <a:custGeom>
              <a:avLst/>
              <a:gdLst/>
              <a:ahLst/>
              <a:cxnLst/>
              <a:rect l="l" t="t" r="r" b="b"/>
              <a:pathLst>
                <a:path w="1613" h="2713" fill="none" extrusionOk="0">
                  <a:moveTo>
                    <a:pt x="0" y="0"/>
                  </a:moveTo>
                  <a:cubicBezTo>
                    <a:pt x="422" y="970"/>
                    <a:pt x="964" y="1880"/>
                    <a:pt x="1612" y="271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4" name="Google Shape;3054;p9"/>
          <p:cNvGrpSpPr/>
          <p:nvPr/>
        </p:nvGrpSpPr>
        <p:grpSpPr>
          <a:xfrm rot="-2700000">
            <a:off x="7744926" y="3886135"/>
            <a:ext cx="979603" cy="783705"/>
            <a:chOff x="152425" y="47525"/>
            <a:chExt cx="7178075" cy="5742625"/>
          </a:xfrm>
        </p:grpSpPr>
        <p:sp>
          <p:nvSpPr>
            <p:cNvPr id="3055" name="Google Shape;3055;p9"/>
            <p:cNvSpPr/>
            <p:nvPr/>
          </p:nvSpPr>
          <p:spPr>
            <a:xfrm>
              <a:off x="453175" y="491075"/>
              <a:ext cx="2875025" cy="2053925"/>
            </a:xfrm>
            <a:custGeom>
              <a:avLst/>
              <a:gdLst/>
              <a:ahLst/>
              <a:cxnLst/>
              <a:rect l="l" t="t" r="r" b="b"/>
              <a:pathLst>
                <a:path w="115001" h="82157" extrusionOk="0">
                  <a:moveTo>
                    <a:pt x="22788" y="0"/>
                  </a:moveTo>
                  <a:cubicBezTo>
                    <a:pt x="22677" y="0"/>
                    <a:pt x="22565" y="34"/>
                    <a:pt x="22468" y="70"/>
                  </a:cubicBezTo>
                  <a:cubicBezTo>
                    <a:pt x="10788" y="6021"/>
                    <a:pt x="5014" y="26338"/>
                    <a:pt x="1585" y="38454"/>
                  </a:cubicBezTo>
                  <a:cubicBezTo>
                    <a:pt x="1106" y="40135"/>
                    <a:pt x="673" y="41642"/>
                    <a:pt x="284" y="42924"/>
                  </a:cubicBezTo>
                  <a:cubicBezTo>
                    <a:pt x="1" y="43893"/>
                    <a:pt x="140" y="44969"/>
                    <a:pt x="723" y="45960"/>
                  </a:cubicBezTo>
                  <a:cubicBezTo>
                    <a:pt x="1294" y="46915"/>
                    <a:pt x="2204" y="47724"/>
                    <a:pt x="3288" y="48192"/>
                  </a:cubicBezTo>
                  <a:cubicBezTo>
                    <a:pt x="3657" y="48353"/>
                    <a:pt x="4021" y="48454"/>
                    <a:pt x="4423" y="48545"/>
                  </a:cubicBezTo>
                  <a:cubicBezTo>
                    <a:pt x="11808" y="50069"/>
                    <a:pt x="25899" y="53669"/>
                    <a:pt x="47089" y="61732"/>
                  </a:cubicBezTo>
                  <a:cubicBezTo>
                    <a:pt x="53811" y="64283"/>
                    <a:pt x="61266" y="67286"/>
                    <a:pt x="69452" y="70822"/>
                  </a:cubicBezTo>
                  <a:cubicBezTo>
                    <a:pt x="77193" y="74168"/>
                    <a:pt x="85307" y="77870"/>
                    <a:pt x="93535" y="81808"/>
                  </a:cubicBezTo>
                  <a:lnTo>
                    <a:pt x="93559" y="81819"/>
                  </a:lnTo>
                  <a:cubicBezTo>
                    <a:pt x="93618" y="81982"/>
                    <a:pt x="93675" y="82036"/>
                    <a:pt x="93731" y="82036"/>
                  </a:cubicBezTo>
                  <a:cubicBezTo>
                    <a:pt x="93830" y="82036"/>
                    <a:pt x="93926" y="81864"/>
                    <a:pt x="94020" y="81827"/>
                  </a:cubicBezTo>
                  <a:cubicBezTo>
                    <a:pt x="94100" y="82068"/>
                    <a:pt x="94159" y="82156"/>
                    <a:pt x="94203" y="82156"/>
                  </a:cubicBezTo>
                  <a:cubicBezTo>
                    <a:pt x="94313" y="82156"/>
                    <a:pt x="94335" y="81607"/>
                    <a:pt x="94387" y="81492"/>
                  </a:cubicBezTo>
                  <a:lnTo>
                    <a:pt x="114881" y="34077"/>
                  </a:lnTo>
                  <a:cubicBezTo>
                    <a:pt x="115001" y="33777"/>
                    <a:pt x="114856" y="33410"/>
                    <a:pt x="114565" y="33261"/>
                  </a:cubicBezTo>
                  <a:cubicBezTo>
                    <a:pt x="108911" y="30461"/>
                    <a:pt x="102918" y="27679"/>
                    <a:pt x="96718" y="25000"/>
                  </a:cubicBezTo>
                  <a:cubicBezTo>
                    <a:pt x="87381" y="20963"/>
                    <a:pt x="78197" y="17403"/>
                    <a:pt x="69647" y="14338"/>
                  </a:cubicBezTo>
                  <a:lnTo>
                    <a:pt x="60516" y="11160"/>
                  </a:lnTo>
                  <a:cubicBezTo>
                    <a:pt x="40376" y="4337"/>
                    <a:pt x="25332" y="600"/>
                    <a:pt x="22904" y="14"/>
                  </a:cubicBezTo>
                  <a:cubicBezTo>
                    <a:pt x="22866" y="4"/>
                    <a:pt x="22827" y="0"/>
                    <a:pt x="2278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9"/>
            <p:cNvSpPr/>
            <p:nvPr/>
          </p:nvSpPr>
          <p:spPr>
            <a:xfrm>
              <a:off x="5022975" y="1271775"/>
              <a:ext cx="2170000" cy="1837650"/>
            </a:xfrm>
            <a:custGeom>
              <a:avLst/>
              <a:gdLst/>
              <a:ahLst/>
              <a:cxnLst/>
              <a:rect l="l" t="t" r="r" b="b"/>
              <a:pathLst>
                <a:path w="86800" h="73506" extrusionOk="0">
                  <a:moveTo>
                    <a:pt x="12382" y="1"/>
                  </a:moveTo>
                  <a:cubicBezTo>
                    <a:pt x="12374" y="1"/>
                    <a:pt x="12366" y="2"/>
                    <a:pt x="12359" y="3"/>
                  </a:cubicBezTo>
                  <a:cubicBezTo>
                    <a:pt x="12196" y="70"/>
                    <a:pt x="12247" y="654"/>
                    <a:pt x="12175" y="815"/>
                  </a:cubicBezTo>
                  <a:lnTo>
                    <a:pt x="70" y="28823"/>
                  </a:lnTo>
                  <a:cubicBezTo>
                    <a:pt x="0" y="28986"/>
                    <a:pt x="0" y="29173"/>
                    <a:pt x="67" y="29339"/>
                  </a:cubicBezTo>
                  <a:cubicBezTo>
                    <a:pt x="121" y="29473"/>
                    <a:pt x="236" y="29577"/>
                    <a:pt x="396" y="29647"/>
                  </a:cubicBezTo>
                  <a:lnTo>
                    <a:pt x="421" y="29658"/>
                  </a:lnTo>
                  <a:cubicBezTo>
                    <a:pt x="6312" y="31850"/>
                    <a:pt x="12434" y="34332"/>
                    <a:pt x="18610" y="37003"/>
                  </a:cubicBezTo>
                  <a:cubicBezTo>
                    <a:pt x="33547" y="43457"/>
                    <a:pt x="47228" y="50411"/>
                    <a:pt x="58468" y="56558"/>
                  </a:cubicBezTo>
                  <a:cubicBezTo>
                    <a:pt x="70554" y="63148"/>
                    <a:pt x="79837" y="68831"/>
                    <a:pt x="84803" y="71960"/>
                  </a:cubicBezTo>
                  <a:cubicBezTo>
                    <a:pt x="84816" y="71992"/>
                    <a:pt x="84862" y="72014"/>
                    <a:pt x="84886" y="72022"/>
                  </a:cubicBezTo>
                  <a:cubicBezTo>
                    <a:pt x="85018" y="72080"/>
                    <a:pt x="85462" y="72675"/>
                    <a:pt x="85625" y="72675"/>
                  </a:cubicBezTo>
                  <a:cubicBezTo>
                    <a:pt x="85716" y="72675"/>
                    <a:pt x="85719" y="72489"/>
                    <a:pt x="85531" y="71920"/>
                  </a:cubicBezTo>
                  <a:lnTo>
                    <a:pt x="85531" y="71920"/>
                  </a:lnTo>
                  <a:cubicBezTo>
                    <a:pt x="86247" y="73093"/>
                    <a:pt x="86551" y="73506"/>
                    <a:pt x="86627" y="73506"/>
                  </a:cubicBezTo>
                  <a:cubicBezTo>
                    <a:pt x="86799" y="73506"/>
                    <a:pt x="85793" y="71382"/>
                    <a:pt x="85737" y="71205"/>
                  </a:cubicBezTo>
                  <a:cubicBezTo>
                    <a:pt x="82049" y="61954"/>
                    <a:pt x="71483" y="40454"/>
                    <a:pt x="47330" y="20629"/>
                  </a:cubicBezTo>
                  <a:cubicBezTo>
                    <a:pt x="43344" y="17320"/>
                    <a:pt x="38943" y="14078"/>
                    <a:pt x="34170" y="10946"/>
                  </a:cubicBezTo>
                  <a:cubicBezTo>
                    <a:pt x="32535" y="10050"/>
                    <a:pt x="23784" y="5229"/>
                    <a:pt x="13002" y="485"/>
                  </a:cubicBezTo>
                  <a:cubicBezTo>
                    <a:pt x="12848" y="419"/>
                    <a:pt x="12546" y="1"/>
                    <a:pt x="12382" y="1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9"/>
            <p:cNvSpPr/>
            <p:nvPr/>
          </p:nvSpPr>
          <p:spPr>
            <a:xfrm>
              <a:off x="4463025" y="2040550"/>
              <a:ext cx="2829875" cy="2294800"/>
            </a:xfrm>
            <a:custGeom>
              <a:avLst/>
              <a:gdLst/>
              <a:ahLst/>
              <a:cxnLst/>
              <a:rect l="l" t="t" r="r" b="b"/>
              <a:pathLst>
                <a:path w="113195" h="91792" extrusionOk="0">
                  <a:moveTo>
                    <a:pt x="22028" y="0"/>
                  </a:moveTo>
                  <a:cubicBezTo>
                    <a:pt x="21796" y="0"/>
                    <a:pt x="21574" y="149"/>
                    <a:pt x="21467" y="395"/>
                  </a:cubicBezTo>
                  <a:lnTo>
                    <a:pt x="983" y="47786"/>
                  </a:lnTo>
                  <a:cubicBezTo>
                    <a:pt x="926" y="47919"/>
                    <a:pt x="0" y="48518"/>
                    <a:pt x="86" y="48518"/>
                  </a:cubicBezTo>
                  <a:cubicBezTo>
                    <a:pt x="104" y="48518"/>
                    <a:pt x="166" y="48493"/>
                    <a:pt x="287" y="48431"/>
                  </a:cubicBezTo>
                  <a:cubicBezTo>
                    <a:pt x="336" y="48551"/>
                    <a:pt x="496" y="48684"/>
                    <a:pt x="831" y="48684"/>
                  </a:cubicBezTo>
                  <a:cubicBezTo>
                    <a:pt x="962" y="48684"/>
                    <a:pt x="1121" y="48663"/>
                    <a:pt x="1310" y="48613"/>
                  </a:cubicBezTo>
                  <a:lnTo>
                    <a:pt x="1334" y="48624"/>
                  </a:lnTo>
                  <a:cubicBezTo>
                    <a:pt x="9830" y="51938"/>
                    <a:pt x="18062" y="55306"/>
                    <a:pt x="25827" y="58662"/>
                  </a:cubicBezTo>
                  <a:cubicBezTo>
                    <a:pt x="36454" y="63256"/>
                    <a:pt x="45591" y="67558"/>
                    <a:pt x="53367" y="71466"/>
                  </a:cubicBezTo>
                  <a:cubicBezTo>
                    <a:pt x="70413" y="80066"/>
                    <a:pt x="81000" y="86831"/>
                    <a:pt x="86619" y="90736"/>
                  </a:cubicBezTo>
                  <a:cubicBezTo>
                    <a:pt x="86935" y="90953"/>
                    <a:pt x="87285" y="91162"/>
                    <a:pt x="87631" y="91309"/>
                  </a:cubicBezTo>
                  <a:cubicBezTo>
                    <a:pt x="88371" y="91630"/>
                    <a:pt x="89142" y="91791"/>
                    <a:pt x="89899" y="91791"/>
                  </a:cubicBezTo>
                  <a:cubicBezTo>
                    <a:pt x="90273" y="91791"/>
                    <a:pt x="90642" y="91752"/>
                    <a:pt x="91003" y="91673"/>
                  </a:cubicBezTo>
                  <a:cubicBezTo>
                    <a:pt x="92122" y="91419"/>
                    <a:pt x="93024" y="90798"/>
                    <a:pt x="93525" y="89891"/>
                  </a:cubicBezTo>
                  <a:cubicBezTo>
                    <a:pt x="94192" y="88729"/>
                    <a:pt x="94984" y="87401"/>
                    <a:pt x="95878" y="85902"/>
                  </a:cubicBezTo>
                  <a:cubicBezTo>
                    <a:pt x="102359" y="75079"/>
                    <a:pt x="113194" y="56976"/>
                    <a:pt x="109533" y="44371"/>
                  </a:cubicBezTo>
                  <a:cubicBezTo>
                    <a:pt x="109482" y="44234"/>
                    <a:pt x="109388" y="44116"/>
                    <a:pt x="109268" y="44036"/>
                  </a:cubicBezTo>
                  <a:cubicBezTo>
                    <a:pt x="107110" y="42636"/>
                    <a:pt x="93252" y="33693"/>
                    <a:pt x="73422" y="23237"/>
                  </a:cubicBezTo>
                  <a:cubicBezTo>
                    <a:pt x="63665" y="18089"/>
                    <a:pt x="52483" y="12572"/>
                    <a:pt x="40518" y="7398"/>
                  </a:cubicBezTo>
                  <a:cubicBezTo>
                    <a:pt x="34316" y="4718"/>
                    <a:pt x="28172" y="2226"/>
                    <a:pt x="22248" y="47"/>
                  </a:cubicBezTo>
                  <a:cubicBezTo>
                    <a:pt x="22176" y="15"/>
                    <a:pt x="22102" y="0"/>
                    <a:pt x="22028" y="0"/>
                  </a:cubicBezTo>
                  <a:close/>
                </a:path>
              </a:pathLst>
            </a:custGeom>
            <a:solidFill>
              <a:srgbClr val="F4942E"/>
            </a:solidFill>
            <a:ln w="28575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9"/>
            <p:cNvSpPr/>
            <p:nvPr/>
          </p:nvSpPr>
          <p:spPr>
            <a:xfrm>
              <a:off x="3669175" y="3268050"/>
              <a:ext cx="2700950" cy="2190150"/>
            </a:xfrm>
            <a:custGeom>
              <a:avLst/>
              <a:gdLst/>
              <a:ahLst/>
              <a:cxnLst/>
              <a:rect l="l" t="t" r="r" b="b"/>
              <a:pathLst>
                <a:path w="108038" h="87606" extrusionOk="0">
                  <a:moveTo>
                    <a:pt x="59297" y="42555"/>
                  </a:moveTo>
                  <a:cubicBezTo>
                    <a:pt x="59495" y="42804"/>
                    <a:pt x="59717" y="43039"/>
                    <a:pt x="59953" y="43251"/>
                  </a:cubicBezTo>
                  <a:cubicBezTo>
                    <a:pt x="59883" y="43218"/>
                    <a:pt x="59851" y="43176"/>
                    <a:pt x="59779" y="43146"/>
                  </a:cubicBezTo>
                  <a:cubicBezTo>
                    <a:pt x="59707" y="43115"/>
                    <a:pt x="59612" y="43107"/>
                    <a:pt x="59521" y="43107"/>
                  </a:cubicBezTo>
                  <a:cubicBezTo>
                    <a:pt x="59493" y="43107"/>
                    <a:pt x="59465" y="43107"/>
                    <a:pt x="59439" y="43109"/>
                  </a:cubicBezTo>
                  <a:cubicBezTo>
                    <a:pt x="59262" y="43141"/>
                    <a:pt x="59096" y="43264"/>
                    <a:pt x="59008" y="43414"/>
                  </a:cubicBezTo>
                  <a:cubicBezTo>
                    <a:pt x="59129" y="43135"/>
                    <a:pt x="59249" y="42862"/>
                    <a:pt x="59297" y="42555"/>
                  </a:cubicBezTo>
                  <a:close/>
                  <a:moveTo>
                    <a:pt x="51941" y="44760"/>
                  </a:moveTo>
                  <a:lnTo>
                    <a:pt x="51941" y="44760"/>
                  </a:lnTo>
                  <a:cubicBezTo>
                    <a:pt x="52228" y="44942"/>
                    <a:pt x="52525" y="45098"/>
                    <a:pt x="52833" y="45234"/>
                  </a:cubicBezTo>
                  <a:cubicBezTo>
                    <a:pt x="53296" y="45435"/>
                    <a:pt x="53751" y="45574"/>
                    <a:pt x="54238" y="45649"/>
                  </a:cubicBezTo>
                  <a:cubicBezTo>
                    <a:pt x="53751" y="45574"/>
                    <a:pt x="53258" y="45443"/>
                    <a:pt x="52800" y="45242"/>
                  </a:cubicBezTo>
                  <a:cubicBezTo>
                    <a:pt x="52498" y="45114"/>
                    <a:pt x="52222" y="44940"/>
                    <a:pt x="51941" y="44760"/>
                  </a:cubicBezTo>
                  <a:close/>
                  <a:moveTo>
                    <a:pt x="27761" y="48620"/>
                  </a:moveTo>
                  <a:cubicBezTo>
                    <a:pt x="27354" y="49051"/>
                    <a:pt x="26875" y="49410"/>
                    <a:pt x="26345" y="49678"/>
                  </a:cubicBezTo>
                  <a:cubicBezTo>
                    <a:pt x="26862" y="49389"/>
                    <a:pt x="27341" y="49035"/>
                    <a:pt x="27761" y="48620"/>
                  </a:cubicBezTo>
                  <a:close/>
                  <a:moveTo>
                    <a:pt x="24833" y="60650"/>
                  </a:moveTo>
                  <a:cubicBezTo>
                    <a:pt x="25001" y="60830"/>
                    <a:pt x="25167" y="61014"/>
                    <a:pt x="25357" y="61204"/>
                  </a:cubicBezTo>
                  <a:lnTo>
                    <a:pt x="25266" y="61164"/>
                  </a:lnTo>
                  <a:cubicBezTo>
                    <a:pt x="25184" y="61128"/>
                    <a:pt x="25099" y="61105"/>
                    <a:pt x="25014" y="61105"/>
                  </a:cubicBezTo>
                  <a:cubicBezTo>
                    <a:pt x="24977" y="61105"/>
                    <a:pt x="24941" y="61109"/>
                    <a:pt x="24905" y="61119"/>
                  </a:cubicBezTo>
                  <a:cubicBezTo>
                    <a:pt x="24731" y="61148"/>
                    <a:pt x="24576" y="61247"/>
                    <a:pt x="24482" y="61400"/>
                  </a:cubicBezTo>
                  <a:cubicBezTo>
                    <a:pt x="24616" y="61153"/>
                    <a:pt x="24723" y="60899"/>
                    <a:pt x="24833" y="60650"/>
                  </a:cubicBezTo>
                  <a:close/>
                  <a:moveTo>
                    <a:pt x="28596" y="63263"/>
                  </a:moveTo>
                  <a:cubicBezTo>
                    <a:pt x="28597" y="63263"/>
                    <a:pt x="28597" y="63263"/>
                    <a:pt x="28598" y="63263"/>
                  </a:cubicBezTo>
                  <a:lnTo>
                    <a:pt x="28598" y="63263"/>
                  </a:lnTo>
                  <a:lnTo>
                    <a:pt x="28596" y="63263"/>
                  </a:lnTo>
                  <a:close/>
                  <a:moveTo>
                    <a:pt x="32012" y="1"/>
                  </a:moveTo>
                  <a:cubicBezTo>
                    <a:pt x="31774" y="1"/>
                    <a:pt x="31859" y="716"/>
                    <a:pt x="31731" y="1012"/>
                  </a:cubicBezTo>
                  <a:lnTo>
                    <a:pt x="37" y="73438"/>
                  </a:lnTo>
                  <a:cubicBezTo>
                    <a:pt x="0" y="73521"/>
                    <a:pt x="38" y="73549"/>
                    <a:pt x="117" y="73549"/>
                  </a:cubicBezTo>
                  <a:cubicBezTo>
                    <a:pt x="270" y="73549"/>
                    <a:pt x="576" y="73447"/>
                    <a:pt x="806" y="73447"/>
                  </a:cubicBezTo>
                  <a:cubicBezTo>
                    <a:pt x="885" y="73447"/>
                    <a:pt x="954" y="73459"/>
                    <a:pt x="1006" y="73491"/>
                  </a:cubicBezTo>
                  <a:cubicBezTo>
                    <a:pt x="2125" y="74158"/>
                    <a:pt x="3284" y="74752"/>
                    <a:pt x="4481" y="75266"/>
                  </a:cubicBezTo>
                  <a:cubicBezTo>
                    <a:pt x="7674" y="76646"/>
                    <a:pt x="10497" y="77153"/>
                    <a:pt x="12919" y="77153"/>
                  </a:cubicBezTo>
                  <a:cubicBezTo>
                    <a:pt x="19413" y="77153"/>
                    <a:pt x="23037" y="73511"/>
                    <a:pt x="23253" y="73285"/>
                  </a:cubicBezTo>
                  <a:cubicBezTo>
                    <a:pt x="23347" y="73179"/>
                    <a:pt x="23479" y="73119"/>
                    <a:pt x="23644" y="73119"/>
                  </a:cubicBezTo>
                  <a:cubicBezTo>
                    <a:pt x="23757" y="73119"/>
                    <a:pt x="23885" y="73147"/>
                    <a:pt x="24027" y="73207"/>
                  </a:cubicBezTo>
                  <a:cubicBezTo>
                    <a:pt x="24075" y="73226"/>
                    <a:pt x="24089" y="73261"/>
                    <a:pt x="24131" y="73280"/>
                  </a:cubicBezTo>
                  <a:cubicBezTo>
                    <a:pt x="31846" y="79734"/>
                    <a:pt x="37679" y="83706"/>
                    <a:pt x="42521" y="85799"/>
                  </a:cubicBezTo>
                  <a:cubicBezTo>
                    <a:pt x="45509" y="87090"/>
                    <a:pt x="48018" y="87606"/>
                    <a:pt x="50291" y="87606"/>
                  </a:cubicBezTo>
                  <a:cubicBezTo>
                    <a:pt x="54086" y="87606"/>
                    <a:pt x="57224" y="86168"/>
                    <a:pt x="60836" y="84496"/>
                  </a:cubicBezTo>
                  <a:cubicBezTo>
                    <a:pt x="65194" y="82523"/>
                    <a:pt x="70588" y="80039"/>
                    <a:pt x="78728" y="79369"/>
                  </a:cubicBezTo>
                  <a:cubicBezTo>
                    <a:pt x="91818" y="78325"/>
                    <a:pt x="92718" y="75734"/>
                    <a:pt x="93304" y="70897"/>
                  </a:cubicBezTo>
                  <a:cubicBezTo>
                    <a:pt x="93695" y="67457"/>
                    <a:pt x="94254" y="62746"/>
                    <a:pt x="101091" y="57631"/>
                  </a:cubicBezTo>
                  <a:cubicBezTo>
                    <a:pt x="105170" y="54587"/>
                    <a:pt x="107368" y="51022"/>
                    <a:pt x="107585" y="47041"/>
                  </a:cubicBezTo>
                  <a:cubicBezTo>
                    <a:pt x="108037" y="39602"/>
                    <a:pt x="101559" y="32947"/>
                    <a:pt x="100689" y="32107"/>
                  </a:cubicBezTo>
                  <a:cubicBezTo>
                    <a:pt x="94918" y="28817"/>
                    <a:pt x="88636" y="25503"/>
                    <a:pt x="81903" y="22152"/>
                  </a:cubicBezTo>
                  <a:cubicBezTo>
                    <a:pt x="74234" y="18372"/>
                    <a:pt x="65981" y="14565"/>
                    <a:pt x="57129" y="10732"/>
                  </a:cubicBezTo>
                  <a:cubicBezTo>
                    <a:pt x="49363" y="7375"/>
                    <a:pt x="40632" y="3333"/>
                    <a:pt x="32079" y="17"/>
                  </a:cubicBezTo>
                  <a:cubicBezTo>
                    <a:pt x="32054" y="6"/>
                    <a:pt x="32032" y="1"/>
                    <a:pt x="32012" y="1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9"/>
            <p:cNvSpPr/>
            <p:nvPr/>
          </p:nvSpPr>
          <p:spPr>
            <a:xfrm>
              <a:off x="1989825" y="573125"/>
              <a:ext cx="3327550" cy="4610900"/>
            </a:xfrm>
            <a:custGeom>
              <a:avLst/>
              <a:gdLst/>
              <a:ahLst/>
              <a:cxnLst/>
              <a:rect l="l" t="t" r="r" b="b"/>
              <a:pathLst>
                <a:path w="133102" h="184436" extrusionOk="0">
                  <a:moveTo>
                    <a:pt x="58972" y="153920"/>
                  </a:moveTo>
                  <a:cubicBezTo>
                    <a:pt x="56803" y="155146"/>
                    <a:pt x="54699" y="156535"/>
                    <a:pt x="52678" y="158040"/>
                  </a:cubicBezTo>
                  <a:cubicBezTo>
                    <a:pt x="54697" y="156535"/>
                    <a:pt x="56779" y="155135"/>
                    <a:pt x="58972" y="153920"/>
                  </a:cubicBezTo>
                  <a:close/>
                  <a:moveTo>
                    <a:pt x="68220" y="1"/>
                  </a:moveTo>
                  <a:cubicBezTo>
                    <a:pt x="68040" y="1"/>
                    <a:pt x="67889" y="455"/>
                    <a:pt x="67808" y="637"/>
                  </a:cubicBezTo>
                  <a:lnTo>
                    <a:pt x="857" y="155531"/>
                  </a:lnTo>
                  <a:cubicBezTo>
                    <a:pt x="726" y="155831"/>
                    <a:pt x="1" y="156101"/>
                    <a:pt x="268" y="156246"/>
                  </a:cubicBezTo>
                  <a:cubicBezTo>
                    <a:pt x="3759" y="158109"/>
                    <a:pt x="22807" y="167917"/>
                    <a:pt x="40349" y="175501"/>
                  </a:cubicBezTo>
                  <a:cubicBezTo>
                    <a:pt x="45349" y="177661"/>
                    <a:pt x="49881" y="179454"/>
                    <a:pt x="53899" y="180921"/>
                  </a:cubicBezTo>
                  <a:cubicBezTo>
                    <a:pt x="57904" y="182348"/>
                    <a:pt x="61437" y="183414"/>
                    <a:pt x="64414" y="184126"/>
                  </a:cubicBezTo>
                  <a:cubicBezTo>
                    <a:pt x="64584" y="184170"/>
                    <a:pt x="64847" y="184436"/>
                    <a:pt x="65013" y="184436"/>
                  </a:cubicBezTo>
                  <a:cubicBezTo>
                    <a:pt x="65140" y="184436"/>
                    <a:pt x="65212" y="184282"/>
                    <a:pt x="65145" y="183759"/>
                  </a:cubicBezTo>
                  <a:lnTo>
                    <a:pt x="132425" y="28102"/>
                  </a:lnTo>
                  <a:cubicBezTo>
                    <a:pt x="133102" y="27800"/>
                    <a:pt x="133008" y="27457"/>
                    <a:pt x="132168" y="27304"/>
                  </a:cubicBezTo>
                  <a:cubicBezTo>
                    <a:pt x="127850" y="24702"/>
                    <a:pt x="112544" y="15620"/>
                    <a:pt x="96407" y="8647"/>
                  </a:cubicBezTo>
                  <a:cubicBezTo>
                    <a:pt x="84951" y="3694"/>
                    <a:pt x="75539" y="857"/>
                    <a:pt x="68442" y="252"/>
                  </a:cubicBezTo>
                  <a:cubicBezTo>
                    <a:pt x="68366" y="70"/>
                    <a:pt x="68291" y="1"/>
                    <a:pt x="68220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9"/>
            <p:cNvSpPr/>
            <p:nvPr/>
          </p:nvSpPr>
          <p:spPr>
            <a:xfrm>
              <a:off x="349925" y="1862050"/>
              <a:ext cx="2456350" cy="2533250"/>
            </a:xfrm>
            <a:custGeom>
              <a:avLst/>
              <a:gdLst/>
              <a:ahLst/>
              <a:cxnLst/>
              <a:rect l="l" t="t" r="r" b="b"/>
              <a:pathLst>
                <a:path w="98254" h="101330" extrusionOk="0">
                  <a:moveTo>
                    <a:pt x="76834" y="37933"/>
                  </a:moveTo>
                  <a:cubicBezTo>
                    <a:pt x="77129" y="38142"/>
                    <a:pt x="77418" y="38354"/>
                    <a:pt x="77731" y="38514"/>
                  </a:cubicBezTo>
                  <a:cubicBezTo>
                    <a:pt x="77616" y="38466"/>
                    <a:pt x="77311" y="38279"/>
                    <a:pt x="77268" y="38260"/>
                  </a:cubicBezTo>
                  <a:cubicBezTo>
                    <a:pt x="77194" y="38228"/>
                    <a:pt x="77116" y="38212"/>
                    <a:pt x="77037" y="38212"/>
                  </a:cubicBezTo>
                  <a:cubicBezTo>
                    <a:pt x="76844" y="38212"/>
                    <a:pt x="76649" y="38306"/>
                    <a:pt x="76516" y="38480"/>
                  </a:cubicBezTo>
                  <a:cubicBezTo>
                    <a:pt x="76628" y="38281"/>
                    <a:pt x="76732" y="38110"/>
                    <a:pt x="76834" y="37933"/>
                  </a:cubicBezTo>
                  <a:close/>
                  <a:moveTo>
                    <a:pt x="40059" y="47796"/>
                  </a:moveTo>
                  <a:lnTo>
                    <a:pt x="40059" y="47796"/>
                  </a:lnTo>
                  <a:cubicBezTo>
                    <a:pt x="40100" y="47833"/>
                    <a:pt x="40144" y="47867"/>
                    <a:pt x="40191" y="47897"/>
                  </a:cubicBezTo>
                  <a:cubicBezTo>
                    <a:pt x="40191" y="47897"/>
                    <a:pt x="40201" y="47922"/>
                    <a:pt x="40187" y="47922"/>
                  </a:cubicBezTo>
                  <a:cubicBezTo>
                    <a:pt x="40185" y="47922"/>
                    <a:pt x="40183" y="47922"/>
                    <a:pt x="40180" y="47921"/>
                  </a:cubicBezTo>
                  <a:cubicBezTo>
                    <a:pt x="40135" y="47880"/>
                    <a:pt x="40096" y="47838"/>
                    <a:pt x="40059" y="47796"/>
                  </a:cubicBezTo>
                  <a:close/>
                  <a:moveTo>
                    <a:pt x="42257" y="49447"/>
                  </a:moveTo>
                  <a:cubicBezTo>
                    <a:pt x="42455" y="49556"/>
                    <a:pt x="42677" y="49680"/>
                    <a:pt x="42908" y="49781"/>
                  </a:cubicBezTo>
                  <a:lnTo>
                    <a:pt x="42699" y="49690"/>
                  </a:lnTo>
                  <a:cubicBezTo>
                    <a:pt x="42538" y="49621"/>
                    <a:pt x="42386" y="49527"/>
                    <a:pt x="42257" y="49447"/>
                  </a:cubicBezTo>
                  <a:close/>
                  <a:moveTo>
                    <a:pt x="64298" y="64279"/>
                  </a:moveTo>
                  <a:lnTo>
                    <a:pt x="64298" y="64279"/>
                  </a:lnTo>
                  <a:cubicBezTo>
                    <a:pt x="64542" y="64413"/>
                    <a:pt x="64786" y="64544"/>
                    <a:pt x="65037" y="64654"/>
                  </a:cubicBezTo>
                  <a:cubicBezTo>
                    <a:pt x="64831" y="64812"/>
                    <a:pt x="64646" y="64999"/>
                    <a:pt x="64496" y="65213"/>
                  </a:cubicBezTo>
                  <a:cubicBezTo>
                    <a:pt x="64590" y="65061"/>
                    <a:pt x="64646" y="64865"/>
                    <a:pt x="64614" y="64691"/>
                  </a:cubicBezTo>
                  <a:cubicBezTo>
                    <a:pt x="64569" y="64533"/>
                    <a:pt x="64448" y="64373"/>
                    <a:pt x="64298" y="64279"/>
                  </a:cubicBezTo>
                  <a:close/>
                  <a:moveTo>
                    <a:pt x="39184" y="65101"/>
                  </a:moveTo>
                  <a:lnTo>
                    <a:pt x="39206" y="65112"/>
                  </a:lnTo>
                  <a:cubicBezTo>
                    <a:pt x="39224" y="65393"/>
                    <a:pt x="39227" y="65695"/>
                    <a:pt x="39275" y="65963"/>
                  </a:cubicBezTo>
                  <a:cubicBezTo>
                    <a:pt x="39206" y="65685"/>
                    <a:pt x="39200" y="65379"/>
                    <a:pt x="39184" y="65101"/>
                  </a:cubicBezTo>
                  <a:close/>
                  <a:moveTo>
                    <a:pt x="26848" y="0"/>
                  </a:moveTo>
                  <a:cubicBezTo>
                    <a:pt x="24483" y="0"/>
                    <a:pt x="16554" y="400"/>
                    <a:pt x="11990" y="5233"/>
                  </a:cubicBezTo>
                  <a:cubicBezTo>
                    <a:pt x="9249" y="8156"/>
                    <a:pt x="8149" y="12163"/>
                    <a:pt x="8722" y="17225"/>
                  </a:cubicBezTo>
                  <a:cubicBezTo>
                    <a:pt x="9691" y="25743"/>
                    <a:pt x="6620" y="29365"/>
                    <a:pt x="4404" y="32023"/>
                  </a:cubicBezTo>
                  <a:cubicBezTo>
                    <a:pt x="1258" y="35749"/>
                    <a:pt x="0" y="38158"/>
                    <a:pt x="8221" y="48443"/>
                  </a:cubicBezTo>
                  <a:cubicBezTo>
                    <a:pt x="13302" y="54795"/>
                    <a:pt x="15202" y="60457"/>
                    <a:pt x="16725" y="64975"/>
                  </a:cubicBezTo>
                  <a:cubicBezTo>
                    <a:pt x="18746" y="70990"/>
                    <a:pt x="20352" y="75763"/>
                    <a:pt x="28324" y="79208"/>
                  </a:cubicBezTo>
                  <a:cubicBezTo>
                    <a:pt x="33167" y="81301"/>
                    <a:pt x="40089" y="82816"/>
                    <a:pt x="50269" y="84072"/>
                  </a:cubicBezTo>
                  <a:cubicBezTo>
                    <a:pt x="50523" y="84182"/>
                    <a:pt x="50670" y="84409"/>
                    <a:pt x="50662" y="84680"/>
                  </a:cubicBezTo>
                  <a:cubicBezTo>
                    <a:pt x="50654" y="85084"/>
                    <a:pt x="50328" y="94629"/>
                    <a:pt x="62063" y="99699"/>
                  </a:cubicBezTo>
                  <a:cubicBezTo>
                    <a:pt x="63214" y="100197"/>
                    <a:pt x="64454" y="100623"/>
                    <a:pt x="65757" y="101024"/>
                  </a:cubicBezTo>
                  <a:cubicBezTo>
                    <a:pt x="65926" y="101067"/>
                    <a:pt x="66092" y="101330"/>
                    <a:pt x="66235" y="101330"/>
                  </a:cubicBezTo>
                  <a:cubicBezTo>
                    <a:pt x="66344" y="101330"/>
                    <a:pt x="66440" y="101179"/>
                    <a:pt x="66515" y="100668"/>
                  </a:cubicBezTo>
                  <a:lnTo>
                    <a:pt x="97513" y="28955"/>
                  </a:lnTo>
                  <a:cubicBezTo>
                    <a:pt x="98253" y="28427"/>
                    <a:pt x="98217" y="28108"/>
                    <a:pt x="97605" y="28108"/>
                  </a:cubicBezTo>
                  <a:cubicBezTo>
                    <a:pt x="97492" y="28108"/>
                    <a:pt x="97359" y="28119"/>
                    <a:pt x="97208" y="28142"/>
                  </a:cubicBezTo>
                  <a:cubicBezTo>
                    <a:pt x="88933" y="24182"/>
                    <a:pt x="80798" y="20475"/>
                    <a:pt x="73028" y="17116"/>
                  </a:cubicBezTo>
                  <a:cubicBezTo>
                    <a:pt x="66159" y="14147"/>
                    <a:pt x="59509" y="11427"/>
                    <a:pt x="53082" y="8962"/>
                  </a:cubicBezTo>
                  <a:cubicBezTo>
                    <a:pt x="44035" y="5460"/>
                    <a:pt x="35485" y="2476"/>
                    <a:pt x="27435" y="10"/>
                  </a:cubicBezTo>
                  <a:cubicBezTo>
                    <a:pt x="27326" y="6"/>
                    <a:pt x="27125" y="0"/>
                    <a:pt x="26848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9"/>
            <p:cNvSpPr/>
            <p:nvPr/>
          </p:nvSpPr>
          <p:spPr>
            <a:xfrm>
              <a:off x="1045175" y="253900"/>
              <a:ext cx="2634100" cy="1040875"/>
            </a:xfrm>
            <a:custGeom>
              <a:avLst/>
              <a:gdLst/>
              <a:ahLst/>
              <a:cxnLst/>
              <a:rect l="l" t="t" r="r" b="b"/>
              <a:pathLst>
                <a:path w="105364" h="41635" extrusionOk="0">
                  <a:moveTo>
                    <a:pt x="47401" y="1"/>
                  </a:moveTo>
                  <a:cubicBezTo>
                    <a:pt x="25791" y="1"/>
                    <a:pt x="9942" y="5017"/>
                    <a:pt x="2623" y="7906"/>
                  </a:cubicBezTo>
                  <a:cubicBezTo>
                    <a:pt x="2369" y="7986"/>
                    <a:pt x="0" y="8278"/>
                    <a:pt x="16" y="8559"/>
                  </a:cubicBezTo>
                  <a:cubicBezTo>
                    <a:pt x="30" y="8781"/>
                    <a:pt x="2388" y="8952"/>
                    <a:pt x="2597" y="9043"/>
                  </a:cubicBezTo>
                  <a:lnTo>
                    <a:pt x="2688" y="9083"/>
                  </a:lnTo>
                  <a:cubicBezTo>
                    <a:pt x="9158" y="10759"/>
                    <a:pt x="21833" y="14212"/>
                    <a:pt x="37492" y="19502"/>
                  </a:cubicBezTo>
                  <a:cubicBezTo>
                    <a:pt x="48387" y="23228"/>
                    <a:pt x="60765" y="27813"/>
                    <a:pt x="73490" y="33312"/>
                  </a:cubicBezTo>
                  <a:cubicBezTo>
                    <a:pt x="79690" y="35991"/>
                    <a:pt x="85684" y="38772"/>
                    <a:pt x="91313" y="41564"/>
                  </a:cubicBezTo>
                  <a:lnTo>
                    <a:pt x="91361" y="41583"/>
                  </a:lnTo>
                  <a:cubicBezTo>
                    <a:pt x="91437" y="41618"/>
                    <a:pt x="91518" y="41634"/>
                    <a:pt x="91599" y="41634"/>
                  </a:cubicBezTo>
                  <a:cubicBezTo>
                    <a:pt x="91675" y="41634"/>
                    <a:pt x="91750" y="41620"/>
                    <a:pt x="91822" y="41591"/>
                  </a:cubicBezTo>
                  <a:cubicBezTo>
                    <a:pt x="91977" y="41546"/>
                    <a:pt x="92116" y="41414"/>
                    <a:pt x="92188" y="41257"/>
                  </a:cubicBezTo>
                  <a:lnTo>
                    <a:pt x="104301" y="13227"/>
                  </a:lnTo>
                  <a:cubicBezTo>
                    <a:pt x="104360" y="13091"/>
                    <a:pt x="104721" y="12997"/>
                    <a:pt x="104288" y="12756"/>
                  </a:cubicBezTo>
                  <a:cubicBezTo>
                    <a:pt x="105364" y="12328"/>
                    <a:pt x="104114" y="12462"/>
                    <a:pt x="103974" y="12403"/>
                  </a:cubicBezTo>
                  <a:lnTo>
                    <a:pt x="103953" y="12392"/>
                  </a:lnTo>
                  <a:cubicBezTo>
                    <a:pt x="92049" y="7333"/>
                    <a:pt x="81797" y="4158"/>
                    <a:pt x="81647" y="4120"/>
                  </a:cubicBezTo>
                  <a:cubicBezTo>
                    <a:pt x="78967" y="3481"/>
                    <a:pt x="76341" y="2919"/>
                    <a:pt x="73761" y="2434"/>
                  </a:cubicBezTo>
                  <a:cubicBezTo>
                    <a:pt x="73707" y="2434"/>
                    <a:pt x="73654" y="2431"/>
                    <a:pt x="73603" y="2421"/>
                  </a:cubicBezTo>
                  <a:cubicBezTo>
                    <a:pt x="64174" y="687"/>
                    <a:pt x="55394" y="1"/>
                    <a:pt x="47401" y="1"/>
                  </a:cubicBezTo>
                  <a:close/>
                </a:path>
              </a:pathLst>
            </a:custGeom>
            <a:solidFill>
              <a:srgbClr val="F4942E"/>
            </a:solidFill>
            <a:ln w="19050" cap="flat" cmpd="sng">
              <a:solidFill>
                <a:srgbClr val="F4942E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9"/>
            <p:cNvSpPr/>
            <p:nvPr/>
          </p:nvSpPr>
          <p:spPr>
            <a:xfrm>
              <a:off x="4272450" y="3821900"/>
              <a:ext cx="2097675" cy="1636450"/>
            </a:xfrm>
            <a:custGeom>
              <a:avLst/>
              <a:gdLst/>
              <a:ahLst/>
              <a:cxnLst/>
              <a:rect l="l" t="t" r="r" b="b"/>
              <a:pathLst>
                <a:path w="83907" h="65458" extrusionOk="0">
                  <a:moveTo>
                    <a:pt x="57772" y="0"/>
                  </a:moveTo>
                  <a:lnTo>
                    <a:pt x="57772" y="0"/>
                  </a:lnTo>
                  <a:cubicBezTo>
                    <a:pt x="59718" y="2977"/>
                    <a:pt x="65053" y="12148"/>
                    <a:pt x="63362" y="19924"/>
                  </a:cubicBezTo>
                  <a:cubicBezTo>
                    <a:pt x="63131" y="21027"/>
                    <a:pt x="62759" y="22071"/>
                    <a:pt x="62210" y="23094"/>
                  </a:cubicBezTo>
                  <a:cubicBezTo>
                    <a:pt x="56975" y="32867"/>
                    <a:pt x="49043" y="26212"/>
                    <a:pt x="43622" y="38119"/>
                  </a:cubicBezTo>
                  <a:cubicBezTo>
                    <a:pt x="37769" y="50975"/>
                    <a:pt x="26191" y="55080"/>
                    <a:pt x="16042" y="55080"/>
                  </a:cubicBezTo>
                  <a:cubicBezTo>
                    <a:pt x="9427" y="55080"/>
                    <a:pt x="3420" y="53336"/>
                    <a:pt x="0" y="51134"/>
                  </a:cubicBezTo>
                  <a:lnTo>
                    <a:pt x="0" y="51134"/>
                  </a:lnTo>
                  <a:cubicBezTo>
                    <a:pt x="7715" y="57588"/>
                    <a:pt x="13548" y="61560"/>
                    <a:pt x="18390" y="63651"/>
                  </a:cubicBezTo>
                  <a:cubicBezTo>
                    <a:pt x="21377" y="64941"/>
                    <a:pt x="23886" y="65457"/>
                    <a:pt x="26159" y="65457"/>
                  </a:cubicBezTo>
                  <a:cubicBezTo>
                    <a:pt x="29954" y="65457"/>
                    <a:pt x="33093" y="64020"/>
                    <a:pt x="36705" y="62350"/>
                  </a:cubicBezTo>
                  <a:cubicBezTo>
                    <a:pt x="41063" y="60371"/>
                    <a:pt x="46457" y="57887"/>
                    <a:pt x="54597" y="57223"/>
                  </a:cubicBezTo>
                  <a:cubicBezTo>
                    <a:pt x="67687" y="56180"/>
                    <a:pt x="68587" y="53586"/>
                    <a:pt x="69173" y="48751"/>
                  </a:cubicBezTo>
                  <a:cubicBezTo>
                    <a:pt x="69564" y="45309"/>
                    <a:pt x="70123" y="40600"/>
                    <a:pt x="76960" y="35485"/>
                  </a:cubicBezTo>
                  <a:cubicBezTo>
                    <a:pt x="81042" y="32433"/>
                    <a:pt x="83237" y="28868"/>
                    <a:pt x="83454" y="24887"/>
                  </a:cubicBezTo>
                  <a:cubicBezTo>
                    <a:pt x="83906" y="17448"/>
                    <a:pt x="77426" y="10793"/>
                    <a:pt x="76558" y="9955"/>
                  </a:cubicBezTo>
                  <a:cubicBezTo>
                    <a:pt x="70784" y="6666"/>
                    <a:pt x="64505" y="3346"/>
                    <a:pt x="57772" y="0"/>
                  </a:cubicBezTo>
                  <a:close/>
                </a:path>
              </a:pathLst>
            </a:custGeom>
            <a:solidFill>
              <a:srgbClr val="FFFFFF"/>
            </a:solidFill>
            <a:ln w="16725" cap="flat" cmpd="sng">
              <a:solidFill>
                <a:srgbClr val="FFFFFF"/>
              </a:solidFill>
              <a:prstDash val="solid"/>
              <a:miter lim="267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9"/>
            <p:cNvSpPr/>
            <p:nvPr/>
          </p:nvSpPr>
          <p:spPr>
            <a:xfrm>
              <a:off x="152425" y="1816325"/>
              <a:ext cx="1863600" cy="2594025"/>
            </a:xfrm>
            <a:custGeom>
              <a:avLst/>
              <a:gdLst/>
              <a:ahLst/>
              <a:cxnLst/>
              <a:rect l="l" t="t" r="r" b="b"/>
              <a:pathLst>
                <a:path w="74544" h="103761" fill="none" extrusionOk="0">
                  <a:moveTo>
                    <a:pt x="35485" y="1218"/>
                  </a:moveTo>
                  <a:cubicBezTo>
                    <a:pt x="35485" y="1218"/>
                    <a:pt x="13840" y="0"/>
                    <a:pt x="16006" y="19135"/>
                  </a:cubicBezTo>
                  <a:cubicBezTo>
                    <a:pt x="18169" y="38271"/>
                    <a:pt x="1" y="31095"/>
                    <a:pt x="15626" y="50655"/>
                  </a:cubicBezTo>
                  <a:cubicBezTo>
                    <a:pt x="31253" y="70217"/>
                    <a:pt x="15955" y="81468"/>
                    <a:pt x="57939" y="86471"/>
                  </a:cubicBezTo>
                  <a:cubicBezTo>
                    <a:pt x="57939" y="86471"/>
                    <a:pt x="57208" y="99301"/>
                    <a:pt x="74543" y="10376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9"/>
            <p:cNvSpPr/>
            <p:nvPr/>
          </p:nvSpPr>
          <p:spPr>
            <a:xfrm>
              <a:off x="424750" y="473750"/>
              <a:ext cx="2926225" cy="2090575"/>
            </a:xfrm>
            <a:custGeom>
              <a:avLst/>
              <a:gdLst/>
              <a:ahLst/>
              <a:cxnLst/>
              <a:rect l="l" t="t" r="r" b="b"/>
              <a:pathLst>
                <a:path w="117049" h="83623" fill="none" extrusionOk="0">
                  <a:moveTo>
                    <a:pt x="95566" y="83623"/>
                  </a:moveTo>
                  <a:cubicBezTo>
                    <a:pt x="46767" y="60189"/>
                    <a:pt x="17309" y="52330"/>
                    <a:pt x="5423" y="49843"/>
                  </a:cubicBezTo>
                  <a:cubicBezTo>
                    <a:pt x="2163" y="49161"/>
                    <a:pt x="0" y="46133"/>
                    <a:pt x="822" y="43430"/>
                  </a:cubicBezTo>
                  <a:cubicBezTo>
                    <a:pt x="4047" y="32872"/>
                    <a:pt x="9864" y="6609"/>
                    <a:pt x="23749" y="0"/>
                  </a:cubicBezTo>
                  <a:cubicBezTo>
                    <a:pt x="23749" y="0"/>
                    <a:pt x="71855" y="11267"/>
                    <a:pt x="117048" y="33924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9"/>
            <p:cNvSpPr/>
            <p:nvPr/>
          </p:nvSpPr>
          <p:spPr>
            <a:xfrm>
              <a:off x="1018400" y="47525"/>
              <a:ext cx="4307025" cy="5149775"/>
            </a:xfrm>
            <a:custGeom>
              <a:avLst/>
              <a:gdLst/>
              <a:ahLst/>
              <a:cxnLst/>
              <a:rect l="l" t="t" r="r" b="b"/>
              <a:pathLst>
                <a:path w="172281" h="205991" fill="none" extrusionOk="0">
                  <a:moveTo>
                    <a:pt x="0" y="17049"/>
                  </a:moveTo>
                  <a:cubicBezTo>
                    <a:pt x="0" y="17049"/>
                    <a:pt x="33855" y="0"/>
                    <a:pt x="82945" y="11778"/>
                  </a:cubicBezTo>
                  <a:cubicBezTo>
                    <a:pt x="82945" y="11778"/>
                    <a:pt x="93920" y="15175"/>
                    <a:pt x="106432" y="20583"/>
                  </a:cubicBezTo>
                  <a:lnTo>
                    <a:pt x="38673" y="177350"/>
                  </a:lnTo>
                  <a:cubicBezTo>
                    <a:pt x="38673" y="177350"/>
                    <a:pt x="82485" y="201343"/>
                    <a:pt x="104154" y="205990"/>
                  </a:cubicBezTo>
                  <a:lnTo>
                    <a:pt x="172280" y="48374"/>
                  </a:lnTo>
                  <a:cubicBezTo>
                    <a:pt x="172280" y="48374"/>
                    <a:pt x="130082" y="22047"/>
                    <a:pt x="106432" y="20583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9"/>
            <p:cNvSpPr/>
            <p:nvPr/>
          </p:nvSpPr>
          <p:spPr>
            <a:xfrm>
              <a:off x="3662250" y="4059725"/>
              <a:ext cx="2929175" cy="1730425"/>
            </a:xfrm>
            <a:custGeom>
              <a:avLst/>
              <a:gdLst/>
              <a:ahLst/>
              <a:cxnLst/>
              <a:rect l="l" t="t" r="r" b="b"/>
              <a:pathLst>
                <a:path w="117167" h="69217" fill="none" extrusionOk="0">
                  <a:moveTo>
                    <a:pt x="101451" y="1"/>
                  </a:moveTo>
                  <a:cubicBezTo>
                    <a:pt x="101451" y="1"/>
                    <a:pt x="117167" y="14935"/>
                    <a:pt x="101748" y="26470"/>
                  </a:cubicBezTo>
                  <a:cubicBezTo>
                    <a:pt x="86329" y="38004"/>
                    <a:pt x="104005" y="46319"/>
                    <a:pt x="79051" y="48342"/>
                  </a:cubicBezTo>
                  <a:cubicBezTo>
                    <a:pt x="54100" y="50366"/>
                    <a:pt x="56386" y="69216"/>
                    <a:pt x="23972" y="42062"/>
                  </a:cubicBezTo>
                  <a:cubicBezTo>
                    <a:pt x="23972" y="42062"/>
                    <a:pt x="15128" y="51383"/>
                    <a:pt x="1" y="4181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9"/>
            <p:cNvSpPr/>
            <p:nvPr/>
          </p:nvSpPr>
          <p:spPr>
            <a:xfrm>
              <a:off x="4460100" y="2016475"/>
              <a:ext cx="2870400" cy="2353050"/>
            </a:xfrm>
            <a:custGeom>
              <a:avLst/>
              <a:gdLst/>
              <a:ahLst/>
              <a:cxnLst/>
              <a:rect l="l" t="t" r="r" b="b"/>
              <a:pathLst>
                <a:path w="114816" h="94122" fill="none" extrusionOk="0">
                  <a:moveTo>
                    <a:pt x="0" y="49702"/>
                  </a:moveTo>
                  <a:cubicBezTo>
                    <a:pt x="50502" y="69190"/>
                    <a:pt x="76414" y="85262"/>
                    <a:pt x="86369" y="92216"/>
                  </a:cubicBezTo>
                  <a:cubicBezTo>
                    <a:pt x="89099" y="94122"/>
                    <a:pt x="92788" y="93624"/>
                    <a:pt x="94191" y="91172"/>
                  </a:cubicBezTo>
                  <a:cubicBezTo>
                    <a:pt x="99673" y="81589"/>
                    <a:pt x="114816" y="59358"/>
                    <a:pt x="110115" y="44715"/>
                  </a:cubicBezTo>
                  <a:cubicBezTo>
                    <a:pt x="110115" y="44715"/>
                    <a:pt x="68948" y="17392"/>
                    <a:pt x="21479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9"/>
            <p:cNvSpPr/>
            <p:nvPr/>
          </p:nvSpPr>
          <p:spPr>
            <a:xfrm>
              <a:off x="5325450" y="1256850"/>
              <a:ext cx="1887550" cy="1877575"/>
            </a:xfrm>
            <a:custGeom>
              <a:avLst/>
              <a:gdLst/>
              <a:ahLst/>
              <a:cxnLst/>
              <a:rect l="l" t="t" r="r" b="b"/>
              <a:pathLst>
                <a:path w="75502" h="75103" fill="none" extrusionOk="0">
                  <a:moveTo>
                    <a:pt x="75501" y="75103"/>
                  </a:moveTo>
                  <a:cubicBezTo>
                    <a:pt x="75501" y="75103"/>
                    <a:pt x="64719" y="38762"/>
                    <a:pt x="22505" y="11075"/>
                  </a:cubicBezTo>
                  <a:cubicBezTo>
                    <a:pt x="22505" y="11075"/>
                    <a:pt x="12515" y="5408"/>
                    <a:pt x="1" y="1"/>
                  </a:cubicBezTo>
                </a:path>
              </a:pathLst>
            </a:custGeom>
            <a:noFill/>
            <a:ln w="167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9"/>
            <p:cNvSpPr/>
            <p:nvPr/>
          </p:nvSpPr>
          <p:spPr>
            <a:xfrm>
              <a:off x="3770325" y="751075"/>
              <a:ext cx="186000" cy="123075"/>
            </a:xfrm>
            <a:custGeom>
              <a:avLst/>
              <a:gdLst/>
              <a:ahLst/>
              <a:cxnLst/>
              <a:rect l="l" t="t" r="r" b="b"/>
              <a:pathLst>
                <a:path w="7440" h="4923" fill="none" extrusionOk="0">
                  <a:moveTo>
                    <a:pt x="1" y="4923"/>
                  </a:moveTo>
                  <a:cubicBezTo>
                    <a:pt x="2482" y="3282"/>
                    <a:pt x="4961" y="1644"/>
                    <a:pt x="7440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9"/>
            <p:cNvSpPr/>
            <p:nvPr/>
          </p:nvSpPr>
          <p:spPr>
            <a:xfrm>
              <a:off x="3764450" y="989300"/>
              <a:ext cx="337175" cy="203875"/>
            </a:xfrm>
            <a:custGeom>
              <a:avLst/>
              <a:gdLst/>
              <a:ahLst/>
              <a:cxnLst/>
              <a:rect l="l" t="t" r="r" b="b"/>
              <a:pathLst>
                <a:path w="13487" h="8155" fill="none" extrusionOk="0">
                  <a:moveTo>
                    <a:pt x="0" y="8154"/>
                  </a:moveTo>
                  <a:cubicBezTo>
                    <a:pt x="4040" y="4750"/>
                    <a:pt x="8596" y="1998"/>
                    <a:pt x="134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9"/>
            <p:cNvSpPr/>
            <p:nvPr/>
          </p:nvSpPr>
          <p:spPr>
            <a:xfrm>
              <a:off x="3497900" y="1010725"/>
              <a:ext cx="856875" cy="563825"/>
            </a:xfrm>
            <a:custGeom>
              <a:avLst/>
              <a:gdLst/>
              <a:ahLst/>
              <a:cxnLst/>
              <a:rect l="l" t="t" r="r" b="b"/>
              <a:pathLst>
                <a:path w="34275" h="22553" fill="none" extrusionOk="0">
                  <a:moveTo>
                    <a:pt x="1" y="22553"/>
                  </a:moveTo>
                  <a:cubicBezTo>
                    <a:pt x="10893" y="14255"/>
                    <a:pt x="22342" y="6719"/>
                    <a:pt x="3427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9"/>
            <p:cNvSpPr/>
            <p:nvPr/>
          </p:nvSpPr>
          <p:spPr>
            <a:xfrm>
              <a:off x="3527275" y="1272450"/>
              <a:ext cx="727050" cy="504625"/>
            </a:xfrm>
            <a:custGeom>
              <a:avLst/>
              <a:gdLst/>
              <a:ahLst/>
              <a:cxnLst/>
              <a:rect l="l" t="t" r="r" b="b"/>
              <a:pathLst>
                <a:path w="29082" h="20185" fill="none" extrusionOk="0">
                  <a:moveTo>
                    <a:pt x="1" y="20184"/>
                  </a:moveTo>
                  <a:cubicBezTo>
                    <a:pt x="9273" y="12868"/>
                    <a:pt x="18982" y="6128"/>
                    <a:pt x="29082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9"/>
            <p:cNvSpPr/>
            <p:nvPr/>
          </p:nvSpPr>
          <p:spPr>
            <a:xfrm>
              <a:off x="3329800" y="1249700"/>
              <a:ext cx="1405225" cy="907000"/>
            </a:xfrm>
            <a:custGeom>
              <a:avLst/>
              <a:gdLst/>
              <a:ahLst/>
              <a:cxnLst/>
              <a:rect l="l" t="t" r="r" b="b"/>
              <a:pathLst>
                <a:path w="56209" h="36280" fill="none" extrusionOk="0">
                  <a:moveTo>
                    <a:pt x="0" y="36280"/>
                  </a:moveTo>
                  <a:cubicBezTo>
                    <a:pt x="17052" y="21758"/>
                    <a:pt x="35953" y="9557"/>
                    <a:pt x="5620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9"/>
            <p:cNvSpPr/>
            <p:nvPr/>
          </p:nvSpPr>
          <p:spPr>
            <a:xfrm>
              <a:off x="3174525" y="1326325"/>
              <a:ext cx="1845400" cy="1213575"/>
            </a:xfrm>
            <a:custGeom>
              <a:avLst/>
              <a:gdLst/>
              <a:ahLst/>
              <a:cxnLst/>
              <a:rect l="l" t="t" r="r" b="b"/>
              <a:pathLst>
                <a:path w="73816" h="48543" fill="none" extrusionOk="0">
                  <a:moveTo>
                    <a:pt x="1" y="48543"/>
                  </a:moveTo>
                  <a:cubicBezTo>
                    <a:pt x="22923" y="29941"/>
                    <a:pt x="47652" y="13679"/>
                    <a:pt x="7381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9"/>
            <p:cNvSpPr/>
            <p:nvPr/>
          </p:nvSpPr>
          <p:spPr>
            <a:xfrm>
              <a:off x="2845275" y="1735875"/>
              <a:ext cx="1859975" cy="1285925"/>
            </a:xfrm>
            <a:custGeom>
              <a:avLst/>
              <a:gdLst/>
              <a:ahLst/>
              <a:cxnLst/>
              <a:rect l="l" t="t" r="r" b="b"/>
              <a:pathLst>
                <a:path w="74399" h="51437" fill="none" extrusionOk="0">
                  <a:moveTo>
                    <a:pt x="1" y="51437"/>
                  </a:moveTo>
                  <a:cubicBezTo>
                    <a:pt x="24714" y="34168"/>
                    <a:pt x="49515" y="17023"/>
                    <a:pt x="74399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9"/>
            <p:cNvSpPr/>
            <p:nvPr/>
          </p:nvSpPr>
          <p:spPr>
            <a:xfrm>
              <a:off x="2814300" y="2138950"/>
              <a:ext cx="1744650" cy="1238200"/>
            </a:xfrm>
            <a:custGeom>
              <a:avLst/>
              <a:gdLst/>
              <a:ahLst/>
              <a:cxnLst/>
              <a:rect l="l" t="t" r="r" b="b"/>
              <a:pathLst>
                <a:path w="69786" h="49528" fill="none" extrusionOk="0">
                  <a:moveTo>
                    <a:pt x="0" y="49528"/>
                  </a:moveTo>
                  <a:cubicBezTo>
                    <a:pt x="23118" y="32819"/>
                    <a:pt x="46380" y="16308"/>
                    <a:pt x="6978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9"/>
            <p:cNvSpPr/>
            <p:nvPr/>
          </p:nvSpPr>
          <p:spPr>
            <a:xfrm>
              <a:off x="2686200" y="2525750"/>
              <a:ext cx="1689275" cy="1249125"/>
            </a:xfrm>
            <a:custGeom>
              <a:avLst/>
              <a:gdLst/>
              <a:ahLst/>
              <a:cxnLst/>
              <a:rect l="l" t="t" r="r" b="b"/>
              <a:pathLst>
                <a:path w="67571" h="49965" fill="none" extrusionOk="0">
                  <a:moveTo>
                    <a:pt x="1" y="49964"/>
                  </a:moveTo>
                  <a:cubicBezTo>
                    <a:pt x="21764" y="32316"/>
                    <a:pt x="44287" y="15660"/>
                    <a:pt x="67570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9"/>
            <p:cNvSpPr/>
            <p:nvPr/>
          </p:nvSpPr>
          <p:spPr>
            <a:xfrm>
              <a:off x="2587025" y="2834275"/>
              <a:ext cx="1718250" cy="1231850"/>
            </a:xfrm>
            <a:custGeom>
              <a:avLst/>
              <a:gdLst/>
              <a:ahLst/>
              <a:cxnLst/>
              <a:rect l="l" t="t" r="r" b="b"/>
              <a:pathLst>
                <a:path w="68730" h="49274" fill="none" extrusionOk="0">
                  <a:moveTo>
                    <a:pt x="1" y="49273"/>
                  </a:moveTo>
                  <a:cubicBezTo>
                    <a:pt x="22232" y="31932"/>
                    <a:pt x="45143" y="15505"/>
                    <a:pt x="68729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9"/>
            <p:cNvSpPr/>
            <p:nvPr/>
          </p:nvSpPr>
          <p:spPr>
            <a:xfrm>
              <a:off x="2727900" y="3410450"/>
              <a:ext cx="1131325" cy="804100"/>
            </a:xfrm>
            <a:custGeom>
              <a:avLst/>
              <a:gdLst/>
              <a:ahLst/>
              <a:cxnLst/>
              <a:rect l="l" t="t" r="r" b="b"/>
              <a:pathLst>
                <a:path w="45253" h="32164" fill="none" extrusionOk="0">
                  <a:moveTo>
                    <a:pt x="1" y="32163"/>
                  </a:moveTo>
                  <a:lnTo>
                    <a:pt x="45253" y="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9"/>
            <p:cNvSpPr/>
            <p:nvPr/>
          </p:nvSpPr>
          <p:spPr>
            <a:xfrm>
              <a:off x="2829425" y="3904475"/>
              <a:ext cx="827175" cy="561975"/>
            </a:xfrm>
            <a:custGeom>
              <a:avLst/>
              <a:gdLst/>
              <a:ahLst/>
              <a:cxnLst/>
              <a:rect l="l" t="t" r="r" b="b"/>
              <a:pathLst>
                <a:path w="33087" h="22479" fill="none" extrusionOk="0">
                  <a:moveTo>
                    <a:pt x="0" y="22478"/>
                  </a:moveTo>
                  <a:lnTo>
                    <a:pt x="33086" y="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9"/>
            <p:cNvSpPr/>
            <p:nvPr/>
          </p:nvSpPr>
          <p:spPr>
            <a:xfrm>
              <a:off x="3113425" y="4421100"/>
              <a:ext cx="351050" cy="271675"/>
            </a:xfrm>
            <a:custGeom>
              <a:avLst/>
              <a:gdLst/>
              <a:ahLst/>
              <a:cxnLst/>
              <a:rect l="l" t="t" r="r" b="b"/>
              <a:pathLst>
                <a:path w="14042" h="10867" fill="none" extrusionOk="0">
                  <a:moveTo>
                    <a:pt x="1" y="10866"/>
                  </a:moveTo>
                  <a:cubicBezTo>
                    <a:pt x="4118" y="6570"/>
                    <a:pt x="8848" y="2905"/>
                    <a:pt x="14041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9"/>
            <p:cNvSpPr/>
            <p:nvPr/>
          </p:nvSpPr>
          <p:spPr>
            <a:xfrm>
              <a:off x="3357775" y="4735900"/>
              <a:ext cx="58175" cy="33350"/>
            </a:xfrm>
            <a:custGeom>
              <a:avLst/>
              <a:gdLst/>
              <a:ahLst/>
              <a:cxnLst/>
              <a:rect l="l" t="t" r="r" b="b"/>
              <a:pathLst>
                <a:path w="2327" h="1334" fill="none" extrusionOk="0">
                  <a:moveTo>
                    <a:pt x="0" y="1334"/>
                  </a:moveTo>
                  <a:cubicBezTo>
                    <a:pt x="776" y="887"/>
                    <a:pt x="1553" y="445"/>
                    <a:pt x="2326" y="1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9"/>
            <p:cNvSpPr/>
            <p:nvPr/>
          </p:nvSpPr>
          <p:spPr>
            <a:xfrm>
              <a:off x="3431375" y="4762750"/>
              <a:ext cx="148125" cy="140475"/>
            </a:xfrm>
            <a:custGeom>
              <a:avLst/>
              <a:gdLst/>
              <a:ahLst/>
              <a:cxnLst/>
              <a:rect l="l" t="t" r="r" b="b"/>
              <a:pathLst>
                <a:path w="5925" h="5619" fill="none" extrusionOk="0">
                  <a:moveTo>
                    <a:pt x="1" y="5619"/>
                  </a:moveTo>
                  <a:cubicBezTo>
                    <a:pt x="1460" y="3266"/>
                    <a:pt x="3502" y="1333"/>
                    <a:pt x="5925" y="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9"/>
            <p:cNvSpPr/>
            <p:nvPr/>
          </p:nvSpPr>
          <p:spPr>
            <a:xfrm>
              <a:off x="910250" y="2579100"/>
              <a:ext cx="251525" cy="144375"/>
            </a:xfrm>
            <a:custGeom>
              <a:avLst/>
              <a:gdLst/>
              <a:ahLst/>
              <a:cxnLst/>
              <a:rect l="l" t="t" r="r" b="b"/>
              <a:pathLst>
                <a:path w="10061" h="5775" fill="none" extrusionOk="0">
                  <a:moveTo>
                    <a:pt x="1" y="0"/>
                  </a:moveTo>
                  <a:cubicBezTo>
                    <a:pt x="250" y="2193"/>
                    <a:pt x="1797" y="4187"/>
                    <a:pt x="3858" y="4979"/>
                  </a:cubicBezTo>
                  <a:cubicBezTo>
                    <a:pt x="5919" y="5774"/>
                    <a:pt x="8401" y="5327"/>
                    <a:pt x="10060" y="387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9"/>
            <p:cNvSpPr/>
            <p:nvPr/>
          </p:nvSpPr>
          <p:spPr>
            <a:xfrm>
              <a:off x="1268950" y="2252850"/>
              <a:ext cx="197175" cy="175500"/>
            </a:xfrm>
            <a:custGeom>
              <a:avLst/>
              <a:gdLst/>
              <a:ahLst/>
              <a:cxnLst/>
              <a:rect l="l" t="t" r="r" b="b"/>
              <a:pathLst>
                <a:path w="7887" h="7020" fill="none" extrusionOk="0">
                  <a:moveTo>
                    <a:pt x="1476" y="1"/>
                  </a:moveTo>
                  <a:cubicBezTo>
                    <a:pt x="1" y="1459"/>
                    <a:pt x="415" y="4168"/>
                    <a:pt x="1989" y="5515"/>
                  </a:cubicBezTo>
                  <a:cubicBezTo>
                    <a:pt x="3566" y="6864"/>
                    <a:pt x="5903" y="7019"/>
                    <a:pt x="7887" y="641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9"/>
            <p:cNvSpPr/>
            <p:nvPr/>
          </p:nvSpPr>
          <p:spPr>
            <a:xfrm>
              <a:off x="1311250" y="2921725"/>
              <a:ext cx="204400" cy="206275"/>
            </a:xfrm>
            <a:custGeom>
              <a:avLst/>
              <a:gdLst/>
              <a:ahLst/>
              <a:cxnLst/>
              <a:rect l="l" t="t" r="r" b="b"/>
              <a:pathLst>
                <a:path w="8176" h="8251" fill="none" extrusionOk="0">
                  <a:moveTo>
                    <a:pt x="873" y="1"/>
                  </a:moveTo>
                  <a:cubicBezTo>
                    <a:pt x="0" y="1256"/>
                    <a:pt x="91" y="3018"/>
                    <a:pt x="833" y="4351"/>
                  </a:cubicBezTo>
                  <a:cubicBezTo>
                    <a:pt x="1577" y="5686"/>
                    <a:pt x="2867" y="6645"/>
                    <a:pt x="4246" y="7301"/>
                  </a:cubicBezTo>
                  <a:cubicBezTo>
                    <a:pt x="5477" y="7884"/>
                    <a:pt x="6960" y="8251"/>
                    <a:pt x="8175" y="763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9"/>
            <p:cNvSpPr/>
            <p:nvPr/>
          </p:nvSpPr>
          <p:spPr>
            <a:xfrm>
              <a:off x="1330050" y="3489700"/>
              <a:ext cx="150475" cy="151250"/>
            </a:xfrm>
            <a:custGeom>
              <a:avLst/>
              <a:gdLst/>
              <a:ahLst/>
              <a:cxnLst/>
              <a:rect l="l" t="t" r="r" b="b"/>
              <a:pathLst>
                <a:path w="6019" h="6050" fill="none" extrusionOk="0">
                  <a:moveTo>
                    <a:pt x="1" y="0"/>
                  </a:moveTo>
                  <a:cubicBezTo>
                    <a:pt x="14" y="3151"/>
                    <a:pt x="2865" y="6015"/>
                    <a:pt x="6018" y="605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9"/>
            <p:cNvSpPr/>
            <p:nvPr/>
          </p:nvSpPr>
          <p:spPr>
            <a:xfrm>
              <a:off x="886700" y="3098750"/>
              <a:ext cx="75175" cy="132175"/>
            </a:xfrm>
            <a:custGeom>
              <a:avLst/>
              <a:gdLst/>
              <a:ahLst/>
              <a:cxnLst/>
              <a:rect l="l" t="t" r="r" b="b"/>
              <a:pathLst>
                <a:path w="3007" h="5287" fill="none" extrusionOk="0">
                  <a:moveTo>
                    <a:pt x="557" y="0"/>
                  </a:moveTo>
                  <a:cubicBezTo>
                    <a:pt x="35" y="993"/>
                    <a:pt x="0" y="2230"/>
                    <a:pt x="474" y="3250"/>
                  </a:cubicBezTo>
                  <a:cubicBezTo>
                    <a:pt x="945" y="4267"/>
                    <a:pt x="1909" y="5043"/>
                    <a:pt x="3006" y="528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9"/>
            <p:cNvSpPr/>
            <p:nvPr/>
          </p:nvSpPr>
          <p:spPr>
            <a:xfrm>
              <a:off x="2009175" y="2810300"/>
              <a:ext cx="508275" cy="98600"/>
            </a:xfrm>
            <a:custGeom>
              <a:avLst/>
              <a:gdLst/>
              <a:ahLst/>
              <a:cxnLst/>
              <a:rect l="l" t="t" r="r" b="b"/>
              <a:pathLst>
                <a:path w="20331" h="3944" fill="none" extrusionOk="0">
                  <a:moveTo>
                    <a:pt x="0" y="1893"/>
                  </a:moveTo>
                  <a:cubicBezTo>
                    <a:pt x="1499" y="3299"/>
                    <a:pt x="3681" y="3944"/>
                    <a:pt x="5702" y="3574"/>
                  </a:cubicBezTo>
                  <a:cubicBezTo>
                    <a:pt x="7723" y="3210"/>
                    <a:pt x="9538" y="1842"/>
                    <a:pt x="10453" y="1"/>
                  </a:cubicBezTo>
                  <a:cubicBezTo>
                    <a:pt x="13253" y="2073"/>
                    <a:pt x="17247" y="2378"/>
                    <a:pt x="20331" y="75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9"/>
            <p:cNvSpPr/>
            <p:nvPr/>
          </p:nvSpPr>
          <p:spPr>
            <a:xfrm>
              <a:off x="1911600" y="2401950"/>
              <a:ext cx="230425" cy="168800"/>
            </a:xfrm>
            <a:custGeom>
              <a:avLst/>
              <a:gdLst/>
              <a:ahLst/>
              <a:cxnLst/>
              <a:rect l="l" t="t" r="r" b="b"/>
              <a:pathLst>
                <a:path w="9217" h="6752" fill="none" extrusionOk="0">
                  <a:moveTo>
                    <a:pt x="434" y="1"/>
                  </a:moveTo>
                  <a:cubicBezTo>
                    <a:pt x="0" y="1085"/>
                    <a:pt x="215" y="2356"/>
                    <a:pt x="811" y="3357"/>
                  </a:cubicBezTo>
                  <a:cubicBezTo>
                    <a:pt x="1406" y="4361"/>
                    <a:pt x="2343" y="5119"/>
                    <a:pt x="3354" y="5702"/>
                  </a:cubicBezTo>
                  <a:cubicBezTo>
                    <a:pt x="4265" y="6227"/>
                    <a:pt x="5268" y="6629"/>
                    <a:pt x="6318" y="6693"/>
                  </a:cubicBezTo>
                  <a:cubicBezTo>
                    <a:pt x="7370" y="6752"/>
                    <a:pt x="8467" y="6441"/>
                    <a:pt x="9217" y="57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9"/>
            <p:cNvSpPr/>
            <p:nvPr/>
          </p:nvSpPr>
          <p:spPr>
            <a:xfrm>
              <a:off x="1870575" y="3226100"/>
              <a:ext cx="154400" cy="505075"/>
            </a:xfrm>
            <a:custGeom>
              <a:avLst/>
              <a:gdLst/>
              <a:ahLst/>
              <a:cxnLst/>
              <a:rect l="l" t="t" r="r" b="b"/>
              <a:pathLst>
                <a:path w="6176" h="20203" fill="none" extrusionOk="0">
                  <a:moveTo>
                    <a:pt x="4037" y="0"/>
                  </a:moveTo>
                  <a:cubicBezTo>
                    <a:pt x="2991" y="375"/>
                    <a:pt x="2270" y="1323"/>
                    <a:pt x="1660" y="2249"/>
                  </a:cubicBezTo>
                  <a:cubicBezTo>
                    <a:pt x="806" y="3536"/>
                    <a:pt x="0" y="5051"/>
                    <a:pt x="362" y="6556"/>
                  </a:cubicBezTo>
                  <a:cubicBezTo>
                    <a:pt x="782" y="8309"/>
                    <a:pt x="2586" y="9305"/>
                    <a:pt x="4208" y="10087"/>
                  </a:cubicBezTo>
                  <a:cubicBezTo>
                    <a:pt x="3403" y="10750"/>
                    <a:pt x="2972" y="11752"/>
                    <a:pt x="2570" y="12713"/>
                  </a:cubicBezTo>
                  <a:cubicBezTo>
                    <a:pt x="2305" y="13342"/>
                    <a:pt x="2040" y="13979"/>
                    <a:pt x="1976" y="14656"/>
                  </a:cubicBezTo>
                  <a:cubicBezTo>
                    <a:pt x="1866" y="15874"/>
                    <a:pt x="2442" y="17076"/>
                    <a:pt x="3266" y="17983"/>
                  </a:cubicBezTo>
                  <a:cubicBezTo>
                    <a:pt x="4088" y="18891"/>
                    <a:pt x="5140" y="19555"/>
                    <a:pt x="6176" y="202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9"/>
            <p:cNvSpPr/>
            <p:nvPr/>
          </p:nvSpPr>
          <p:spPr>
            <a:xfrm>
              <a:off x="2193200" y="3292750"/>
              <a:ext cx="93525" cy="212300"/>
            </a:xfrm>
            <a:custGeom>
              <a:avLst/>
              <a:gdLst/>
              <a:ahLst/>
              <a:cxnLst/>
              <a:rect l="l" t="t" r="r" b="b"/>
              <a:pathLst>
                <a:path w="3741" h="8492" fill="none" extrusionOk="0">
                  <a:moveTo>
                    <a:pt x="3740" y="0"/>
                  </a:moveTo>
                  <a:cubicBezTo>
                    <a:pt x="2107" y="573"/>
                    <a:pt x="809" y="2008"/>
                    <a:pt x="405" y="3689"/>
                  </a:cubicBezTo>
                  <a:cubicBezTo>
                    <a:pt x="1" y="5367"/>
                    <a:pt x="498" y="7239"/>
                    <a:pt x="1690" y="849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9"/>
            <p:cNvSpPr/>
            <p:nvPr/>
          </p:nvSpPr>
          <p:spPr>
            <a:xfrm>
              <a:off x="758350" y="2225625"/>
              <a:ext cx="158625" cy="105425"/>
            </a:xfrm>
            <a:custGeom>
              <a:avLst/>
              <a:gdLst/>
              <a:ahLst/>
              <a:cxnLst/>
              <a:rect l="l" t="t" r="r" b="b"/>
              <a:pathLst>
                <a:path w="6345" h="4217" fill="none" extrusionOk="0">
                  <a:moveTo>
                    <a:pt x="0" y="0"/>
                  </a:moveTo>
                  <a:cubicBezTo>
                    <a:pt x="937" y="2508"/>
                    <a:pt x="3681" y="4216"/>
                    <a:pt x="6344" y="394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9"/>
            <p:cNvSpPr/>
            <p:nvPr/>
          </p:nvSpPr>
          <p:spPr>
            <a:xfrm>
              <a:off x="4052200" y="4782675"/>
              <a:ext cx="550925" cy="96125"/>
            </a:xfrm>
            <a:custGeom>
              <a:avLst/>
              <a:gdLst/>
              <a:ahLst/>
              <a:cxnLst/>
              <a:rect l="l" t="t" r="r" b="b"/>
              <a:pathLst>
                <a:path w="22037" h="3845" fill="none" extrusionOk="0">
                  <a:moveTo>
                    <a:pt x="1" y="1"/>
                  </a:moveTo>
                  <a:cubicBezTo>
                    <a:pt x="659" y="1968"/>
                    <a:pt x="2646" y="3411"/>
                    <a:pt x="4720" y="3425"/>
                  </a:cubicBezTo>
                  <a:cubicBezTo>
                    <a:pt x="6795" y="3438"/>
                    <a:pt x="8802" y="2027"/>
                    <a:pt x="9493" y="71"/>
                  </a:cubicBezTo>
                  <a:cubicBezTo>
                    <a:pt x="10700" y="1422"/>
                    <a:pt x="12317" y="2362"/>
                    <a:pt x="14017" y="2988"/>
                  </a:cubicBezTo>
                  <a:cubicBezTo>
                    <a:pt x="15452" y="3521"/>
                    <a:pt x="17007" y="3845"/>
                    <a:pt x="18514" y="3580"/>
                  </a:cubicBezTo>
                  <a:cubicBezTo>
                    <a:pt x="20018" y="3315"/>
                    <a:pt x="21469" y="2373"/>
                    <a:pt x="22037" y="9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9"/>
            <p:cNvSpPr/>
            <p:nvPr/>
          </p:nvSpPr>
          <p:spPr>
            <a:xfrm>
              <a:off x="4177425" y="4437175"/>
              <a:ext cx="186050" cy="92900"/>
            </a:xfrm>
            <a:custGeom>
              <a:avLst/>
              <a:gdLst/>
              <a:ahLst/>
              <a:cxnLst/>
              <a:rect l="l" t="t" r="r" b="b"/>
              <a:pathLst>
                <a:path w="7442" h="3716" fill="none" extrusionOk="0">
                  <a:moveTo>
                    <a:pt x="0" y="0"/>
                  </a:moveTo>
                  <a:cubicBezTo>
                    <a:pt x="14" y="1633"/>
                    <a:pt x="1392" y="3079"/>
                    <a:pt x="2998" y="3397"/>
                  </a:cubicBezTo>
                  <a:cubicBezTo>
                    <a:pt x="4602" y="3716"/>
                    <a:pt x="6304" y="3031"/>
                    <a:pt x="7442" y="185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9"/>
            <p:cNvSpPr/>
            <p:nvPr/>
          </p:nvSpPr>
          <p:spPr>
            <a:xfrm>
              <a:off x="4950825" y="4990600"/>
              <a:ext cx="271125" cy="147725"/>
            </a:xfrm>
            <a:custGeom>
              <a:avLst/>
              <a:gdLst/>
              <a:ahLst/>
              <a:cxnLst/>
              <a:rect l="l" t="t" r="r" b="b"/>
              <a:pathLst>
                <a:path w="10845" h="5909" fill="none" extrusionOk="0">
                  <a:moveTo>
                    <a:pt x="1" y="3106"/>
                  </a:moveTo>
                  <a:cubicBezTo>
                    <a:pt x="1593" y="4953"/>
                    <a:pt x="4227" y="5909"/>
                    <a:pt x="6588" y="5298"/>
                  </a:cubicBezTo>
                  <a:cubicBezTo>
                    <a:pt x="8952" y="4691"/>
                    <a:pt x="10845" y="2442"/>
                    <a:pt x="1084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9"/>
            <p:cNvSpPr/>
            <p:nvPr/>
          </p:nvSpPr>
          <p:spPr>
            <a:xfrm>
              <a:off x="5566100" y="4659275"/>
              <a:ext cx="240350" cy="154700"/>
            </a:xfrm>
            <a:custGeom>
              <a:avLst/>
              <a:gdLst/>
              <a:ahLst/>
              <a:cxnLst/>
              <a:rect l="l" t="t" r="r" b="b"/>
              <a:pathLst>
                <a:path w="9614" h="6188" fill="none" extrusionOk="0">
                  <a:moveTo>
                    <a:pt x="1" y="4439"/>
                  </a:moveTo>
                  <a:cubicBezTo>
                    <a:pt x="1775" y="5724"/>
                    <a:pt x="4211" y="6187"/>
                    <a:pt x="6224" y="5322"/>
                  </a:cubicBezTo>
                  <a:cubicBezTo>
                    <a:pt x="8235" y="4455"/>
                    <a:pt x="9613" y="2132"/>
                    <a:pt x="9105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9"/>
            <p:cNvSpPr/>
            <p:nvPr/>
          </p:nvSpPr>
          <p:spPr>
            <a:xfrm>
              <a:off x="4896900" y="4315300"/>
              <a:ext cx="500650" cy="107775"/>
            </a:xfrm>
            <a:custGeom>
              <a:avLst/>
              <a:gdLst/>
              <a:ahLst/>
              <a:cxnLst/>
              <a:rect l="l" t="t" r="r" b="b"/>
              <a:pathLst>
                <a:path w="20026" h="4311" fill="none" extrusionOk="0">
                  <a:moveTo>
                    <a:pt x="0" y="1"/>
                  </a:moveTo>
                  <a:cubicBezTo>
                    <a:pt x="1178" y="1837"/>
                    <a:pt x="2966" y="3424"/>
                    <a:pt x="5121" y="3756"/>
                  </a:cubicBezTo>
                  <a:cubicBezTo>
                    <a:pt x="7273" y="4086"/>
                    <a:pt x="9739" y="2806"/>
                    <a:pt x="10188" y="670"/>
                  </a:cubicBezTo>
                  <a:cubicBezTo>
                    <a:pt x="12472" y="3497"/>
                    <a:pt x="16888" y="4310"/>
                    <a:pt x="20026" y="248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9"/>
            <p:cNvSpPr/>
            <p:nvPr/>
          </p:nvSpPr>
          <p:spPr>
            <a:xfrm>
              <a:off x="4416000" y="3939200"/>
              <a:ext cx="197500" cy="117150"/>
            </a:xfrm>
            <a:custGeom>
              <a:avLst/>
              <a:gdLst/>
              <a:ahLst/>
              <a:cxnLst/>
              <a:rect l="l" t="t" r="r" b="b"/>
              <a:pathLst>
                <a:path w="7900" h="4686" fill="none" extrusionOk="0">
                  <a:moveTo>
                    <a:pt x="0" y="2011"/>
                  </a:moveTo>
                  <a:cubicBezTo>
                    <a:pt x="809" y="3711"/>
                    <a:pt x="2897" y="4685"/>
                    <a:pt x="4722" y="4217"/>
                  </a:cubicBezTo>
                  <a:cubicBezTo>
                    <a:pt x="6545" y="3746"/>
                    <a:pt x="7900" y="1880"/>
                    <a:pt x="7782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9"/>
            <p:cNvSpPr/>
            <p:nvPr/>
          </p:nvSpPr>
          <p:spPr>
            <a:xfrm>
              <a:off x="5172475" y="3801750"/>
              <a:ext cx="214175" cy="111125"/>
            </a:xfrm>
            <a:custGeom>
              <a:avLst/>
              <a:gdLst/>
              <a:ahLst/>
              <a:cxnLst/>
              <a:rect l="l" t="t" r="r" b="b"/>
              <a:pathLst>
                <a:path w="8567" h="4445" fill="none" extrusionOk="0">
                  <a:moveTo>
                    <a:pt x="0" y="1"/>
                  </a:moveTo>
                  <a:cubicBezTo>
                    <a:pt x="107" y="1085"/>
                    <a:pt x="803" y="2030"/>
                    <a:pt x="1615" y="2755"/>
                  </a:cubicBezTo>
                  <a:cubicBezTo>
                    <a:pt x="2723" y="3743"/>
                    <a:pt x="4182" y="4444"/>
                    <a:pt x="5657" y="4289"/>
                  </a:cubicBezTo>
                  <a:cubicBezTo>
                    <a:pt x="7134" y="4131"/>
                    <a:pt x="8534" y="2918"/>
                    <a:pt x="8566" y="1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9"/>
            <p:cNvSpPr/>
            <p:nvPr/>
          </p:nvSpPr>
          <p:spPr>
            <a:xfrm>
              <a:off x="5771750" y="4188025"/>
              <a:ext cx="228025" cy="144375"/>
            </a:xfrm>
            <a:custGeom>
              <a:avLst/>
              <a:gdLst/>
              <a:ahLst/>
              <a:cxnLst/>
              <a:rect l="l" t="t" r="r" b="b"/>
              <a:pathLst>
                <a:path w="9121" h="5775" fill="none" extrusionOk="0">
                  <a:moveTo>
                    <a:pt x="1" y="3440"/>
                  </a:moveTo>
                  <a:cubicBezTo>
                    <a:pt x="1326" y="5105"/>
                    <a:pt x="3767" y="5774"/>
                    <a:pt x="5759" y="5014"/>
                  </a:cubicBezTo>
                  <a:cubicBezTo>
                    <a:pt x="7745" y="4257"/>
                    <a:pt x="9121" y="2128"/>
                    <a:pt x="8998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9"/>
            <p:cNvSpPr/>
            <p:nvPr/>
          </p:nvSpPr>
          <p:spPr>
            <a:xfrm>
              <a:off x="4551175" y="3551675"/>
              <a:ext cx="154550" cy="45800"/>
            </a:xfrm>
            <a:custGeom>
              <a:avLst/>
              <a:gdLst/>
              <a:ahLst/>
              <a:cxnLst/>
              <a:rect l="l" t="t" r="r" b="b"/>
              <a:pathLst>
                <a:path w="6182" h="1832" fill="none" extrusionOk="0">
                  <a:moveTo>
                    <a:pt x="0" y="0"/>
                  </a:moveTo>
                  <a:cubicBezTo>
                    <a:pt x="1526" y="1729"/>
                    <a:pt x="4540" y="1831"/>
                    <a:pt x="6181" y="20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3" name="Google Shape;3103;p9"/>
          <p:cNvGrpSpPr/>
          <p:nvPr/>
        </p:nvGrpSpPr>
        <p:grpSpPr>
          <a:xfrm rot="-606697">
            <a:off x="-137064" y="3673504"/>
            <a:ext cx="2759130" cy="2173761"/>
            <a:chOff x="498250" y="211450"/>
            <a:chExt cx="6626675" cy="5281250"/>
          </a:xfrm>
        </p:grpSpPr>
        <p:sp>
          <p:nvSpPr>
            <p:cNvPr id="3104" name="Google Shape;3104;p9"/>
            <p:cNvSpPr/>
            <p:nvPr/>
          </p:nvSpPr>
          <p:spPr>
            <a:xfrm>
              <a:off x="502950" y="3420000"/>
              <a:ext cx="638300" cy="463925"/>
            </a:xfrm>
            <a:custGeom>
              <a:avLst/>
              <a:gdLst/>
              <a:ahLst/>
              <a:cxnLst/>
              <a:rect l="l" t="t" r="r" b="b"/>
              <a:pathLst>
                <a:path w="25532" h="18557" extrusionOk="0">
                  <a:moveTo>
                    <a:pt x="20588" y="0"/>
                  </a:moveTo>
                  <a:cubicBezTo>
                    <a:pt x="20564" y="0"/>
                    <a:pt x="20539" y="6"/>
                    <a:pt x="20515" y="17"/>
                  </a:cubicBezTo>
                  <a:lnTo>
                    <a:pt x="4559" y="7780"/>
                  </a:lnTo>
                  <a:cubicBezTo>
                    <a:pt x="1439" y="9299"/>
                    <a:pt x="0" y="12794"/>
                    <a:pt x="1352" y="15570"/>
                  </a:cubicBezTo>
                  <a:cubicBezTo>
                    <a:pt x="2280" y="17476"/>
                    <a:pt x="4283" y="18557"/>
                    <a:pt x="6458" y="18557"/>
                  </a:cubicBezTo>
                  <a:cubicBezTo>
                    <a:pt x="7452" y="18557"/>
                    <a:pt x="8483" y="18331"/>
                    <a:pt x="9462" y="17854"/>
                  </a:cubicBezTo>
                  <a:lnTo>
                    <a:pt x="25421" y="10086"/>
                  </a:lnTo>
                  <a:cubicBezTo>
                    <a:pt x="25498" y="10052"/>
                    <a:pt x="25532" y="9955"/>
                    <a:pt x="25493" y="9875"/>
                  </a:cubicBezTo>
                  <a:lnTo>
                    <a:pt x="20731" y="89"/>
                  </a:lnTo>
                  <a:cubicBezTo>
                    <a:pt x="20704" y="32"/>
                    <a:pt x="20648" y="0"/>
                    <a:pt x="20588" y="0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9"/>
            <p:cNvSpPr/>
            <p:nvPr/>
          </p:nvSpPr>
          <p:spPr>
            <a:xfrm>
              <a:off x="1027575" y="3131675"/>
              <a:ext cx="706150" cy="533950"/>
            </a:xfrm>
            <a:custGeom>
              <a:avLst/>
              <a:gdLst/>
              <a:ahLst/>
              <a:cxnLst/>
              <a:rect l="l" t="t" r="r" b="b"/>
              <a:pathLst>
                <a:path w="28246" h="21358" extrusionOk="0">
                  <a:moveTo>
                    <a:pt x="23303" y="0"/>
                  </a:moveTo>
                  <a:cubicBezTo>
                    <a:pt x="23280" y="0"/>
                    <a:pt x="23256" y="6"/>
                    <a:pt x="23235" y="17"/>
                  </a:cubicBezTo>
                  <a:lnTo>
                    <a:pt x="114" y="11270"/>
                  </a:lnTo>
                  <a:cubicBezTo>
                    <a:pt x="34" y="11308"/>
                    <a:pt x="1" y="11403"/>
                    <a:pt x="39" y="11481"/>
                  </a:cubicBezTo>
                  <a:lnTo>
                    <a:pt x="4801" y="21267"/>
                  </a:lnTo>
                  <a:cubicBezTo>
                    <a:pt x="4829" y="21324"/>
                    <a:pt x="4886" y="21357"/>
                    <a:pt x="4944" y="21357"/>
                  </a:cubicBezTo>
                  <a:cubicBezTo>
                    <a:pt x="4967" y="21357"/>
                    <a:pt x="4990" y="21352"/>
                    <a:pt x="5012" y="21341"/>
                  </a:cubicBezTo>
                  <a:lnTo>
                    <a:pt x="28135" y="10090"/>
                  </a:lnTo>
                  <a:cubicBezTo>
                    <a:pt x="28212" y="10052"/>
                    <a:pt x="28246" y="9957"/>
                    <a:pt x="28207" y="9874"/>
                  </a:cubicBezTo>
                  <a:lnTo>
                    <a:pt x="23448" y="91"/>
                  </a:lnTo>
                  <a:cubicBezTo>
                    <a:pt x="23420" y="34"/>
                    <a:pt x="23362" y="0"/>
                    <a:pt x="23303" y="0"/>
                  </a:cubicBez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9"/>
            <p:cNvSpPr/>
            <p:nvPr/>
          </p:nvSpPr>
          <p:spPr>
            <a:xfrm>
              <a:off x="1620000" y="599775"/>
              <a:ext cx="5478525" cy="2777375"/>
            </a:xfrm>
            <a:custGeom>
              <a:avLst/>
              <a:gdLst/>
              <a:ahLst/>
              <a:cxnLst/>
              <a:rect l="l" t="t" r="r" b="b"/>
              <a:pathLst>
                <a:path w="219141" h="111095" extrusionOk="0">
                  <a:moveTo>
                    <a:pt x="217530" y="0"/>
                  </a:moveTo>
                  <a:cubicBezTo>
                    <a:pt x="217279" y="0"/>
                    <a:pt x="217001" y="59"/>
                    <a:pt x="216702" y="195"/>
                  </a:cubicBezTo>
                  <a:lnTo>
                    <a:pt x="113" y="101018"/>
                  </a:lnTo>
                  <a:cubicBezTo>
                    <a:pt x="33" y="101051"/>
                    <a:pt x="0" y="101149"/>
                    <a:pt x="39" y="101231"/>
                  </a:cubicBezTo>
                  <a:lnTo>
                    <a:pt x="4798" y="111007"/>
                  </a:lnTo>
                  <a:cubicBezTo>
                    <a:pt x="4816" y="111045"/>
                    <a:pt x="4847" y="111073"/>
                    <a:pt x="4890" y="111086"/>
                  </a:cubicBezTo>
                  <a:cubicBezTo>
                    <a:pt x="4908" y="111092"/>
                    <a:pt x="4925" y="111094"/>
                    <a:pt x="4942" y="111094"/>
                  </a:cubicBezTo>
                  <a:cubicBezTo>
                    <a:pt x="4965" y="111094"/>
                    <a:pt x="4989" y="111089"/>
                    <a:pt x="5011" y="111078"/>
                  </a:cubicBezTo>
                  <a:lnTo>
                    <a:pt x="218007" y="2868"/>
                  </a:lnTo>
                  <a:cubicBezTo>
                    <a:pt x="219010" y="2348"/>
                    <a:pt x="219141" y="1462"/>
                    <a:pt x="218827" y="814"/>
                  </a:cubicBezTo>
                  <a:cubicBezTo>
                    <a:pt x="218603" y="356"/>
                    <a:pt x="218146" y="0"/>
                    <a:pt x="217530" y="0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9"/>
            <p:cNvSpPr/>
            <p:nvPr/>
          </p:nvSpPr>
          <p:spPr>
            <a:xfrm>
              <a:off x="1021350" y="3124950"/>
              <a:ext cx="592425" cy="417875"/>
            </a:xfrm>
            <a:custGeom>
              <a:avLst/>
              <a:gdLst/>
              <a:ahLst/>
              <a:cxnLst/>
              <a:rect l="l" t="t" r="r" b="b"/>
              <a:pathLst>
                <a:path w="23697" h="16715" fill="none" extrusionOk="0">
                  <a:moveTo>
                    <a:pt x="23697" y="0"/>
                  </a:moveTo>
                  <a:lnTo>
                    <a:pt x="0" y="11531"/>
                  </a:lnTo>
                  <a:lnTo>
                    <a:pt x="2521" y="16715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9"/>
            <p:cNvSpPr/>
            <p:nvPr/>
          </p:nvSpPr>
          <p:spPr>
            <a:xfrm>
              <a:off x="498250" y="3413225"/>
              <a:ext cx="523125" cy="397825"/>
            </a:xfrm>
            <a:custGeom>
              <a:avLst/>
              <a:gdLst/>
              <a:ahLst/>
              <a:cxnLst/>
              <a:rect l="l" t="t" r="r" b="b"/>
              <a:pathLst>
                <a:path w="20925" h="15913" fill="none" extrusionOk="0">
                  <a:moveTo>
                    <a:pt x="20924" y="0"/>
                  </a:moveTo>
                  <a:lnTo>
                    <a:pt x="4675" y="7908"/>
                  </a:lnTo>
                  <a:cubicBezTo>
                    <a:pt x="1471" y="9467"/>
                    <a:pt x="1" y="13052"/>
                    <a:pt x="1394" y="15913"/>
                  </a:cubicBezTo>
                  <a:lnTo>
                    <a:pt x="1394" y="15913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9"/>
            <p:cNvSpPr/>
            <p:nvPr/>
          </p:nvSpPr>
          <p:spPr>
            <a:xfrm>
              <a:off x="1613750" y="576300"/>
              <a:ext cx="5511175" cy="2807700"/>
            </a:xfrm>
            <a:custGeom>
              <a:avLst/>
              <a:gdLst/>
              <a:ahLst/>
              <a:cxnLst/>
              <a:rect l="l" t="t" r="r" b="b"/>
              <a:pathLst>
                <a:path w="220447" h="112308" fill="none" extrusionOk="0">
                  <a:moveTo>
                    <a:pt x="2522" y="107127"/>
                  </a:moveTo>
                  <a:lnTo>
                    <a:pt x="5043" y="112308"/>
                  </a:lnTo>
                  <a:lnTo>
                    <a:pt x="218327" y="3950"/>
                  </a:lnTo>
                  <a:cubicBezTo>
                    <a:pt x="220447" y="2851"/>
                    <a:pt x="219059" y="1"/>
                    <a:pt x="216885" y="987"/>
                  </a:cubicBezTo>
                  <a:lnTo>
                    <a:pt x="1" y="101946"/>
                  </a:lnTo>
                  <a:lnTo>
                    <a:pt x="2522" y="107127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9"/>
            <p:cNvSpPr/>
            <p:nvPr/>
          </p:nvSpPr>
          <p:spPr>
            <a:xfrm>
              <a:off x="1084375" y="3383975"/>
              <a:ext cx="655450" cy="288375"/>
            </a:xfrm>
            <a:custGeom>
              <a:avLst/>
              <a:gdLst/>
              <a:ahLst/>
              <a:cxnLst/>
              <a:rect l="l" t="t" r="r" b="b"/>
              <a:pathLst>
                <a:path w="26218" h="11535" fill="none" extrusionOk="0">
                  <a:moveTo>
                    <a:pt x="26218" y="1"/>
                  </a:moveTo>
                  <a:lnTo>
                    <a:pt x="2521" y="11534"/>
                  </a:lnTo>
                  <a:lnTo>
                    <a:pt x="0" y="635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9"/>
            <p:cNvSpPr/>
            <p:nvPr/>
          </p:nvSpPr>
          <p:spPr>
            <a:xfrm>
              <a:off x="533075" y="3672325"/>
              <a:ext cx="614350" cy="236700"/>
            </a:xfrm>
            <a:custGeom>
              <a:avLst/>
              <a:gdLst/>
              <a:ahLst/>
              <a:cxnLst/>
              <a:rect l="l" t="t" r="r" b="b"/>
              <a:pathLst>
                <a:path w="24574" h="9468" fill="none" extrusionOk="0">
                  <a:moveTo>
                    <a:pt x="24573" y="0"/>
                  </a:moveTo>
                  <a:lnTo>
                    <a:pt x="8327" y="7905"/>
                  </a:lnTo>
                  <a:cubicBezTo>
                    <a:pt x="5120" y="9468"/>
                    <a:pt x="1393" y="8409"/>
                    <a:pt x="1" y="5549"/>
                  </a:cubicBezTo>
                  <a:lnTo>
                    <a:pt x="1" y="5549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9"/>
            <p:cNvSpPr/>
            <p:nvPr/>
          </p:nvSpPr>
          <p:spPr>
            <a:xfrm>
              <a:off x="1141625" y="3389375"/>
              <a:ext cx="58800" cy="93175"/>
            </a:xfrm>
            <a:custGeom>
              <a:avLst/>
              <a:gdLst/>
              <a:ahLst/>
              <a:cxnLst/>
              <a:rect l="l" t="t" r="r" b="b"/>
              <a:pathLst>
                <a:path w="2352" h="3727" fill="none" extrusionOk="0">
                  <a:moveTo>
                    <a:pt x="2351" y="1"/>
                  </a:moveTo>
                  <a:cubicBezTo>
                    <a:pt x="1421" y="1142"/>
                    <a:pt x="630" y="2393"/>
                    <a:pt x="0" y="3727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9"/>
            <p:cNvSpPr/>
            <p:nvPr/>
          </p:nvSpPr>
          <p:spPr>
            <a:xfrm>
              <a:off x="1175975" y="3341250"/>
              <a:ext cx="128075" cy="211025"/>
            </a:xfrm>
            <a:custGeom>
              <a:avLst/>
              <a:gdLst/>
              <a:ahLst/>
              <a:cxnLst/>
              <a:rect l="l" t="t" r="r" b="b"/>
              <a:pathLst>
                <a:path w="5123" h="8441" fill="none" extrusionOk="0">
                  <a:moveTo>
                    <a:pt x="5123" y="1"/>
                  </a:moveTo>
                  <a:cubicBezTo>
                    <a:pt x="3247" y="2710"/>
                    <a:pt x="1533" y="5526"/>
                    <a:pt x="1" y="844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9"/>
            <p:cNvSpPr/>
            <p:nvPr/>
          </p:nvSpPr>
          <p:spPr>
            <a:xfrm>
              <a:off x="1284425" y="3295975"/>
              <a:ext cx="130650" cy="205925"/>
            </a:xfrm>
            <a:custGeom>
              <a:avLst/>
              <a:gdLst/>
              <a:ahLst/>
              <a:cxnLst/>
              <a:rect l="l" t="t" r="r" b="b"/>
              <a:pathLst>
                <a:path w="5226" h="8237" fill="none" extrusionOk="0">
                  <a:moveTo>
                    <a:pt x="5225" y="0"/>
                  </a:moveTo>
                  <a:lnTo>
                    <a:pt x="1" y="8237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9"/>
            <p:cNvSpPr/>
            <p:nvPr/>
          </p:nvSpPr>
          <p:spPr>
            <a:xfrm>
              <a:off x="1390125" y="3289800"/>
              <a:ext cx="116750" cy="173050"/>
            </a:xfrm>
            <a:custGeom>
              <a:avLst/>
              <a:gdLst/>
              <a:ahLst/>
              <a:cxnLst/>
              <a:rect l="l" t="t" r="r" b="b"/>
              <a:pathLst>
                <a:path w="4670" h="6922" fill="none" extrusionOk="0">
                  <a:moveTo>
                    <a:pt x="4670" y="0"/>
                  </a:moveTo>
                  <a:lnTo>
                    <a:pt x="0" y="692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9"/>
            <p:cNvSpPr/>
            <p:nvPr/>
          </p:nvSpPr>
          <p:spPr>
            <a:xfrm>
              <a:off x="1528125" y="3314600"/>
              <a:ext cx="32725" cy="48525"/>
            </a:xfrm>
            <a:custGeom>
              <a:avLst/>
              <a:gdLst/>
              <a:ahLst/>
              <a:cxnLst/>
              <a:rect l="l" t="t" r="r" b="b"/>
              <a:pathLst>
                <a:path w="1309" h="1941" fill="none" extrusionOk="0">
                  <a:moveTo>
                    <a:pt x="1308" y="0"/>
                  </a:moveTo>
                  <a:lnTo>
                    <a:pt x="0" y="1941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9"/>
            <p:cNvSpPr/>
            <p:nvPr/>
          </p:nvSpPr>
          <p:spPr>
            <a:xfrm>
              <a:off x="1602975" y="3348650"/>
              <a:ext cx="21800" cy="28425"/>
            </a:xfrm>
            <a:custGeom>
              <a:avLst/>
              <a:gdLst/>
              <a:ahLst/>
              <a:cxnLst/>
              <a:rect l="l" t="t" r="r" b="b"/>
              <a:pathLst>
                <a:path w="872" h="1137" fill="none" extrusionOk="0">
                  <a:moveTo>
                    <a:pt x="871" y="0"/>
                  </a:moveTo>
                  <a:lnTo>
                    <a:pt x="0" y="1136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9"/>
            <p:cNvSpPr/>
            <p:nvPr/>
          </p:nvSpPr>
          <p:spPr>
            <a:xfrm>
              <a:off x="1647100" y="3363300"/>
              <a:ext cx="8500" cy="13000"/>
            </a:xfrm>
            <a:custGeom>
              <a:avLst/>
              <a:gdLst/>
              <a:ahLst/>
              <a:cxnLst/>
              <a:rect l="l" t="t" r="r" b="b"/>
              <a:pathLst>
                <a:path w="340" h="520" fill="none" extrusionOk="0">
                  <a:moveTo>
                    <a:pt x="340" y="0"/>
                  </a:moveTo>
                  <a:cubicBezTo>
                    <a:pt x="227" y="173"/>
                    <a:pt x="116" y="347"/>
                    <a:pt x="1" y="519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9"/>
            <p:cNvSpPr/>
            <p:nvPr/>
          </p:nvSpPr>
          <p:spPr>
            <a:xfrm>
              <a:off x="1400975" y="4906925"/>
              <a:ext cx="578750" cy="564075"/>
            </a:xfrm>
            <a:custGeom>
              <a:avLst/>
              <a:gdLst/>
              <a:ahLst/>
              <a:cxnLst/>
              <a:rect l="l" t="t" r="r" b="b"/>
              <a:pathLst>
                <a:path w="23150" h="22563" extrusionOk="0">
                  <a:moveTo>
                    <a:pt x="15237" y="1"/>
                  </a:moveTo>
                  <a:cubicBezTo>
                    <a:pt x="15197" y="1"/>
                    <a:pt x="15156" y="16"/>
                    <a:pt x="15127" y="47"/>
                  </a:cubicBezTo>
                  <a:lnTo>
                    <a:pt x="2642" y="12665"/>
                  </a:lnTo>
                  <a:cubicBezTo>
                    <a:pt x="201" y="15132"/>
                    <a:pt x="0" y="18907"/>
                    <a:pt x="2200" y="21076"/>
                  </a:cubicBezTo>
                  <a:cubicBezTo>
                    <a:pt x="3208" y="22073"/>
                    <a:pt x="4546" y="22563"/>
                    <a:pt x="5935" y="22563"/>
                  </a:cubicBezTo>
                  <a:cubicBezTo>
                    <a:pt x="7575" y="22563"/>
                    <a:pt x="9287" y="21880"/>
                    <a:pt x="10609" y="20544"/>
                  </a:cubicBezTo>
                  <a:lnTo>
                    <a:pt x="23091" y="7926"/>
                  </a:lnTo>
                  <a:cubicBezTo>
                    <a:pt x="23150" y="7865"/>
                    <a:pt x="23150" y="7767"/>
                    <a:pt x="23085" y="7703"/>
                  </a:cubicBezTo>
                  <a:lnTo>
                    <a:pt x="15350" y="47"/>
                  </a:lnTo>
                  <a:cubicBezTo>
                    <a:pt x="15319" y="16"/>
                    <a:pt x="15278" y="1"/>
                    <a:pt x="15237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9"/>
            <p:cNvSpPr/>
            <p:nvPr/>
          </p:nvSpPr>
          <p:spPr>
            <a:xfrm>
              <a:off x="1788825" y="4438575"/>
              <a:ext cx="654375" cy="656250"/>
            </a:xfrm>
            <a:custGeom>
              <a:avLst/>
              <a:gdLst/>
              <a:ahLst/>
              <a:cxnLst/>
              <a:rect l="l" t="t" r="r" b="b"/>
              <a:pathLst>
                <a:path w="26175" h="26250" extrusionOk="0">
                  <a:moveTo>
                    <a:pt x="6166" y="15168"/>
                  </a:moveTo>
                  <a:cubicBezTo>
                    <a:pt x="5665" y="16556"/>
                    <a:pt x="5336" y="17995"/>
                    <a:pt x="5181" y="19462"/>
                  </a:cubicBezTo>
                  <a:cubicBezTo>
                    <a:pt x="5333" y="17995"/>
                    <a:pt x="5665" y="16551"/>
                    <a:pt x="6166" y="15168"/>
                  </a:cubicBezTo>
                  <a:close/>
                  <a:moveTo>
                    <a:pt x="18262" y="1"/>
                  </a:moveTo>
                  <a:cubicBezTo>
                    <a:pt x="18221" y="1"/>
                    <a:pt x="18180" y="16"/>
                    <a:pt x="18149" y="47"/>
                  </a:cubicBezTo>
                  <a:lnTo>
                    <a:pt x="60" y="18324"/>
                  </a:lnTo>
                  <a:cubicBezTo>
                    <a:pt x="1" y="18385"/>
                    <a:pt x="1" y="18488"/>
                    <a:pt x="60" y="18550"/>
                  </a:cubicBezTo>
                  <a:lnTo>
                    <a:pt x="7795" y="26205"/>
                  </a:lnTo>
                  <a:cubicBezTo>
                    <a:pt x="7826" y="26235"/>
                    <a:pt x="7867" y="26250"/>
                    <a:pt x="7908" y="26250"/>
                  </a:cubicBezTo>
                  <a:cubicBezTo>
                    <a:pt x="7949" y="26250"/>
                    <a:pt x="7990" y="26235"/>
                    <a:pt x="8021" y="26205"/>
                  </a:cubicBezTo>
                  <a:lnTo>
                    <a:pt x="26108" y="7926"/>
                  </a:lnTo>
                  <a:cubicBezTo>
                    <a:pt x="26174" y="7865"/>
                    <a:pt x="26174" y="7762"/>
                    <a:pt x="26110" y="7703"/>
                  </a:cubicBezTo>
                  <a:lnTo>
                    <a:pt x="18375" y="47"/>
                  </a:lnTo>
                  <a:cubicBezTo>
                    <a:pt x="18344" y="16"/>
                    <a:pt x="18303" y="1"/>
                    <a:pt x="18262" y="1"/>
                  </a:cubicBez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9"/>
            <p:cNvSpPr/>
            <p:nvPr/>
          </p:nvSpPr>
          <p:spPr>
            <a:xfrm>
              <a:off x="2252300" y="242200"/>
              <a:ext cx="4347225" cy="4384200"/>
            </a:xfrm>
            <a:custGeom>
              <a:avLst/>
              <a:gdLst/>
              <a:ahLst/>
              <a:cxnLst/>
              <a:rect l="l" t="t" r="r" b="b"/>
              <a:pathLst>
                <a:path w="173889" h="175368" extrusionOk="0">
                  <a:moveTo>
                    <a:pt x="172196" y="1"/>
                  </a:moveTo>
                  <a:cubicBezTo>
                    <a:pt x="171814" y="1"/>
                    <a:pt x="171396" y="158"/>
                    <a:pt x="170992" y="544"/>
                  </a:cubicBezTo>
                  <a:lnTo>
                    <a:pt x="65" y="167450"/>
                  </a:lnTo>
                  <a:cubicBezTo>
                    <a:pt x="3" y="167509"/>
                    <a:pt x="0" y="167612"/>
                    <a:pt x="65" y="167676"/>
                  </a:cubicBezTo>
                  <a:lnTo>
                    <a:pt x="7792" y="175321"/>
                  </a:lnTo>
                  <a:cubicBezTo>
                    <a:pt x="7824" y="175352"/>
                    <a:pt x="7865" y="175367"/>
                    <a:pt x="7905" y="175367"/>
                  </a:cubicBezTo>
                  <a:cubicBezTo>
                    <a:pt x="7947" y="175367"/>
                    <a:pt x="7988" y="175351"/>
                    <a:pt x="8021" y="175319"/>
                  </a:cubicBezTo>
                  <a:lnTo>
                    <a:pt x="173113" y="2633"/>
                  </a:lnTo>
                  <a:cubicBezTo>
                    <a:pt x="173889" y="1811"/>
                    <a:pt x="173717" y="929"/>
                    <a:pt x="173203" y="425"/>
                  </a:cubicBezTo>
                  <a:cubicBezTo>
                    <a:pt x="172944" y="168"/>
                    <a:pt x="172589" y="1"/>
                    <a:pt x="172196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9"/>
            <p:cNvSpPr/>
            <p:nvPr/>
          </p:nvSpPr>
          <p:spPr>
            <a:xfrm>
              <a:off x="1781825" y="4431200"/>
              <a:ext cx="463500" cy="569750"/>
            </a:xfrm>
            <a:custGeom>
              <a:avLst/>
              <a:gdLst/>
              <a:ahLst/>
              <a:cxnLst/>
              <a:rect l="l" t="t" r="r" b="b"/>
              <a:pathLst>
                <a:path w="18540" h="22790" fill="none" extrusionOk="0">
                  <a:moveTo>
                    <a:pt x="18539" y="0"/>
                  </a:moveTo>
                  <a:lnTo>
                    <a:pt x="1" y="18734"/>
                  </a:lnTo>
                  <a:lnTo>
                    <a:pt x="4097" y="22790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9"/>
            <p:cNvSpPr/>
            <p:nvPr/>
          </p:nvSpPr>
          <p:spPr>
            <a:xfrm>
              <a:off x="1396550" y="4899550"/>
              <a:ext cx="385300" cy="537125"/>
            </a:xfrm>
            <a:custGeom>
              <a:avLst/>
              <a:gdLst/>
              <a:ahLst/>
              <a:cxnLst/>
              <a:rect l="l" t="t" r="r" b="b"/>
              <a:pathLst>
                <a:path w="15412" h="21485" fill="none" extrusionOk="0">
                  <a:moveTo>
                    <a:pt x="15412" y="0"/>
                  </a:moveTo>
                  <a:lnTo>
                    <a:pt x="2704" y="12844"/>
                  </a:lnTo>
                  <a:cubicBezTo>
                    <a:pt x="198" y="15378"/>
                    <a:pt x="0" y="19246"/>
                    <a:pt x="2262" y="21484"/>
                  </a:cubicBezTo>
                  <a:lnTo>
                    <a:pt x="2262" y="21484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9"/>
            <p:cNvSpPr/>
            <p:nvPr/>
          </p:nvSpPr>
          <p:spPr>
            <a:xfrm>
              <a:off x="2245225" y="211450"/>
              <a:ext cx="4378600" cy="4422475"/>
            </a:xfrm>
            <a:custGeom>
              <a:avLst/>
              <a:gdLst/>
              <a:ahLst/>
              <a:cxnLst/>
              <a:rect l="l" t="t" r="r" b="b"/>
              <a:pathLst>
                <a:path w="175144" h="176899" fill="none" extrusionOk="0">
                  <a:moveTo>
                    <a:pt x="4097" y="172845"/>
                  </a:moveTo>
                  <a:lnTo>
                    <a:pt x="8193" y="176898"/>
                  </a:lnTo>
                  <a:lnTo>
                    <a:pt x="173509" y="3973"/>
                  </a:lnTo>
                  <a:cubicBezTo>
                    <a:pt x="175143" y="2234"/>
                    <a:pt x="172892" y="1"/>
                    <a:pt x="171168" y="1655"/>
                  </a:cubicBezTo>
                  <a:lnTo>
                    <a:pt x="1" y="168790"/>
                  </a:lnTo>
                  <a:lnTo>
                    <a:pt x="4097" y="172845"/>
                  </a:lnTo>
                  <a:close/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9"/>
            <p:cNvSpPr/>
            <p:nvPr/>
          </p:nvSpPr>
          <p:spPr>
            <a:xfrm>
              <a:off x="1884225" y="4633900"/>
              <a:ext cx="565850" cy="468375"/>
            </a:xfrm>
            <a:custGeom>
              <a:avLst/>
              <a:gdLst/>
              <a:ahLst/>
              <a:cxnLst/>
              <a:rect l="l" t="t" r="r" b="b"/>
              <a:pathLst>
                <a:path w="22634" h="18735" fill="none" extrusionOk="0">
                  <a:moveTo>
                    <a:pt x="22633" y="0"/>
                  </a:moveTo>
                  <a:lnTo>
                    <a:pt x="4097" y="18734"/>
                  </a:lnTo>
                  <a:lnTo>
                    <a:pt x="1" y="14682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9"/>
            <p:cNvSpPr/>
            <p:nvPr/>
          </p:nvSpPr>
          <p:spPr>
            <a:xfrm>
              <a:off x="1453075" y="5102250"/>
              <a:ext cx="533600" cy="390450"/>
            </a:xfrm>
            <a:custGeom>
              <a:avLst/>
              <a:gdLst/>
              <a:ahLst/>
              <a:cxnLst/>
              <a:rect l="l" t="t" r="r" b="b"/>
              <a:pathLst>
                <a:path w="21344" h="15618" fill="none" extrusionOk="0">
                  <a:moveTo>
                    <a:pt x="21343" y="0"/>
                  </a:moveTo>
                  <a:lnTo>
                    <a:pt x="8635" y="12844"/>
                  </a:lnTo>
                  <a:cubicBezTo>
                    <a:pt x="6130" y="15378"/>
                    <a:pt x="2260" y="15617"/>
                    <a:pt x="1" y="13376"/>
                  </a:cubicBezTo>
                  <a:lnTo>
                    <a:pt x="1" y="13376"/>
                  </a:lnTo>
                </a:path>
              </a:pathLst>
            </a:custGeom>
            <a:noFill/>
            <a:ln w="160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9"/>
            <p:cNvSpPr/>
            <p:nvPr/>
          </p:nvSpPr>
          <p:spPr>
            <a:xfrm>
              <a:off x="1918350" y="4817775"/>
              <a:ext cx="24625" cy="107375"/>
            </a:xfrm>
            <a:custGeom>
              <a:avLst/>
              <a:gdLst/>
              <a:ahLst/>
              <a:cxnLst/>
              <a:rect l="l" t="t" r="r" b="b"/>
              <a:pathLst>
                <a:path w="985" h="4295" fill="none" extrusionOk="0">
                  <a:moveTo>
                    <a:pt x="985" y="0"/>
                  </a:moveTo>
                  <a:cubicBezTo>
                    <a:pt x="484" y="1388"/>
                    <a:pt x="152" y="2827"/>
                    <a:pt x="0" y="429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9"/>
            <p:cNvSpPr/>
            <p:nvPr/>
          </p:nvSpPr>
          <p:spPr>
            <a:xfrm>
              <a:off x="1973850" y="4737975"/>
              <a:ext cx="50925" cy="241525"/>
            </a:xfrm>
            <a:custGeom>
              <a:avLst/>
              <a:gdLst/>
              <a:ahLst/>
              <a:cxnLst/>
              <a:rect l="l" t="t" r="r" b="b"/>
              <a:pathLst>
                <a:path w="2037" h="9661" fill="none" extrusionOk="0">
                  <a:moveTo>
                    <a:pt x="2036" y="0"/>
                  </a:moveTo>
                  <a:cubicBezTo>
                    <a:pt x="1162" y="3174"/>
                    <a:pt x="486" y="6404"/>
                    <a:pt x="1" y="966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9"/>
            <p:cNvSpPr/>
            <p:nvPr/>
          </p:nvSpPr>
          <p:spPr>
            <a:xfrm>
              <a:off x="2059375" y="4658425"/>
              <a:ext cx="55150" cy="237625"/>
            </a:xfrm>
            <a:custGeom>
              <a:avLst/>
              <a:gdLst/>
              <a:ahLst/>
              <a:cxnLst/>
              <a:rect l="l" t="t" r="r" b="b"/>
              <a:pathLst>
                <a:path w="2206" h="9505" fill="none" extrusionOk="0">
                  <a:moveTo>
                    <a:pt x="2205" y="1"/>
                  </a:moveTo>
                  <a:cubicBezTo>
                    <a:pt x="1468" y="3167"/>
                    <a:pt x="735" y="6335"/>
                    <a:pt x="0" y="9504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9"/>
            <p:cNvSpPr/>
            <p:nvPr/>
          </p:nvSpPr>
          <p:spPr>
            <a:xfrm>
              <a:off x="2146175" y="4622200"/>
              <a:ext cx="52900" cy="202000"/>
            </a:xfrm>
            <a:custGeom>
              <a:avLst/>
              <a:gdLst/>
              <a:ahLst/>
              <a:cxnLst/>
              <a:rect l="l" t="t" r="r" b="b"/>
              <a:pathLst>
                <a:path w="2116" h="8080" fill="none" extrusionOk="0">
                  <a:moveTo>
                    <a:pt x="2115" y="0"/>
                  </a:moveTo>
                  <a:cubicBezTo>
                    <a:pt x="1411" y="2691"/>
                    <a:pt x="704" y="5387"/>
                    <a:pt x="0" y="8080"/>
                  </a:cubicBez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9"/>
            <p:cNvSpPr/>
            <p:nvPr/>
          </p:nvSpPr>
          <p:spPr>
            <a:xfrm>
              <a:off x="2243375" y="4627725"/>
              <a:ext cx="14800" cy="56550"/>
            </a:xfrm>
            <a:custGeom>
              <a:avLst/>
              <a:gdLst/>
              <a:ahLst/>
              <a:cxnLst/>
              <a:rect l="l" t="t" r="r" b="b"/>
              <a:pathLst>
                <a:path w="592" h="2262" fill="none" extrusionOk="0">
                  <a:moveTo>
                    <a:pt x="591" y="0"/>
                  </a:moveTo>
                  <a:lnTo>
                    <a:pt x="0" y="2262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9"/>
            <p:cNvSpPr/>
            <p:nvPr/>
          </p:nvSpPr>
          <p:spPr>
            <a:xfrm>
              <a:off x="2318675" y="4638650"/>
              <a:ext cx="11125" cy="34000"/>
            </a:xfrm>
            <a:custGeom>
              <a:avLst/>
              <a:gdLst/>
              <a:ahLst/>
              <a:cxnLst/>
              <a:rect l="l" t="t" r="r" b="b"/>
              <a:pathLst>
                <a:path w="445" h="1360" fill="none" extrusionOk="0">
                  <a:moveTo>
                    <a:pt x="445" y="0"/>
                  </a:moveTo>
                  <a:lnTo>
                    <a:pt x="0" y="1360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9"/>
            <p:cNvSpPr/>
            <p:nvPr/>
          </p:nvSpPr>
          <p:spPr>
            <a:xfrm>
              <a:off x="2359975" y="4642175"/>
              <a:ext cx="3675" cy="15125"/>
            </a:xfrm>
            <a:custGeom>
              <a:avLst/>
              <a:gdLst/>
              <a:ahLst/>
              <a:cxnLst/>
              <a:rect l="l" t="t" r="r" b="b"/>
              <a:pathLst>
                <a:path w="147" h="605" fill="none" extrusionOk="0">
                  <a:moveTo>
                    <a:pt x="147" y="1"/>
                  </a:moveTo>
                  <a:lnTo>
                    <a:pt x="1" y="605"/>
                  </a:lnTo>
                </a:path>
              </a:pathLst>
            </a:custGeom>
            <a:noFill/>
            <a:ln w="20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34" name="Google Shape;3134;p9"/>
          <p:cNvGrpSpPr/>
          <p:nvPr/>
        </p:nvGrpSpPr>
        <p:grpSpPr>
          <a:xfrm rot="-459837">
            <a:off x="6434390" y="3824129"/>
            <a:ext cx="959096" cy="812470"/>
            <a:chOff x="652525" y="176550"/>
            <a:chExt cx="6269975" cy="5311425"/>
          </a:xfrm>
        </p:grpSpPr>
        <p:sp>
          <p:nvSpPr>
            <p:cNvPr id="3135" name="Google Shape;3135;p9"/>
            <p:cNvSpPr/>
            <p:nvPr/>
          </p:nvSpPr>
          <p:spPr>
            <a:xfrm>
              <a:off x="2949375" y="1608750"/>
              <a:ext cx="494175" cy="348600"/>
            </a:xfrm>
            <a:custGeom>
              <a:avLst/>
              <a:gdLst/>
              <a:ahLst/>
              <a:cxnLst/>
              <a:rect l="l" t="t" r="r" b="b"/>
              <a:pathLst>
                <a:path w="19767" h="13944" extrusionOk="0">
                  <a:moveTo>
                    <a:pt x="19386" y="1"/>
                  </a:moveTo>
                  <a:cubicBezTo>
                    <a:pt x="18953" y="1"/>
                    <a:pt x="17673" y="244"/>
                    <a:pt x="17511" y="244"/>
                  </a:cubicBezTo>
                  <a:cubicBezTo>
                    <a:pt x="17509" y="244"/>
                    <a:pt x="17507" y="244"/>
                    <a:pt x="17505" y="244"/>
                  </a:cubicBezTo>
                  <a:cubicBezTo>
                    <a:pt x="17228" y="234"/>
                    <a:pt x="16953" y="229"/>
                    <a:pt x="16680" y="229"/>
                  </a:cubicBezTo>
                  <a:cubicBezTo>
                    <a:pt x="14665" y="229"/>
                    <a:pt x="12769" y="496"/>
                    <a:pt x="11036" y="1019"/>
                  </a:cubicBezTo>
                  <a:cubicBezTo>
                    <a:pt x="4877" y="2874"/>
                    <a:pt x="2036" y="7501"/>
                    <a:pt x="892" y="10087"/>
                  </a:cubicBezTo>
                  <a:cubicBezTo>
                    <a:pt x="810" y="10276"/>
                    <a:pt x="0" y="11129"/>
                    <a:pt x="105" y="11306"/>
                  </a:cubicBezTo>
                  <a:cubicBezTo>
                    <a:pt x="119" y="11331"/>
                    <a:pt x="152" y="11342"/>
                    <a:pt x="198" y="11342"/>
                  </a:cubicBezTo>
                  <a:cubicBezTo>
                    <a:pt x="474" y="11342"/>
                    <a:pt x="1223" y="10967"/>
                    <a:pt x="1411" y="10967"/>
                  </a:cubicBezTo>
                  <a:cubicBezTo>
                    <a:pt x="1414" y="10967"/>
                    <a:pt x="1416" y="10967"/>
                    <a:pt x="1418" y="10967"/>
                  </a:cubicBezTo>
                  <a:cubicBezTo>
                    <a:pt x="4564" y="11195"/>
                    <a:pt x="7524" y="11953"/>
                    <a:pt x="10367" y="13294"/>
                  </a:cubicBezTo>
                  <a:lnTo>
                    <a:pt x="10731" y="12765"/>
                  </a:lnTo>
                  <a:lnTo>
                    <a:pt x="10466" y="13335"/>
                  </a:lnTo>
                  <a:cubicBezTo>
                    <a:pt x="10599" y="13398"/>
                    <a:pt x="11103" y="13943"/>
                    <a:pt x="11270" y="13943"/>
                  </a:cubicBezTo>
                  <a:cubicBezTo>
                    <a:pt x="11277" y="13943"/>
                    <a:pt x="11283" y="13942"/>
                    <a:pt x="11288" y="13941"/>
                  </a:cubicBezTo>
                  <a:cubicBezTo>
                    <a:pt x="11317" y="13933"/>
                    <a:pt x="11441" y="13359"/>
                    <a:pt x="11470" y="13344"/>
                  </a:cubicBezTo>
                  <a:cubicBezTo>
                    <a:pt x="11640" y="13267"/>
                    <a:pt x="11288" y="13105"/>
                    <a:pt x="11337" y="12928"/>
                  </a:cubicBezTo>
                  <a:cubicBezTo>
                    <a:pt x="12010" y="10390"/>
                    <a:pt x="13760" y="5513"/>
                    <a:pt x="17929" y="1310"/>
                  </a:cubicBezTo>
                  <a:cubicBezTo>
                    <a:pt x="18172" y="1066"/>
                    <a:pt x="19767" y="268"/>
                    <a:pt x="19522" y="23"/>
                  </a:cubicBezTo>
                  <a:cubicBezTo>
                    <a:pt x="19506" y="8"/>
                    <a:pt x="19458" y="1"/>
                    <a:pt x="19386" y="1"/>
                  </a:cubicBezTo>
                  <a:close/>
                </a:path>
              </a:pathLst>
            </a:custGeom>
            <a:solidFill>
              <a:srgbClr val="F4942E"/>
            </a:solidFill>
            <a:ln w="1817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9"/>
            <p:cNvSpPr/>
            <p:nvPr/>
          </p:nvSpPr>
          <p:spPr>
            <a:xfrm>
              <a:off x="3793275" y="1326150"/>
              <a:ext cx="753300" cy="364725"/>
            </a:xfrm>
            <a:custGeom>
              <a:avLst/>
              <a:gdLst/>
              <a:ahLst/>
              <a:cxnLst/>
              <a:rect l="l" t="t" r="r" b="b"/>
              <a:pathLst>
                <a:path w="30132" h="14589" extrusionOk="0">
                  <a:moveTo>
                    <a:pt x="20169" y="0"/>
                  </a:moveTo>
                  <a:cubicBezTo>
                    <a:pt x="17522" y="0"/>
                    <a:pt x="15063" y="327"/>
                    <a:pt x="12992" y="951"/>
                  </a:cubicBezTo>
                  <a:cubicBezTo>
                    <a:pt x="11686" y="1341"/>
                    <a:pt x="10426" y="1877"/>
                    <a:pt x="9240" y="2551"/>
                  </a:cubicBezTo>
                  <a:cubicBezTo>
                    <a:pt x="4393" y="5307"/>
                    <a:pt x="2000" y="9725"/>
                    <a:pt x="1007" y="12117"/>
                  </a:cubicBezTo>
                  <a:cubicBezTo>
                    <a:pt x="873" y="12437"/>
                    <a:pt x="1" y="13278"/>
                    <a:pt x="321" y="13412"/>
                  </a:cubicBezTo>
                  <a:cubicBezTo>
                    <a:pt x="325" y="13413"/>
                    <a:pt x="330" y="13414"/>
                    <a:pt x="337" y="13414"/>
                  </a:cubicBezTo>
                  <a:cubicBezTo>
                    <a:pt x="505" y="13414"/>
                    <a:pt x="1546" y="12992"/>
                    <a:pt x="1644" y="12985"/>
                  </a:cubicBezTo>
                  <a:cubicBezTo>
                    <a:pt x="2082" y="12944"/>
                    <a:pt x="2525" y="12914"/>
                    <a:pt x="2990" y="12914"/>
                  </a:cubicBezTo>
                  <a:cubicBezTo>
                    <a:pt x="3187" y="12914"/>
                    <a:pt x="3387" y="12920"/>
                    <a:pt x="3593" y="12932"/>
                  </a:cubicBezTo>
                  <a:cubicBezTo>
                    <a:pt x="7713" y="13162"/>
                    <a:pt x="10804" y="13642"/>
                    <a:pt x="13315" y="14030"/>
                  </a:cubicBezTo>
                  <a:cubicBezTo>
                    <a:pt x="15396" y="14347"/>
                    <a:pt x="16974" y="14589"/>
                    <a:pt x="18360" y="14589"/>
                  </a:cubicBezTo>
                  <a:cubicBezTo>
                    <a:pt x="19250" y="14589"/>
                    <a:pt x="20060" y="14489"/>
                    <a:pt x="20872" y="14246"/>
                  </a:cubicBezTo>
                  <a:cubicBezTo>
                    <a:pt x="22159" y="13858"/>
                    <a:pt x="23393" y="13118"/>
                    <a:pt x="24874" y="11841"/>
                  </a:cubicBezTo>
                  <a:cubicBezTo>
                    <a:pt x="26689" y="10278"/>
                    <a:pt x="27501" y="7716"/>
                    <a:pt x="28364" y="4991"/>
                  </a:cubicBezTo>
                  <a:cubicBezTo>
                    <a:pt x="28640" y="4119"/>
                    <a:pt x="29675" y="2665"/>
                    <a:pt x="30010" y="1758"/>
                  </a:cubicBezTo>
                  <a:cubicBezTo>
                    <a:pt x="30131" y="1436"/>
                    <a:pt x="29217" y="1625"/>
                    <a:pt x="28895" y="1508"/>
                  </a:cubicBezTo>
                  <a:cubicBezTo>
                    <a:pt x="28880" y="1501"/>
                    <a:pt x="29777" y="1351"/>
                    <a:pt x="29760" y="1344"/>
                  </a:cubicBezTo>
                  <a:cubicBezTo>
                    <a:pt x="26515" y="433"/>
                    <a:pt x="23217" y="0"/>
                    <a:pt x="20169" y="0"/>
                  </a:cubicBezTo>
                  <a:close/>
                </a:path>
              </a:pathLst>
            </a:custGeom>
            <a:solidFill>
              <a:schemeClr val="accent3"/>
            </a:solidFill>
            <a:ln w="18975" cap="flat" cmpd="sng">
              <a:solidFill>
                <a:schemeClr val="accent3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9"/>
            <p:cNvSpPr/>
            <p:nvPr/>
          </p:nvSpPr>
          <p:spPr>
            <a:xfrm>
              <a:off x="744075" y="1071650"/>
              <a:ext cx="6160475" cy="4388750"/>
            </a:xfrm>
            <a:custGeom>
              <a:avLst/>
              <a:gdLst/>
              <a:ahLst/>
              <a:cxnLst/>
              <a:rect l="l" t="t" r="r" b="b"/>
              <a:pathLst>
                <a:path w="246419" h="175550" extrusionOk="0">
                  <a:moveTo>
                    <a:pt x="216780" y="1"/>
                  </a:moveTo>
                  <a:cubicBezTo>
                    <a:pt x="216726" y="1"/>
                    <a:pt x="216233" y="2437"/>
                    <a:pt x="216184" y="2454"/>
                  </a:cubicBezTo>
                  <a:cubicBezTo>
                    <a:pt x="215983" y="2517"/>
                    <a:pt x="216524" y="3455"/>
                    <a:pt x="216456" y="3654"/>
                  </a:cubicBezTo>
                  <a:cubicBezTo>
                    <a:pt x="216087" y="4943"/>
                    <a:pt x="215642" y="5992"/>
                    <a:pt x="215060" y="6928"/>
                  </a:cubicBezTo>
                  <a:cubicBezTo>
                    <a:pt x="212086" y="11829"/>
                    <a:pt x="206404" y="18439"/>
                    <a:pt x="196254" y="22045"/>
                  </a:cubicBezTo>
                  <a:cubicBezTo>
                    <a:pt x="192157" y="23488"/>
                    <a:pt x="188371" y="24733"/>
                    <a:pt x="184605" y="25972"/>
                  </a:cubicBezTo>
                  <a:cubicBezTo>
                    <a:pt x="182363" y="26699"/>
                    <a:pt x="180191" y="27404"/>
                    <a:pt x="178036" y="28161"/>
                  </a:cubicBezTo>
                  <a:cubicBezTo>
                    <a:pt x="168222" y="31484"/>
                    <a:pt x="158789" y="35110"/>
                    <a:pt x="146197" y="42255"/>
                  </a:cubicBezTo>
                  <a:cubicBezTo>
                    <a:pt x="137525" y="47197"/>
                    <a:pt x="128746" y="50913"/>
                    <a:pt x="118566" y="53979"/>
                  </a:cubicBezTo>
                  <a:cubicBezTo>
                    <a:pt x="112538" y="55794"/>
                    <a:pt x="106653" y="57200"/>
                    <a:pt x="100908" y="58565"/>
                  </a:cubicBezTo>
                  <a:cubicBezTo>
                    <a:pt x="97951" y="59270"/>
                    <a:pt x="95021" y="59971"/>
                    <a:pt x="92103" y="60717"/>
                  </a:cubicBezTo>
                  <a:cubicBezTo>
                    <a:pt x="91249" y="60923"/>
                    <a:pt x="90408" y="61175"/>
                    <a:pt x="89567" y="61430"/>
                  </a:cubicBezTo>
                  <a:cubicBezTo>
                    <a:pt x="82844" y="63454"/>
                    <a:pt x="76913" y="66447"/>
                    <a:pt x="71636" y="69108"/>
                  </a:cubicBezTo>
                  <a:cubicBezTo>
                    <a:pt x="71088" y="69377"/>
                    <a:pt x="70543" y="69646"/>
                    <a:pt x="70019" y="69911"/>
                  </a:cubicBezTo>
                  <a:cubicBezTo>
                    <a:pt x="66018" y="71927"/>
                    <a:pt x="62220" y="73752"/>
                    <a:pt x="58523" y="74865"/>
                  </a:cubicBezTo>
                  <a:cubicBezTo>
                    <a:pt x="56364" y="75514"/>
                    <a:pt x="54352" y="75885"/>
                    <a:pt x="52408" y="76023"/>
                  </a:cubicBezTo>
                  <a:cubicBezTo>
                    <a:pt x="51522" y="76075"/>
                    <a:pt x="50660" y="76099"/>
                    <a:pt x="49816" y="76099"/>
                  </a:cubicBezTo>
                  <a:cubicBezTo>
                    <a:pt x="44603" y="76099"/>
                    <a:pt x="40085" y="75176"/>
                    <a:pt x="34961" y="74104"/>
                  </a:cubicBezTo>
                  <a:cubicBezTo>
                    <a:pt x="29964" y="73071"/>
                    <a:pt x="24287" y="71872"/>
                    <a:pt x="16892" y="71401"/>
                  </a:cubicBezTo>
                  <a:cubicBezTo>
                    <a:pt x="10699" y="71013"/>
                    <a:pt x="5643" y="69266"/>
                    <a:pt x="2262" y="66302"/>
                  </a:cubicBezTo>
                  <a:cubicBezTo>
                    <a:pt x="2092" y="66155"/>
                    <a:pt x="1998" y="65674"/>
                    <a:pt x="1825" y="65674"/>
                  </a:cubicBezTo>
                  <a:cubicBezTo>
                    <a:pt x="1815" y="65674"/>
                    <a:pt x="1805" y="65675"/>
                    <a:pt x="1794" y="65679"/>
                  </a:cubicBezTo>
                  <a:cubicBezTo>
                    <a:pt x="1794" y="65679"/>
                    <a:pt x="1794" y="65679"/>
                    <a:pt x="1794" y="65679"/>
                  </a:cubicBezTo>
                  <a:cubicBezTo>
                    <a:pt x="1731" y="65679"/>
                    <a:pt x="284" y="63044"/>
                    <a:pt x="220" y="63044"/>
                  </a:cubicBezTo>
                  <a:cubicBezTo>
                    <a:pt x="219" y="63044"/>
                    <a:pt x="219" y="63044"/>
                    <a:pt x="219" y="63044"/>
                  </a:cubicBezTo>
                  <a:cubicBezTo>
                    <a:pt x="0" y="63189"/>
                    <a:pt x="1164" y="66660"/>
                    <a:pt x="1244" y="66922"/>
                  </a:cubicBezTo>
                  <a:cubicBezTo>
                    <a:pt x="13419" y="117517"/>
                    <a:pt x="20957" y="148713"/>
                    <a:pt x="23048" y="157143"/>
                  </a:cubicBezTo>
                  <a:cubicBezTo>
                    <a:pt x="25484" y="167144"/>
                    <a:pt x="51921" y="173797"/>
                    <a:pt x="64847" y="174983"/>
                  </a:cubicBezTo>
                  <a:cubicBezTo>
                    <a:pt x="69024" y="175359"/>
                    <a:pt x="72971" y="175550"/>
                    <a:pt x="76796" y="175550"/>
                  </a:cubicBezTo>
                  <a:cubicBezTo>
                    <a:pt x="83818" y="175550"/>
                    <a:pt x="90423" y="174905"/>
                    <a:pt x="97263" y="173574"/>
                  </a:cubicBezTo>
                  <a:cubicBezTo>
                    <a:pt x="97464" y="173540"/>
                    <a:pt x="97685" y="173497"/>
                    <a:pt x="97903" y="173434"/>
                  </a:cubicBezTo>
                  <a:cubicBezTo>
                    <a:pt x="100647" y="172896"/>
                    <a:pt x="103725" y="172074"/>
                    <a:pt x="107588" y="170911"/>
                  </a:cubicBezTo>
                  <a:cubicBezTo>
                    <a:pt x="109845" y="170232"/>
                    <a:pt x="112121" y="169519"/>
                    <a:pt x="114411" y="168778"/>
                  </a:cubicBezTo>
                  <a:cubicBezTo>
                    <a:pt x="116678" y="168041"/>
                    <a:pt x="118997" y="167316"/>
                    <a:pt x="121280" y="166630"/>
                  </a:cubicBezTo>
                  <a:cubicBezTo>
                    <a:pt x="126443" y="165074"/>
                    <a:pt x="130316" y="164117"/>
                    <a:pt x="133841" y="163554"/>
                  </a:cubicBezTo>
                  <a:cubicBezTo>
                    <a:pt x="141047" y="162352"/>
                    <a:pt x="148260" y="160651"/>
                    <a:pt x="155943" y="158336"/>
                  </a:cubicBezTo>
                  <a:cubicBezTo>
                    <a:pt x="171286" y="153716"/>
                    <a:pt x="185901" y="147378"/>
                    <a:pt x="199557" y="141248"/>
                  </a:cubicBezTo>
                  <a:cubicBezTo>
                    <a:pt x="204565" y="139006"/>
                    <a:pt x="209109" y="136616"/>
                    <a:pt x="213232" y="134224"/>
                  </a:cubicBezTo>
                  <a:cubicBezTo>
                    <a:pt x="225943" y="126783"/>
                    <a:pt x="234525" y="118932"/>
                    <a:pt x="239855" y="113059"/>
                  </a:cubicBezTo>
                  <a:cubicBezTo>
                    <a:pt x="240369" y="112511"/>
                    <a:pt x="240864" y="111973"/>
                    <a:pt x="241385" y="111447"/>
                  </a:cubicBezTo>
                  <a:cubicBezTo>
                    <a:pt x="244095" y="108616"/>
                    <a:pt x="246419" y="106161"/>
                    <a:pt x="246038" y="102899"/>
                  </a:cubicBezTo>
                  <a:cubicBezTo>
                    <a:pt x="245217" y="98172"/>
                    <a:pt x="243392" y="91415"/>
                    <a:pt x="241768" y="85411"/>
                  </a:cubicBezTo>
                  <a:cubicBezTo>
                    <a:pt x="240970" y="82507"/>
                    <a:pt x="240219" y="79749"/>
                    <a:pt x="239659" y="77458"/>
                  </a:cubicBezTo>
                  <a:cubicBezTo>
                    <a:pt x="238719" y="73733"/>
                    <a:pt x="238290" y="71350"/>
                    <a:pt x="237858" y="69043"/>
                  </a:cubicBezTo>
                  <a:cubicBezTo>
                    <a:pt x="237293" y="65940"/>
                    <a:pt x="236767" y="62983"/>
                    <a:pt x="235107" y="57040"/>
                  </a:cubicBezTo>
                  <a:cubicBezTo>
                    <a:pt x="232489" y="47767"/>
                    <a:pt x="231362" y="46196"/>
                    <a:pt x="230373" y="44817"/>
                  </a:cubicBezTo>
                  <a:cubicBezTo>
                    <a:pt x="229212" y="43229"/>
                    <a:pt x="228192" y="41833"/>
                    <a:pt x="225758" y="32014"/>
                  </a:cubicBezTo>
                  <a:cubicBezTo>
                    <a:pt x="223121" y="21522"/>
                    <a:pt x="220569" y="12525"/>
                    <a:pt x="217663" y="3656"/>
                  </a:cubicBezTo>
                  <a:cubicBezTo>
                    <a:pt x="217583" y="3392"/>
                    <a:pt x="217042" y="1"/>
                    <a:pt x="216781" y="1"/>
                  </a:cubicBezTo>
                  <a:cubicBezTo>
                    <a:pt x="216781" y="1"/>
                    <a:pt x="216781" y="1"/>
                    <a:pt x="216780" y="1"/>
                  </a:cubicBezTo>
                  <a:close/>
                </a:path>
              </a:pathLst>
            </a:custGeom>
            <a:solidFill>
              <a:schemeClr val="dk1"/>
            </a:solidFill>
            <a:ln w="18175" cap="flat" cmpd="sng">
              <a:solidFill>
                <a:schemeClr val="dk1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9"/>
            <p:cNvSpPr/>
            <p:nvPr/>
          </p:nvSpPr>
          <p:spPr>
            <a:xfrm>
              <a:off x="787400" y="2088450"/>
              <a:ext cx="222600" cy="195150"/>
            </a:xfrm>
            <a:custGeom>
              <a:avLst/>
              <a:gdLst/>
              <a:ahLst/>
              <a:cxnLst/>
              <a:rect l="l" t="t" r="r" b="b"/>
              <a:pathLst>
                <a:path w="8904" h="7806" extrusionOk="0">
                  <a:moveTo>
                    <a:pt x="8240" y="0"/>
                  </a:moveTo>
                  <a:cubicBezTo>
                    <a:pt x="8181" y="0"/>
                    <a:pt x="8121" y="9"/>
                    <a:pt x="8062" y="27"/>
                  </a:cubicBezTo>
                  <a:cubicBezTo>
                    <a:pt x="8011" y="44"/>
                    <a:pt x="7968" y="56"/>
                    <a:pt x="7924" y="95"/>
                  </a:cubicBezTo>
                  <a:cubicBezTo>
                    <a:pt x="4737" y="1947"/>
                    <a:pt x="2928" y="3328"/>
                    <a:pt x="2296" y="3832"/>
                  </a:cubicBezTo>
                  <a:cubicBezTo>
                    <a:pt x="1537" y="4455"/>
                    <a:pt x="820" y="5456"/>
                    <a:pt x="127" y="6896"/>
                  </a:cubicBezTo>
                  <a:cubicBezTo>
                    <a:pt x="1" y="7170"/>
                    <a:pt x="78" y="7512"/>
                    <a:pt x="311" y="7679"/>
                  </a:cubicBezTo>
                  <a:cubicBezTo>
                    <a:pt x="423" y="7767"/>
                    <a:pt x="544" y="7805"/>
                    <a:pt x="668" y="7805"/>
                  </a:cubicBezTo>
                  <a:cubicBezTo>
                    <a:pt x="732" y="7805"/>
                    <a:pt x="796" y="7795"/>
                    <a:pt x="861" y="7776"/>
                  </a:cubicBezTo>
                  <a:cubicBezTo>
                    <a:pt x="953" y="7744"/>
                    <a:pt x="1038" y="7703"/>
                    <a:pt x="1113" y="7647"/>
                  </a:cubicBezTo>
                  <a:cubicBezTo>
                    <a:pt x="2206" y="6588"/>
                    <a:pt x="3311" y="5730"/>
                    <a:pt x="4489" y="4773"/>
                  </a:cubicBezTo>
                  <a:cubicBezTo>
                    <a:pt x="5934" y="3658"/>
                    <a:pt x="7396" y="2509"/>
                    <a:pt x="8707" y="1040"/>
                  </a:cubicBezTo>
                  <a:cubicBezTo>
                    <a:pt x="8903" y="822"/>
                    <a:pt x="8903" y="483"/>
                    <a:pt x="8721" y="221"/>
                  </a:cubicBezTo>
                  <a:cubicBezTo>
                    <a:pt x="8597" y="80"/>
                    <a:pt x="8421" y="0"/>
                    <a:pt x="8240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9"/>
            <p:cNvSpPr/>
            <p:nvPr/>
          </p:nvSpPr>
          <p:spPr>
            <a:xfrm>
              <a:off x="1972275" y="1326250"/>
              <a:ext cx="1152425" cy="764100"/>
            </a:xfrm>
            <a:custGeom>
              <a:avLst/>
              <a:gdLst/>
              <a:ahLst/>
              <a:cxnLst/>
              <a:rect l="l" t="t" r="r" b="b"/>
              <a:pathLst>
                <a:path w="46097" h="30564" extrusionOk="0">
                  <a:moveTo>
                    <a:pt x="45752" y="0"/>
                  </a:moveTo>
                  <a:cubicBezTo>
                    <a:pt x="44860" y="0"/>
                    <a:pt x="41888" y="643"/>
                    <a:pt x="41634" y="680"/>
                  </a:cubicBezTo>
                  <a:cubicBezTo>
                    <a:pt x="39392" y="1003"/>
                    <a:pt x="37179" y="1495"/>
                    <a:pt x="35010" y="2147"/>
                  </a:cubicBezTo>
                  <a:cubicBezTo>
                    <a:pt x="18458" y="7130"/>
                    <a:pt x="7325" y="20354"/>
                    <a:pt x="2163" y="27793"/>
                  </a:cubicBezTo>
                  <a:cubicBezTo>
                    <a:pt x="1964" y="28077"/>
                    <a:pt x="1" y="30362"/>
                    <a:pt x="287" y="30559"/>
                  </a:cubicBezTo>
                  <a:cubicBezTo>
                    <a:pt x="291" y="30562"/>
                    <a:pt x="297" y="30563"/>
                    <a:pt x="305" y="30563"/>
                  </a:cubicBezTo>
                  <a:cubicBezTo>
                    <a:pt x="569" y="30563"/>
                    <a:pt x="2682" y="28802"/>
                    <a:pt x="2858" y="28750"/>
                  </a:cubicBezTo>
                  <a:lnTo>
                    <a:pt x="2895" y="28738"/>
                  </a:lnTo>
                  <a:cubicBezTo>
                    <a:pt x="3246" y="28607"/>
                    <a:pt x="3612" y="28484"/>
                    <a:pt x="3988" y="28372"/>
                  </a:cubicBezTo>
                  <a:cubicBezTo>
                    <a:pt x="5665" y="27868"/>
                    <a:pt x="7353" y="27614"/>
                    <a:pt x="9036" y="27614"/>
                  </a:cubicBezTo>
                  <a:cubicBezTo>
                    <a:pt x="10183" y="27614"/>
                    <a:pt x="11326" y="27732"/>
                    <a:pt x="12461" y="27968"/>
                  </a:cubicBezTo>
                  <a:cubicBezTo>
                    <a:pt x="12564" y="27989"/>
                    <a:pt x="13092" y="28763"/>
                    <a:pt x="13205" y="28763"/>
                  </a:cubicBezTo>
                  <a:cubicBezTo>
                    <a:pt x="13207" y="28763"/>
                    <a:pt x="13209" y="28763"/>
                    <a:pt x="13210" y="28763"/>
                  </a:cubicBezTo>
                  <a:cubicBezTo>
                    <a:pt x="13356" y="28716"/>
                    <a:pt x="13041" y="27817"/>
                    <a:pt x="13123" y="27686"/>
                  </a:cubicBezTo>
                  <a:cubicBezTo>
                    <a:pt x="15244" y="24247"/>
                    <a:pt x="23599" y="12220"/>
                    <a:pt x="42034" y="1846"/>
                  </a:cubicBezTo>
                  <a:cubicBezTo>
                    <a:pt x="42291" y="1698"/>
                    <a:pt x="46096" y="343"/>
                    <a:pt x="46002" y="57"/>
                  </a:cubicBezTo>
                  <a:cubicBezTo>
                    <a:pt x="45988" y="18"/>
                    <a:pt x="45898" y="0"/>
                    <a:pt x="45752" y="0"/>
                  </a:cubicBezTo>
                  <a:close/>
                </a:path>
              </a:pathLst>
            </a:custGeom>
            <a:solidFill>
              <a:schemeClr val="accent5"/>
            </a:solidFill>
            <a:ln w="18175" cap="flat" cmpd="sng">
              <a:solidFill>
                <a:schemeClr val="accent5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9"/>
            <p:cNvSpPr/>
            <p:nvPr/>
          </p:nvSpPr>
          <p:spPr>
            <a:xfrm>
              <a:off x="715000" y="253900"/>
              <a:ext cx="5437325" cy="2688725"/>
            </a:xfrm>
            <a:custGeom>
              <a:avLst/>
              <a:gdLst/>
              <a:ahLst/>
              <a:cxnLst/>
              <a:rect l="l" t="t" r="r" b="b"/>
              <a:pathLst>
                <a:path w="217493" h="107549" extrusionOk="0">
                  <a:moveTo>
                    <a:pt x="93165" y="28874"/>
                  </a:moveTo>
                  <a:cubicBezTo>
                    <a:pt x="95107" y="28874"/>
                    <a:pt x="97145" y="29258"/>
                    <a:pt x="99262" y="30030"/>
                  </a:cubicBezTo>
                  <a:cubicBezTo>
                    <a:pt x="99434" y="30081"/>
                    <a:pt x="99551" y="30205"/>
                    <a:pt x="99616" y="30343"/>
                  </a:cubicBezTo>
                  <a:cubicBezTo>
                    <a:pt x="99694" y="30503"/>
                    <a:pt x="99711" y="30653"/>
                    <a:pt x="99660" y="30828"/>
                  </a:cubicBezTo>
                  <a:cubicBezTo>
                    <a:pt x="99584" y="31004"/>
                    <a:pt x="99444" y="31155"/>
                    <a:pt x="99250" y="31211"/>
                  </a:cubicBezTo>
                  <a:cubicBezTo>
                    <a:pt x="99191" y="31229"/>
                    <a:pt x="99130" y="31238"/>
                    <a:pt x="99069" y="31238"/>
                  </a:cubicBezTo>
                  <a:cubicBezTo>
                    <a:pt x="98996" y="31238"/>
                    <a:pt x="98923" y="31225"/>
                    <a:pt x="98852" y="31198"/>
                  </a:cubicBezTo>
                  <a:cubicBezTo>
                    <a:pt x="96863" y="30487"/>
                    <a:pt x="94942" y="30125"/>
                    <a:pt x="93115" y="30125"/>
                  </a:cubicBezTo>
                  <a:cubicBezTo>
                    <a:pt x="91844" y="30125"/>
                    <a:pt x="90618" y="30300"/>
                    <a:pt x="89446" y="30653"/>
                  </a:cubicBezTo>
                  <a:cubicBezTo>
                    <a:pt x="84717" y="32078"/>
                    <a:pt x="82477" y="35947"/>
                    <a:pt x="82368" y="36111"/>
                  </a:cubicBezTo>
                  <a:cubicBezTo>
                    <a:pt x="82303" y="36235"/>
                    <a:pt x="82157" y="36359"/>
                    <a:pt x="82012" y="36402"/>
                  </a:cubicBezTo>
                  <a:cubicBezTo>
                    <a:pt x="81953" y="36420"/>
                    <a:pt x="81892" y="36429"/>
                    <a:pt x="81831" y="36429"/>
                  </a:cubicBezTo>
                  <a:cubicBezTo>
                    <a:pt x="81718" y="36429"/>
                    <a:pt x="81607" y="36398"/>
                    <a:pt x="81520" y="36337"/>
                  </a:cubicBezTo>
                  <a:cubicBezTo>
                    <a:pt x="81207" y="36174"/>
                    <a:pt x="81118" y="35784"/>
                    <a:pt x="81268" y="35501"/>
                  </a:cubicBezTo>
                  <a:cubicBezTo>
                    <a:pt x="81309" y="35462"/>
                    <a:pt x="83881" y="31048"/>
                    <a:pt x="89189" y="29451"/>
                  </a:cubicBezTo>
                  <a:cubicBezTo>
                    <a:pt x="90462" y="29067"/>
                    <a:pt x="91790" y="28874"/>
                    <a:pt x="93165" y="28874"/>
                  </a:cubicBezTo>
                  <a:close/>
                  <a:moveTo>
                    <a:pt x="195931" y="26887"/>
                  </a:moveTo>
                  <a:cubicBezTo>
                    <a:pt x="196065" y="26887"/>
                    <a:pt x="196207" y="26938"/>
                    <a:pt x="196321" y="27015"/>
                  </a:cubicBezTo>
                  <a:cubicBezTo>
                    <a:pt x="196454" y="27107"/>
                    <a:pt x="196551" y="27262"/>
                    <a:pt x="196568" y="27412"/>
                  </a:cubicBezTo>
                  <a:cubicBezTo>
                    <a:pt x="196612" y="27737"/>
                    <a:pt x="196415" y="28033"/>
                    <a:pt x="196054" y="28142"/>
                  </a:cubicBezTo>
                  <a:cubicBezTo>
                    <a:pt x="195705" y="28195"/>
                    <a:pt x="195361" y="28273"/>
                    <a:pt x="195024" y="28372"/>
                  </a:cubicBezTo>
                  <a:cubicBezTo>
                    <a:pt x="190821" y="29640"/>
                    <a:pt x="188950" y="34286"/>
                    <a:pt x="188327" y="36230"/>
                  </a:cubicBezTo>
                  <a:cubicBezTo>
                    <a:pt x="188230" y="36521"/>
                    <a:pt x="188383" y="36841"/>
                    <a:pt x="188662" y="36994"/>
                  </a:cubicBezTo>
                  <a:cubicBezTo>
                    <a:pt x="190768" y="37983"/>
                    <a:pt x="192772" y="39340"/>
                    <a:pt x="194629" y="40983"/>
                  </a:cubicBezTo>
                  <a:cubicBezTo>
                    <a:pt x="194743" y="41104"/>
                    <a:pt x="194816" y="41255"/>
                    <a:pt x="194838" y="41417"/>
                  </a:cubicBezTo>
                  <a:cubicBezTo>
                    <a:pt x="194842" y="41599"/>
                    <a:pt x="194782" y="41747"/>
                    <a:pt x="194665" y="41885"/>
                  </a:cubicBezTo>
                  <a:cubicBezTo>
                    <a:pt x="194610" y="41955"/>
                    <a:pt x="194496" y="42016"/>
                    <a:pt x="194399" y="42043"/>
                  </a:cubicBezTo>
                  <a:cubicBezTo>
                    <a:pt x="194332" y="42063"/>
                    <a:pt x="194264" y="42073"/>
                    <a:pt x="194197" y="42073"/>
                  </a:cubicBezTo>
                  <a:cubicBezTo>
                    <a:pt x="194049" y="42073"/>
                    <a:pt x="193907" y="42022"/>
                    <a:pt x="193783" y="41914"/>
                  </a:cubicBezTo>
                  <a:cubicBezTo>
                    <a:pt x="188139" y="36902"/>
                    <a:pt x="182655" y="36075"/>
                    <a:pt x="179647" y="36075"/>
                  </a:cubicBezTo>
                  <a:cubicBezTo>
                    <a:pt x="178255" y="36075"/>
                    <a:pt x="177393" y="36252"/>
                    <a:pt x="177292" y="36274"/>
                  </a:cubicBezTo>
                  <a:cubicBezTo>
                    <a:pt x="177243" y="36285"/>
                    <a:pt x="177195" y="36290"/>
                    <a:pt x="177148" y="36290"/>
                  </a:cubicBezTo>
                  <a:cubicBezTo>
                    <a:pt x="176861" y="36290"/>
                    <a:pt x="176611" y="36091"/>
                    <a:pt x="176552" y="35818"/>
                  </a:cubicBezTo>
                  <a:cubicBezTo>
                    <a:pt x="176482" y="35498"/>
                    <a:pt x="176642" y="35164"/>
                    <a:pt x="176955" y="35067"/>
                  </a:cubicBezTo>
                  <a:lnTo>
                    <a:pt x="176783" y="34490"/>
                  </a:lnTo>
                  <a:lnTo>
                    <a:pt x="177003" y="35050"/>
                  </a:lnTo>
                  <a:cubicBezTo>
                    <a:pt x="177088" y="35037"/>
                    <a:pt x="178071" y="34822"/>
                    <a:pt x="179668" y="34822"/>
                  </a:cubicBezTo>
                  <a:cubicBezTo>
                    <a:pt x="181346" y="34822"/>
                    <a:pt x="183702" y="35059"/>
                    <a:pt x="186408" y="36017"/>
                  </a:cubicBezTo>
                  <a:cubicBezTo>
                    <a:pt x="186476" y="36043"/>
                    <a:pt x="186548" y="36056"/>
                    <a:pt x="186621" y="36056"/>
                  </a:cubicBezTo>
                  <a:cubicBezTo>
                    <a:pt x="186683" y="36056"/>
                    <a:pt x="186745" y="36047"/>
                    <a:pt x="186805" y="36029"/>
                  </a:cubicBezTo>
                  <a:lnTo>
                    <a:pt x="186902" y="36002"/>
                  </a:lnTo>
                  <a:cubicBezTo>
                    <a:pt x="187038" y="35935"/>
                    <a:pt x="187152" y="35796"/>
                    <a:pt x="187207" y="35624"/>
                  </a:cubicBezTo>
                  <a:cubicBezTo>
                    <a:pt x="188058" y="33062"/>
                    <a:pt x="190128" y="28537"/>
                    <a:pt x="194641" y="27180"/>
                  </a:cubicBezTo>
                  <a:cubicBezTo>
                    <a:pt x="195046" y="27061"/>
                    <a:pt x="195451" y="26964"/>
                    <a:pt x="195863" y="26891"/>
                  </a:cubicBezTo>
                  <a:cubicBezTo>
                    <a:pt x="195885" y="26888"/>
                    <a:pt x="195908" y="26887"/>
                    <a:pt x="195931" y="26887"/>
                  </a:cubicBezTo>
                  <a:close/>
                  <a:moveTo>
                    <a:pt x="167151" y="25976"/>
                  </a:moveTo>
                  <a:cubicBezTo>
                    <a:pt x="167355" y="25976"/>
                    <a:pt x="167571" y="26088"/>
                    <a:pt x="167686" y="26264"/>
                  </a:cubicBezTo>
                  <a:cubicBezTo>
                    <a:pt x="167771" y="26394"/>
                    <a:pt x="167819" y="26564"/>
                    <a:pt x="167793" y="26729"/>
                  </a:cubicBezTo>
                  <a:cubicBezTo>
                    <a:pt x="167742" y="26901"/>
                    <a:pt x="167647" y="27034"/>
                    <a:pt x="167519" y="27124"/>
                  </a:cubicBezTo>
                  <a:cubicBezTo>
                    <a:pt x="164193" y="29383"/>
                    <a:pt x="163636" y="33009"/>
                    <a:pt x="163602" y="34982"/>
                  </a:cubicBezTo>
                  <a:cubicBezTo>
                    <a:pt x="163604" y="35164"/>
                    <a:pt x="162887" y="36344"/>
                    <a:pt x="163028" y="36460"/>
                  </a:cubicBezTo>
                  <a:cubicBezTo>
                    <a:pt x="163036" y="36467"/>
                    <a:pt x="163047" y="36470"/>
                    <a:pt x="163060" y="36470"/>
                  </a:cubicBezTo>
                  <a:cubicBezTo>
                    <a:pt x="163278" y="36470"/>
                    <a:pt x="164143" y="35637"/>
                    <a:pt x="164315" y="35605"/>
                  </a:cubicBezTo>
                  <a:cubicBezTo>
                    <a:pt x="165498" y="35455"/>
                    <a:pt x="166791" y="35390"/>
                    <a:pt x="168146" y="35390"/>
                  </a:cubicBezTo>
                  <a:cubicBezTo>
                    <a:pt x="168348" y="35390"/>
                    <a:pt x="168551" y="35391"/>
                    <a:pt x="168755" y="35394"/>
                  </a:cubicBezTo>
                  <a:cubicBezTo>
                    <a:pt x="169104" y="35421"/>
                    <a:pt x="169373" y="35704"/>
                    <a:pt x="169371" y="36044"/>
                  </a:cubicBezTo>
                  <a:cubicBezTo>
                    <a:pt x="169371" y="36305"/>
                    <a:pt x="169199" y="36516"/>
                    <a:pt x="168813" y="36633"/>
                  </a:cubicBezTo>
                  <a:lnTo>
                    <a:pt x="168716" y="36662"/>
                  </a:lnTo>
                  <a:cubicBezTo>
                    <a:pt x="168423" y="36653"/>
                    <a:pt x="168134" y="36649"/>
                    <a:pt x="167850" y="36649"/>
                  </a:cubicBezTo>
                  <a:cubicBezTo>
                    <a:pt x="166139" y="36649"/>
                    <a:pt x="164586" y="36803"/>
                    <a:pt x="163057" y="37083"/>
                  </a:cubicBezTo>
                  <a:cubicBezTo>
                    <a:pt x="162514" y="37195"/>
                    <a:pt x="162002" y="37323"/>
                    <a:pt x="161525" y="37469"/>
                  </a:cubicBezTo>
                  <a:cubicBezTo>
                    <a:pt x="155545" y="39267"/>
                    <a:pt x="154096" y="43843"/>
                    <a:pt x="152705" y="48269"/>
                  </a:cubicBezTo>
                  <a:cubicBezTo>
                    <a:pt x="151771" y="51168"/>
                    <a:pt x="150913" y="53890"/>
                    <a:pt x="148831" y="55669"/>
                  </a:cubicBezTo>
                  <a:cubicBezTo>
                    <a:pt x="147229" y="57041"/>
                    <a:pt x="145809" y="57889"/>
                    <a:pt x="144345" y="58328"/>
                  </a:cubicBezTo>
                  <a:cubicBezTo>
                    <a:pt x="143426" y="58604"/>
                    <a:pt x="142493" y="58714"/>
                    <a:pt x="141495" y="58714"/>
                  </a:cubicBezTo>
                  <a:cubicBezTo>
                    <a:pt x="139964" y="58714"/>
                    <a:pt x="138278" y="58456"/>
                    <a:pt x="136252" y="58146"/>
                  </a:cubicBezTo>
                  <a:cubicBezTo>
                    <a:pt x="133780" y="57766"/>
                    <a:pt x="130733" y="57296"/>
                    <a:pt x="126654" y="57056"/>
                  </a:cubicBezTo>
                  <a:cubicBezTo>
                    <a:pt x="126445" y="57044"/>
                    <a:pt x="126240" y="57038"/>
                    <a:pt x="126036" y="57038"/>
                  </a:cubicBezTo>
                  <a:cubicBezTo>
                    <a:pt x="125096" y="57038"/>
                    <a:pt x="124196" y="57167"/>
                    <a:pt x="123190" y="57470"/>
                  </a:cubicBezTo>
                  <a:cubicBezTo>
                    <a:pt x="123171" y="57469"/>
                    <a:pt x="123151" y="57469"/>
                    <a:pt x="123131" y="57469"/>
                  </a:cubicBezTo>
                  <a:cubicBezTo>
                    <a:pt x="123073" y="57469"/>
                    <a:pt x="123014" y="57473"/>
                    <a:pt x="122960" y="57489"/>
                  </a:cubicBezTo>
                  <a:cubicBezTo>
                    <a:pt x="119680" y="58505"/>
                    <a:pt x="117564" y="61052"/>
                    <a:pt x="115313" y="63745"/>
                  </a:cubicBezTo>
                  <a:cubicBezTo>
                    <a:pt x="113216" y="66264"/>
                    <a:pt x="111071" y="68872"/>
                    <a:pt x="107927" y="69819"/>
                  </a:cubicBezTo>
                  <a:cubicBezTo>
                    <a:pt x="107100" y="70069"/>
                    <a:pt x="106236" y="70194"/>
                    <a:pt x="105328" y="70194"/>
                  </a:cubicBezTo>
                  <a:cubicBezTo>
                    <a:pt x="103443" y="70194"/>
                    <a:pt x="101371" y="69653"/>
                    <a:pt x="99061" y="68564"/>
                  </a:cubicBezTo>
                  <a:cubicBezTo>
                    <a:pt x="95974" y="67092"/>
                    <a:pt x="92585" y="66358"/>
                    <a:pt x="88925" y="66358"/>
                  </a:cubicBezTo>
                  <a:cubicBezTo>
                    <a:pt x="85843" y="66358"/>
                    <a:pt x="82569" y="66878"/>
                    <a:pt x="79123" y="67917"/>
                  </a:cubicBezTo>
                  <a:cubicBezTo>
                    <a:pt x="74779" y="69225"/>
                    <a:pt x="71219" y="71058"/>
                    <a:pt x="68957" y="72340"/>
                  </a:cubicBezTo>
                  <a:cubicBezTo>
                    <a:pt x="68788" y="72471"/>
                    <a:pt x="67411" y="72357"/>
                    <a:pt x="67394" y="72568"/>
                  </a:cubicBezTo>
                  <a:cubicBezTo>
                    <a:pt x="67413" y="72798"/>
                    <a:pt x="68776" y="73310"/>
                    <a:pt x="68965" y="73411"/>
                  </a:cubicBezTo>
                  <a:cubicBezTo>
                    <a:pt x="70225" y="74211"/>
                    <a:pt x="71257" y="74946"/>
                    <a:pt x="72249" y="75799"/>
                  </a:cubicBezTo>
                  <a:cubicBezTo>
                    <a:pt x="72358" y="75898"/>
                    <a:pt x="72431" y="76058"/>
                    <a:pt x="72457" y="76230"/>
                  </a:cubicBezTo>
                  <a:cubicBezTo>
                    <a:pt x="72477" y="76395"/>
                    <a:pt x="72418" y="76555"/>
                    <a:pt x="72302" y="76671"/>
                  </a:cubicBezTo>
                  <a:cubicBezTo>
                    <a:pt x="72229" y="76771"/>
                    <a:pt x="72116" y="76831"/>
                    <a:pt x="72021" y="76860"/>
                  </a:cubicBezTo>
                  <a:cubicBezTo>
                    <a:pt x="71952" y="76881"/>
                    <a:pt x="71882" y="76892"/>
                    <a:pt x="71815" y="76892"/>
                  </a:cubicBezTo>
                  <a:cubicBezTo>
                    <a:pt x="71671" y="76892"/>
                    <a:pt x="71537" y="76845"/>
                    <a:pt x="71437" y="76749"/>
                  </a:cubicBezTo>
                  <a:cubicBezTo>
                    <a:pt x="66945" y="72896"/>
                    <a:pt x="62696" y="71715"/>
                    <a:pt x="59183" y="71715"/>
                  </a:cubicBezTo>
                  <a:cubicBezTo>
                    <a:pt x="57447" y="71715"/>
                    <a:pt x="55890" y="72004"/>
                    <a:pt x="54572" y="72401"/>
                  </a:cubicBezTo>
                  <a:cubicBezTo>
                    <a:pt x="53014" y="72871"/>
                    <a:pt x="51467" y="73571"/>
                    <a:pt x="49887" y="74575"/>
                  </a:cubicBezTo>
                  <a:cubicBezTo>
                    <a:pt x="48173" y="75666"/>
                    <a:pt x="47160" y="76652"/>
                    <a:pt x="47039" y="76768"/>
                  </a:cubicBezTo>
                  <a:cubicBezTo>
                    <a:pt x="46973" y="76856"/>
                    <a:pt x="46884" y="76919"/>
                    <a:pt x="46777" y="76950"/>
                  </a:cubicBezTo>
                  <a:cubicBezTo>
                    <a:pt x="46722" y="76966"/>
                    <a:pt x="46666" y="76974"/>
                    <a:pt x="46610" y="76974"/>
                  </a:cubicBezTo>
                  <a:cubicBezTo>
                    <a:pt x="46447" y="76974"/>
                    <a:pt x="46284" y="76906"/>
                    <a:pt x="46147" y="76771"/>
                  </a:cubicBezTo>
                  <a:cubicBezTo>
                    <a:pt x="45917" y="76526"/>
                    <a:pt x="45904" y="76138"/>
                    <a:pt x="46149" y="75908"/>
                  </a:cubicBezTo>
                  <a:cubicBezTo>
                    <a:pt x="46166" y="75876"/>
                    <a:pt x="47162" y="74921"/>
                    <a:pt x="48910" y="73768"/>
                  </a:cubicBezTo>
                  <a:cubicBezTo>
                    <a:pt x="48985" y="73714"/>
                    <a:pt x="49053" y="73646"/>
                    <a:pt x="49114" y="73574"/>
                  </a:cubicBezTo>
                  <a:cubicBezTo>
                    <a:pt x="50473" y="71225"/>
                    <a:pt x="63111" y="50400"/>
                    <a:pt x="84959" y="43819"/>
                  </a:cubicBezTo>
                  <a:cubicBezTo>
                    <a:pt x="89087" y="42576"/>
                    <a:pt x="93346" y="41921"/>
                    <a:pt x="97517" y="41870"/>
                  </a:cubicBezTo>
                  <a:cubicBezTo>
                    <a:pt x="97619" y="41866"/>
                    <a:pt x="97723" y="41861"/>
                    <a:pt x="97820" y="41832"/>
                  </a:cubicBezTo>
                  <a:lnTo>
                    <a:pt x="97917" y="41805"/>
                  </a:lnTo>
                  <a:cubicBezTo>
                    <a:pt x="103397" y="39132"/>
                    <a:pt x="109302" y="36829"/>
                    <a:pt x="115451" y="34977"/>
                  </a:cubicBezTo>
                  <a:cubicBezTo>
                    <a:pt x="129065" y="30876"/>
                    <a:pt x="144287" y="28802"/>
                    <a:pt x="160742" y="28802"/>
                  </a:cubicBezTo>
                  <a:cubicBezTo>
                    <a:pt x="161755" y="28802"/>
                    <a:pt x="162773" y="28810"/>
                    <a:pt x="163796" y="28825"/>
                  </a:cubicBezTo>
                  <a:cubicBezTo>
                    <a:pt x="163804" y="28827"/>
                    <a:pt x="163812" y="28827"/>
                    <a:pt x="163821" y="28827"/>
                  </a:cubicBezTo>
                  <a:cubicBezTo>
                    <a:pt x="163870" y="28827"/>
                    <a:pt x="163929" y="28811"/>
                    <a:pt x="163970" y="28796"/>
                  </a:cubicBezTo>
                  <a:cubicBezTo>
                    <a:pt x="164113" y="28755"/>
                    <a:pt x="164220" y="28670"/>
                    <a:pt x="164319" y="28561"/>
                  </a:cubicBezTo>
                  <a:cubicBezTo>
                    <a:pt x="164998" y="27597"/>
                    <a:pt x="165846" y="26765"/>
                    <a:pt x="167005" y="25997"/>
                  </a:cubicBezTo>
                  <a:cubicBezTo>
                    <a:pt x="167052" y="25983"/>
                    <a:pt x="167101" y="25976"/>
                    <a:pt x="167151" y="25976"/>
                  </a:cubicBezTo>
                  <a:close/>
                  <a:moveTo>
                    <a:pt x="32178" y="86553"/>
                  </a:moveTo>
                  <a:cubicBezTo>
                    <a:pt x="32448" y="86553"/>
                    <a:pt x="32698" y="86729"/>
                    <a:pt x="32780" y="86999"/>
                  </a:cubicBezTo>
                  <a:cubicBezTo>
                    <a:pt x="32877" y="87336"/>
                    <a:pt x="32690" y="87683"/>
                    <a:pt x="32360" y="87785"/>
                  </a:cubicBezTo>
                  <a:cubicBezTo>
                    <a:pt x="29980" y="88500"/>
                    <a:pt x="27828" y="90640"/>
                    <a:pt x="26412" y="92298"/>
                  </a:cubicBezTo>
                  <a:cubicBezTo>
                    <a:pt x="26296" y="92438"/>
                    <a:pt x="25399" y="92942"/>
                    <a:pt x="25423" y="93117"/>
                  </a:cubicBezTo>
                  <a:cubicBezTo>
                    <a:pt x="25434" y="93196"/>
                    <a:pt x="25649" y="93210"/>
                    <a:pt x="25893" y="93210"/>
                  </a:cubicBezTo>
                  <a:cubicBezTo>
                    <a:pt x="26020" y="93210"/>
                    <a:pt x="26154" y="93206"/>
                    <a:pt x="26272" y="93206"/>
                  </a:cubicBezTo>
                  <a:cubicBezTo>
                    <a:pt x="26421" y="93206"/>
                    <a:pt x="26544" y="93212"/>
                    <a:pt x="26592" y="93238"/>
                  </a:cubicBezTo>
                  <a:cubicBezTo>
                    <a:pt x="27585" y="93815"/>
                    <a:pt x="28511" y="94503"/>
                    <a:pt x="29355" y="95286"/>
                  </a:cubicBezTo>
                  <a:cubicBezTo>
                    <a:pt x="29609" y="95521"/>
                    <a:pt x="29646" y="95904"/>
                    <a:pt x="29408" y="96159"/>
                  </a:cubicBezTo>
                  <a:cubicBezTo>
                    <a:pt x="29333" y="96258"/>
                    <a:pt x="29246" y="96311"/>
                    <a:pt x="29127" y="96348"/>
                  </a:cubicBezTo>
                  <a:cubicBezTo>
                    <a:pt x="29060" y="96368"/>
                    <a:pt x="28993" y="96379"/>
                    <a:pt x="28928" y="96379"/>
                  </a:cubicBezTo>
                  <a:cubicBezTo>
                    <a:pt x="28781" y="96379"/>
                    <a:pt x="28643" y="96326"/>
                    <a:pt x="28536" y="96212"/>
                  </a:cubicBezTo>
                  <a:cubicBezTo>
                    <a:pt x="25486" y="93466"/>
                    <a:pt x="22521" y="92716"/>
                    <a:pt x="20191" y="92716"/>
                  </a:cubicBezTo>
                  <a:cubicBezTo>
                    <a:pt x="18925" y="92716"/>
                    <a:pt x="17847" y="92938"/>
                    <a:pt x="17044" y="93180"/>
                  </a:cubicBezTo>
                  <a:cubicBezTo>
                    <a:pt x="16036" y="93483"/>
                    <a:pt x="15360" y="93844"/>
                    <a:pt x="15045" y="94016"/>
                  </a:cubicBezTo>
                  <a:cubicBezTo>
                    <a:pt x="14982" y="94035"/>
                    <a:pt x="14918" y="94044"/>
                    <a:pt x="14856" y="94044"/>
                  </a:cubicBezTo>
                  <a:cubicBezTo>
                    <a:pt x="14635" y="94044"/>
                    <a:pt x="14432" y="93928"/>
                    <a:pt x="14330" y="93735"/>
                  </a:cubicBezTo>
                  <a:cubicBezTo>
                    <a:pt x="14138" y="93451"/>
                    <a:pt x="14230" y="93056"/>
                    <a:pt x="14545" y="92882"/>
                  </a:cubicBezTo>
                  <a:cubicBezTo>
                    <a:pt x="14545" y="92882"/>
                    <a:pt x="15302" y="92443"/>
                    <a:pt x="16574" y="92063"/>
                  </a:cubicBezTo>
                  <a:cubicBezTo>
                    <a:pt x="17545" y="91770"/>
                    <a:pt x="18799" y="91513"/>
                    <a:pt x="20246" y="91513"/>
                  </a:cubicBezTo>
                  <a:cubicBezTo>
                    <a:pt x="21483" y="91513"/>
                    <a:pt x="22861" y="91701"/>
                    <a:pt x="24321" y="92215"/>
                  </a:cubicBezTo>
                  <a:cubicBezTo>
                    <a:pt x="24445" y="92257"/>
                    <a:pt x="24635" y="92738"/>
                    <a:pt x="24766" y="92738"/>
                  </a:cubicBezTo>
                  <a:cubicBezTo>
                    <a:pt x="24770" y="92738"/>
                    <a:pt x="24774" y="92737"/>
                    <a:pt x="24779" y="92736"/>
                  </a:cubicBezTo>
                  <a:cubicBezTo>
                    <a:pt x="24897" y="92700"/>
                    <a:pt x="24946" y="92106"/>
                    <a:pt x="25019" y="92007"/>
                  </a:cubicBezTo>
                  <a:cubicBezTo>
                    <a:pt x="26063" y="90698"/>
                    <a:pt x="28829" y="87535"/>
                    <a:pt x="31999" y="86580"/>
                  </a:cubicBezTo>
                  <a:cubicBezTo>
                    <a:pt x="32059" y="86562"/>
                    <a:pt x="32119" y="86553"/>
                    <a:pt x="32178" y="86553"/>
                  </a:cubicBezTo>
                  <a:close/>
                  <a:moveTo>
                    <a:pt x="157213" y="1"/>
                  </a:moveTo>
                  <a:cubicBezTo>
                    <a:pt x="156779" y="1"/>
                    <a:pt x="156378" y="51"/>
                    <a:pt x="156018" y="159"/>
                  </a:cubicBezTo>
                  <a:cubicBezTo>
                    <a:pt x="155809" y="225"/>
                    <a:pt x="155606" y="312"/>
                    <a:pt x="155417" y="421"/>
                  </a:cubicBezTo>
                  <a:cubicBezTo>
                    <a:pt x="154115" y="1153"/>
                    <a:pt x="152993" y="1674"/>
                    <a:pt x="151837" y="2021"/>
                  </a:cubicBezTo>
                  <a:cubicBezTo>
                    <a:pt x="150589" y="2396"/>
                    <a:pt x="149401" y="2544"/>
                    <a:pt x="148017" y="2726"/>
                  </a:cubicBezTo>
                  <a:cubicBezTo>
                    <a:pt x="146774" y="2867"/>
                    <a:pt x="145288" y="3051"/>
                    <a:pt x="143349" y="3477"/>
                  </a:cubicBezTo>
                  <a:cubicBezTo>
                    <a:pt x="143331" y="3474"/>
                    <a:pt x="143317" y="3473"/>
                    <a:pt x="143304" y="3473"/>
                  </a:cubicBezTo>
                  <a:cubicBezTo>
                    <a:pt x="143275" y="3473"/>
                    <a:pt x="143254" y="3479"/>
                    <a:pt x="143220" y="3489"/>
                  </a:cubicBezTo>
                  <a:cubicBezTo>
                    <a:pt x="142336" y="3676"/>
                    <a:pt x="141337" y="3926"/>
                    <a:pt x="140195" y="4217"/>
                  </a:cubicBezTo>
                  <a:lnTo>
                    <a:pt x="140169" y="4221"/>
                  </a:lnTo>
                  <a:cubicBezTo>
                    <a:pt x="139907" y="4301"/>
                    <a:pt x="132587" y="4469"/>
                    <a:pt x="136196" y="4823"/>
                  </a:cubicBezTo>
                  <a:cubicBezTo>
                    <a:pt x="136465" y="4849"/>
                    <a:pt x="139875" y="5332"/>
                    <a:pt x="140137" y="5414"/>
                  </a:cubicBezTo>
                  <a:cubicBezTo>
                    <a:pt x="140748" y="5622"/>
                    <a:pt x="141172" y="5811"/>
                    <a:pt x="141431" y="5969"/>
                  </a:cubicBezTo>
                  <a:cubicBezTo>
                    <a:pt x="141562" y="6059"/>
                    <a:pt x="141662" y="6214"/>
                    <a:pt x="141703" y="6359"/>
                  </a:cubicBezTo>
                  <a:cubicBezTo>
                    <a:pt x="141730" y="6534"/>
                    <a:pt x="141701" y="6701"/>
                    <a:pt x="141608" y="6832"/>
                  </a:cubicBezTo>
                  <a:cubicBezTo>
                    <a:pt x="141499" y="6994"/>
                    <a:pt x="141373" y="7086"/>
                    <a:pt x="141276" y="7115"/>
                  </a:cubicBezTo>
                  <a:cubicBezTo>
                    <a:pt x="141219" y="7133"/>
                    <a:pt x="141163" y="7140"/>
                    <a:pt x="141109" y="7140"/>
                  </a:cubicBezTo>
                  <a:cubicBezTo>
                    <a:pt x="140981" y="7140"/>
                    <a:pt x="140863" y="7098"/>
                    <a:pt x="140755" y="7038"/>
                  </a:cubicBezTo>
                  <a:cubicBezTo>
                    <a:pt x="139228" y="6056"/>
                    <a:pt x="133416" y="5189"/>
                    <a:pt x="132759" y="5099"/>
                  </a:cubicBezTo>
                  <a:lnTo>
                    <a:pt x="132454" y="5036"/>
                  </a:lnTo>
                  <a:lnTo>
                    <a:pt x="132357" y="5666"/>
                  </a:lnTo>
                  <a:lnTo>
                    <a:pt x="132153" y="4992"/>
                  </a:lnTo>
                  <a:cubicBezTo>
                    <a:pt x="131702" y="4920"/>
                    <a:pt x="131272" y="4849"/>
                    <a:pt x="130774" y="4849"/>
                  </a:cubicBezTo>
                  <a:cubicBezTo>
                    <a:pt x="130267" y="4849"/>
                    <a:pt x="129691" y="4923"/>
                    <a:pt x="128951" y="5145"/>
                  </a:cubicBezTo>
                  <a:cubicBezTo>
                    <a:pt x="127991" y="5431"/>
                    <a:pt x="126794" y="5976"/>
                    <a:pt x="125158" y="6810"/>
                  </a:cubicBezTo>
                  <a:cubicBezTo>
                    <a:pt x="123934" y="7440"/>
                    <a:pt x="122722" y="7937"/>
                    <a:pt x="121450" y="8320"/>
                  </a:cubicBezTo>
                  <a:cubicBezTo>
                    <a:pt x="119120" y="9018"/>
                    <a:pt x="116956" y="9229"/>
                    <a:pt x="115024" y="9416"/>
                  </a:cubicBezTo>
                  <a:cubicBezTo>
                    <a:pt x="113344" y="9580"/>
                    <a:pt x="111922" y="9721"/>
                    <a:pt x="110576" y="10126"/>
                  </a:cubicBezTo>
                  <a:cubicBezTo>
                    <a:pt x="108919" y="10625"/>
                    <a:pt x="107610" y="11490"/>
                    <a:pt x="106424" y="12867"/>
                  </a:cubicBezTo>
                  <a:cubicBezTo>
                    <a:pt x="106328" y="12976"/>
                    <a:pt x="106252" y="13076"/>
                    <a:pt x="106146" y="13160"/>
                  </a:cubicBezTo>
                  <a:lnTo>
                    <a:pt x="105966" y="13345"/>
                  </a:lnTo>
                  <a:cubicBezTo>
                    <a:pt x="105789" y="13531"/>
                    <a:pt x="102956" y="14588"/>
                    <a:pt x="103053" y="14821"/>
                  </a:cubicBezTo>
                  <a:cubicBezTo>
                    <a:pt x="103068" y="14857"/>
                    <a:pt x="103153" y="14872"/>
                    <a:pt x="103286" y="14872"/>
                  </a:cubicBezTo>
                  <a:cubicBezTo>
                    <a:pt x="104011" y="14872"/>
                    <a:pt x="106175" y="14420"/>
                    <a:pt x="106398" y="14418"/>
                  </a:cubicBezTo>
                  <a:cubicBezTo>
                    <a:pt x="106904" y="14424"/>
                    <a:pt x="107389" y="14427"/>
                    <a:pt x="107854" y="14427"/>
                  </a:cubicBezTo>
                  <a:cubicBezTo>
                    <a:pt x="110240" y="14427"/>
                    <a:pt x="112088" y="14349"/>
                    <a:pt x="113403" y="14193"/>
                  </a:cubicBezTo>
                  <a:cubicBezTo>
                    <a:pt x="113428" y="14190"/>
                    <a:pt x="113453" y="14188"/>
                    <a:pt x="113478" y="14188"/>
                  </a:cubicBezTo>
                  <a:cubicBezTo>
                    <a:pt x="113776" y="14188"/>
                    <a:pt x="114042" y="14421"/>
                    <a:pt x="114093" y="14746"/>
                  </a:cubicBezTo>
                  <a:cubicBezTo>
                    <a:pt x="114132" y="15049"/>
                    <a:pt x="113950" y="15313"/>
                    <a:pt x="113565" y="15427"/>
                  </a:cubicBezTo>
                  <a:lnTo>
                    <a:pt x="113541" y="15434"/>
                  </a:lnTo>
                  <a:cubicBezTo>
                    <a:pt x="111994" y="15610"/>
                    <a:pt x="109824" y="15668"/>
                    <a:pt x="107636" y="15668"/>
                  </a:cubicBezTo>
                  <a:cubicBezTo>
                    <a:pt x="104094" y="15668"/>
                    <a:pt x="100504" y="15516"/>
                    <a:pt x="99439" y="15463"/>
                  </a:cubicBezTo>
                  <a:cubicBezTo>
                    <a:pt x="98828" y="15439"/>
                    <a:pt x="98193" y="15417"/>
                    <a:pt x="97585" y="15393"/>
                  </a:cubicBezTo>
                  <a:cubicBezTo>
                    <a:pt x="96676" y="15336"/>
                    <a:pt x="95757" y="15283"/>
                    <a:pt x="94821" y="15283"/>
                  </a:cubicBezTo>
                  <a:cubicBezTo>
                    <a:pt x="93309" y="15283"/>
                    <a:pt x="91752" y="15422"/>
                    <a:pt x="90122" y="15911"/>
                  </a:cubicBezTo>
                  <a:cubicBezTo>
                    <a:pt x="88513" y="16396"/>
                    <a:pt x="86969" y="17174"/>
                    <a:pt x="85473" y="18306"/>
                  </a:cubicBezTo>
                  <a:cubicBezTo>
                    <a:pt x="82053" y="20854"/>
                    <a:pt x="79494" y="21835"/>
                    <a:pt x="77475" y="22444"/>
                  </a:cubicBezTo>
                  <a:cubicBezTo>
                    <a:pt x="76803" y="22647"/>
                    <a:pt x="76173" y="22810"/>
                    <a:pt x="75538" y="22974"/>
                  </a:cubicBezTo>
                  <a:cubicBezTo>
                    <a:pt x="74932" y="23132"/>
                    <a:pt x="74355" y="23304"/>
                    <a:pt x="73778" y="23476"/>
                  </a:cubicBezTo>
                  <a:cubicBezTo>
                    <a:pt x="71161" y="24264"/>
                    <a:pt x="68691" y="25456"/>
                    <a:pt x="65203" y="28651"/>
                  </a:cubicBezTo>
                  <a:cubicBezTo>
                    <a:pt x="62086" y="31528"/>
                    <a:pt x="59584" y="32517"/>
                    <a:pt x="57951" y="33009"/>
                  </a:cubicBezTo>
                  <a:cubicBezTo>
                    <a:pt x="56991" y="33300"/>
                    <a:pt x="56097" y="33462"/>
                    <a:pt x="55260" y="33637"/>
                  </a:cubicBezTo>
                  <a:cubicBezTo>
                    <a:pt x="54494" y="33787"/>
                    <a:pt x="53801" y="33918"/>
                    <a:pt x="53127" y="34122"/>
                  </a:cubicBezTo>
                  <a:cubicBezTo>
                    <a:pt x="51111" y="34727"/>
                    <a:pt x="49356" y="35859"/>
                    <a:pt x="47356" y="39393"/>
                  </a:cubicBezTo>
                  <a:cubicBezTo>
                    <a:pt x="47024" y="39939"/>
                    <a:pt x="46700" y="40428"/>
                    <a:pt x="46387" y="40862"/>
                  </a:cubicBezTo>
                  <a:cubicBezTo>
                    <a:pt x="46220" y="41095"/>
                    <a:pt x="42969" y="43140"/>
                    <a:pt x="43139" y="43351"/>
                  </a:cubicBezTo>
                  <a:cubicBezTo>
                    <a:pt x="43148" y="43365"/>
                    <a:pt x="43170" y="43371"/>
                    <a:pt x="43203" y="43371"/>
                  </a:cubicBezTo>
                  <a:cubicBezTo>
                    <a:pt x="43708" y="43371"/>
                    <a:pt x="46825" y="41911"/>
                    <a:pt x="47073" y="41834"/>
                  </a:cubicBezTo>
                  <a:cubicBezTo>
                    <a:pt x="49152" y="41182"/>
                    <a:pt x="50885" y="40501"/>
                    <a:pt x="52313" y="39759"/>
                  </a:cubicBezTo>
                  <a:cubicBezTo>
                    <a:pt x="52374" y="39741"/>
                    <a:pt x="52435" y="39732"/>
                    <a:pt x="52494" y="39732"/>
                  </a:cubicBezTo>
                  <a:cubicBezTo>
                    <a:pt x="52713" y="39732"/>
                    <a:pt x="52909" y="39855"/>
                    <a:pt x="53035" y="40065"/>
                  </a:cubicBezTo>
                  <a:cubicBezTo>
                    <a:pt x="53110" y="40225"/>
                    <a:pt x="53127" y="40377"/>
                    <a:pt x="53077" y="40549"/>
                  </a:cubicBezTo>
                  <a:cubicBezTo>
                    <a:pt x="53016" y="40697"/>
                    <a:pt x="52926" y="40831"/>
                    <a:pt x="52764" y="40903"/>
                  </a:cubicBezTo>
                  <a:cubicBezTo>
                    <a:pt x="51259" y="41725"/>
                    <a:pt x="49244" y="42515"/>
                    <a:pt x="46772" y="43259"/>
                  </a:cubicBezTo>
                  <a:cubicBezTo>
                    <a:pt x="42809" y="44452"/>
                    <a:pt x="38982" y="45133"/>
                    <a:pt x="38536" y="45215"/>
                  </a:cubicBezTo>
                  <a:cubicBezTo>
                    <a:pt x="37780" y="45392"/>
                    <a:pt x="37038" y="45538"/>
                    <a:pt x="36340" y="45746"/>
                  </a:cubicBezTo>
                  <a:cubicBezTo>
                    <a:pt x="33771" y="46522"/>
                    <a:pt x="31078" y="48012"/>
                    <a:pt x="28812" y="53621"/>
                  </a:cubicBezTo>
                  <a:cubicBezTo>
                    <a:pt x="28441" y="54569"/>
                    <a:pt x="28046" y="55422"/>
                    <a:pt x="27532" y="56413"/>
                  </a:cubicBezTo>
                  <a:cubicBezTo>
                    <a:pt x="27520" y="56416"/>
                    <a:pt x="27513" y="56433"/>
                    <a:pt x="27515" y="56445"/>
                  </a:cubicBezTo>
                  <a:cubicBezTo>
                    <a:pt x="27440" y="56622"/>
                    <a:pt x="27338" y="56811"/>
                    <a:pt x="27236" y="56997"/>
                  </a:cubicBezTo>
                  <a:cubicBezTo>
                    <a:pt x="27202" y="57063"/>
                    <a:pt x="24352" y="64989"/>
                    <a:pt x="23152" y="67524"/>
                  </a:cubicBezTo>
                  <a:cubicBezTo>
                    <a:pt x="23067" y="67682"/>
                    <a:pt x="22924" y="67800"/>
                    <a:pt x="22755" y="67854"/>
                  </a:cubicBezTo>
                  <a:cubicBezTo>
                    <a:pt x="22696" y="67872"/>
                    <a:pt x="22636" y="67881"/>
                    <a:pt x="22576" y="67881"/>
                  </a:cubicBezTo>
                  <a:cubicBezTo>
                    <a:pt x="22479" y="67881"/>
                    <a:pt x="22383" y="67857"/>
                    <a:pt x="22294" y="67808"/>
                  </a:cubicBezTo>
                  <a:cubicBezTo>
                    <a:pt x="22146" y="67747"/>
                    <a:pt x="22054" y="67621"/>
                    <a:pt x="21979" y="67456"/>
                  </a:cubicBezTo>
                  <a:cubicBezTo>
                    <a:pt x="21928" y="67291"/>
                    <a:pt x="21933" y="67129"/>
                    <a:pt x="22015" y="66976"/>
                  </a:cubicBezTo>
                  <a:cubicBezTo>
                    <a:pt x="22379" y="66184"/>
                    <a:pt x="23237" y="65018"/>
                    <a:pt x="24037" y="62892"/>
                  </a:cubicBezTo>
                  <a:cubicBezTo>
                    <a:pt x="24137" y="62671"/>
                    <a:pt x="26325" y="59109"/>
                    <a:pt x="25627" y="59109"/>
                  </a:cubicBezTo>
                  <a:cubicBezTo>
                    <a:pt x="25561" y="59109"/>
                    <a:pt x="25470" y="59141"/>
                    <a:pt x="25348" y="59210"/>
                  </a:cubicBezTo>
                  <a:cubicBezTo>
                    <a:pt x="25747" y="58607"/>
                    <a:pt x="25886" y="58369"/>
                    <a:pt x="25855" y="58369"/>
                  </a:cubicBezTo>
                  <a:cubicBezTo>
                    <a:pt x="25735" y="58369"/>
                    <a:pt x="23180" y="61780"/>
                    <a:pt x="23026" y="61826"/>
                  </a:cubicBezTo>
                  <a:cubicBezTo>
                    <a:pt x="22978" y="61840"/>
                    <a:pt x="22929" y="61855"/>
                    <a:pt x="22890" y="61891"/>
                  </a:cubicBezTo>
                  <a:cubicBezTo>
                    <a:pt x="22285" y="62230"/>
                    <a:pt x="21700" y="62458"/>
                    <a:pt x="21140" y="62681"/>
                  </a:cubicBezTo>
                  <a:cubicBezTo>
                    <a:pt x="19085" y="63510"/>
                    <a:pt x="17754" y="64225"/>
                    <a:pt x="16353" y="68523"/>
                  </a:cubicBezTo>
                  <a:cubicBezTo>
                    <a:pt x="14490" y="74165"/>
                    <a:pt x="11276" y="76703"/>
                    <a:pt x="8180" y="79127"/>
                  </a:cubicBezTo>
                  <a:cubicBezTo>
                    <a:pt x="5706" y="81078"/>
                    <a:pt x="2904" y="83257"/>
                    <a:pt x="591" y="87489"/>
                  </a:cubicBezTo>
                  <a:cubicBezTo>
                    <a:pt x="0" y="90574"/>
                    <a:pt x="553" y="93447"/>
                    <a:pt x="2174" y="95786"/>
                  </a:cubicBezTo>
                  <a:cubicBezTo>
                    <a:pt x="5000" y="99896"/>
                    <a:pt x="10658" y="102412"/>
                    <a:pt x="18128" y="102885"/>
                  </a:cubicBezTo>
                  <a:cubicBezTo>
                    <a:pt x="25627" y="103348"/>
                    <a:pt x="31330" y="104538"/>
                    <a:pt x="36384" y="105583"/>
                  </a:cubicBezTo>
                  <a:cubicBezTo>
                    <a:pt x="41423" y="106630"/>
                    <a:pt x="45860" y="107548"/>
                    <a:pt x="50942" y="107548"/>
                  </a:cubicBezTo>
                  <a:cubicBezTo>
                    <a:pt x="51776" y="107548"/>
                    <a:pt x="52627" y="107524"/>
                    <a:pt x="53501" y="107471"/>
                  </a:cubicBezTo>
                  <a:cubicBezTo>
                    <a:pt x="55328" y="107364"/>
                    <a:pt x="57236" y="107000"/>
                    <a:pt x="59301" y="106380"/>
                  </a:cubicBezTo>
                  <a:cubicBezTo>
                    <a:pt x="60682" y="105965"/>
                    <a:pt x="62035" y="105471"/>
                    <a:pt x="63356" y="104897"/>
                  </a:cubicBezTo>
                  <a:lnTo>
                    <a:pt x="63453" y="104868"/>
                  </a:lnTo>
                  <a:cubicBezTo>
                    <a:pt x="66296" y="103699"/>
                    <a:pt x="69205" y="102221"/>
                    <a:pt x="72229" y="100706"/>
                  </a:cubicBezTo>
                  <a:cubicBezTo>
                    <a:pt x="77521" y="98013"/>
                    <a:pt x="83500" y="95007"/>
                    <a:pt x="90442" y="92916"/>
                  </a:cubicBezTo>
                  <a:cubicBezTo>
                    <a:pt x="91256" y="92671"/>
                    <a:pt x="92100" y="92416"/>
                    <a:pt x="92953" y="92213"/>
                  </a:cubicBezTo>
                  <a:cubicBezTo>
                    <a:pt x="95799" y="91486"/>
                    <a:pt x="98634" y="90817"/>
                    <a:pt x="101485" y="90114"/>
                  </a:cubicBezTo>
                  <a:lnTo>
                    <a:pt x="101780" y="90051"/>
                  </a:lnTo>
                  <a:cubicBezTo>
                    <a:pt x="107428" y="88718"/>
                    <a:pt x="113289" y="87317"/>
                    <a:pt x="119317" y="85501"/>
                  </a:cubicBezTo>
                  <a:cubicBezTo>
                    <a:pt x="129448" y="82452"/>
                    <a:pt x="138154" y="78756"/>
                    <a:pt x="146744" y="73889"/>
                  </a:cubicBezTo>
                  <a:cubicBezTo>
                    <a:pt x="160473" y="66087"/>
                    <a:pt x="170881" y="62301"/>
                    <a:pt x="181376" y="58798"/>
                  </a:cubicBezTo>
                  <a:cubicBezTo>
                    <a:pt x="182711" y="58372"/>
                    <a:pt x="184042" y="57916"/>
                    <a:pt x="185380" y="57487"/>
                  </a:cubicBezTo>
                  <a:cubicBezTo>
                    <a:pt x="189098" y="56263"/>
                    <a:pt x="192908" y="55010"/>
                    <a:pt x="197004" y="53565"/>
                  </a:cubicBezTo>
                  <a:cubicBezTo>
                    <a:pt x="206775" y="50099"/>
                    <a:pt x="212270" y="43732"/>
                    <a:pt x="215135" y="38993"/>
                  </a:cubicBezTo>
                  <a:cubicBezTo>
                    <a:pt x="217011" y="35915"/>
                    <a:pt x="217493" y="32468"/>
                    <a:pt x="216451" y="29274"/>
                  </a:cubicBezTo>
                  <a:cubicBezTo>
                    <a:pt x="215774" y="27282"/>
                    <a:pt x="214533" y="25510"/>
                    <a:pt x="212776" y="24102"/>
                  </a:cubicBezTo>
                  <a:cubicBezTo>
                    <a:pt x="211654" y="23338"/>
                    <a:pt x="210563" y="23277"/>
                    <a:pt x="209264" y="23222"/>
                  </a:cubicBezTo>
                  <a:cubicBezTo>
                    <a:pt x="206719" y="23125"/>
                    <a:pt x="203827" y="23001"/>
                    <a:pt x="200366" y="16973"/>
                  </a:cubicBezTo>
                  <a:lnTo>
                    <a:pt x="199959" y="16229"/>
                  </a:lnTo>
                  <a:cubicBezTo>
                    <a:pt x="197702" y="11996"/>
                    <a:pt x="189784" y="6656"/>
                    <a:pt x="183460" y="6656"/>
                  </a:cubicBezTo>
                  <a:cubicBezTo>
                    <a:pt x="182538" y="6656"/>
                    <a:pt x="181650" y="6769"/>
                    <a:pt x="180818" y="7016"/>
                  </a:cubicBezTo>
                  <a:lnTo>
                    <a:pt x="181000" y="7617"/>
                  </a:lnTo>
                  <a:lnTo>
                    <a:pt x="180421" y="7084"/>
                  </a:lnTo>
                  <a:lnTo>
                    <a:pt x="180397" y="7089"/>
                  </a:lnTo>
                  <a:cubicBezTo>
                    <a:pt x="180157" y="7162"/>
                    <a:pt x="179975" y="7346"/>
                    <a:pt x="179946" y="7591"/>
                  </a:cubicBezTo>
                  <a:cubicBezTo>
                    <a:pt x="179914" y="7838"/>
                    <a:pt x="180018" y="8095"/>
                    <a:pt x="180237" y="8209"/>
                  </a:cubicBezTo>
                  <a:cubicBezTo>
                    <a:pt x="183225" y="10138"/>
                    <a:pt x="185593" y="12254"/>
                    <a:pt x="187261" y="14501"/>
                  </a:cubicBezTo>
                  <a:cubicBezTo>
                    <a:pt x="187476" y="14775"/>
                    <a:pt x="187411" y="15163"/>
                    <a:pt x="186955" y="15480"/>
                  </a:cubicBezTo>
                  <a:cubicBezTo>
                    <a:pt x="186894" y="15498"/>
                    <a:pt x="186833" y="15507"/>
                    <a:pt x="186773" y="15507"/>
                  </a:cubicBezTo>
                  <a:cubicBezTo>
                    <a:pt x="186573" y="15507"/>
                    <a:pt x="186385" y="15410"/>
                    <a:pt x="186255" y="15247"/>
                  </a:cubicBezTo>
                  <a:cubicBezTo>
                    <a:pt x="181727" y="9176"/>
                    <a:pt x="173244" y="6049"/>
                    <a:pt x="173115" y="5984"/>
                  </a:cubicBezTo>
                  <a:cubicBezTo>
                    <a:pt x="171113" y="5249"/>
                    <a:pt x="169017" y="4284"/>
                    <a:pt x="167039" y="3363"/>
                  </a:cubicBezTo>
                  <a:cubicBezTo>
                    <a:pt x="163453" y="1711"/>
                    <a:pt x="159756" y="1"/>
                    <a:pt x="15721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9"/>
            <p:cNvSpPr/>
            <p:nvPr/>
          </p:nvSpPr>
          <p:spPr>
            <a:xfrm>
              <a:off x="5816600" y="731475"/>
              <a:ext cx="97225" cy="65700"/>
            </a:xfrm>
            <a:custGeom>
              <a:avLst/>
              <a:gdLst/>
              <a:ahLst/>
              <a:cxnLst/>
              <a:rect l="l" t="t" r="r" b="b"/>
              <a:pathLst>
                <a:path w="3889" h="2628" extrusionOk="0">
                  <a:moveTo>
                    <a:pt x="697" y="0"/>
                  </a:moveTo>
                  <a:cubicBezTo>
                    <a:pt x="630" y="0"/>
                    <a:pt x="563" y="12"/>
                    <a:pt x="503" y="30"/>
                  </a:cubicBezTo>
                  <a:cubicBezTo>
                    <a:pt x="386" y="66"/>
                    <a:pt x="255" y="156"/>
                    <a:pt x="163" y="289"/>
                  </a:cubicBezTo>
                  <a:cubicBezTo>
                    <a:pt x="1" y="524"/>
                    <a:pt x="28" y="880"/>
                    <a:pt x="277" y="1096"/>
                  </a:cubicBezTo>
                  <a:cubicBezTo>
                    <a:pt x="1114" y="1865"/>
                    <a:pt x="1984" y="2335"/>
                    <a:pt x="3033" y="2597"/>
                  </a:cubicBezTo>
                  <a:cubicBezTo>
                    <a:pt x="3087" y="2617"/>
                    <a:pt x="3145" y="2628"/>
                    <a:pt x="3203" y="2628"/>
                  </a:cubicBezTo>
                  <a:cubicBezTo>
                    <a:pt x="3253" y="2628"/>
                    <a:pt x="3303" y="2620"/>
                    <a:pt x="3351" y="2604"/>
                  </a:cubicBezTo>
                  <a:cubicBezTo>
                    <a:pt x="3545" y="2548"/>
                    <a:pt x="3685" y="2403"/>
                    <a:pt x="3760" y="2221"/>
                  </a:cubicBezTo>
                  <a:cubicBezTo>
                    <a:pt x="3889" y="1947"/>
                    <a:pt x="3763" y="1617"/>
                    <a:pt x="3501" y="1460"/>
                  </a:cubicBezTo>
                  <a:cubicBezTo>
                    <a:pt x="2704" y="990"/>
                    <a:pt x="1877" y="505"/>
                    <a:pt x="961" y="76"/>
                  </a:cubicBezTo>
                  <a:cubicBezTo>
                    <a:pt x="885" y="22"/>
                    <a:pt x="791" y="0"/>
                    <a:pt x="697" y="0"/>
                  </a:cubicBezTo>
                  <a:close/>
                </a:path>
              </a:pathLst>
            </a:custGeom>
            <a:solidFill>
              <a:srgbClr val="46B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9"/>
            <p:cNvSpPr/>
            <p:nvPr/>
          </p:nvSpPr>
          <p:spPr>
            <a:xfrm>
              <a:off x="2307675" y="997850"/>
              <a:ext cx="2508525" cy="1059725"/>
            </a:xfrm>
            <a:custGeom>
              <a:avLst/>
              <a:gdLst/>
              <a:ahLst/>
              <a:cxnLst/>
              <a:rect l="l" t="t" r="r" b="b"/>
              <a:pathLst>
                <a:path w="100341" h="42389" extrusionOk="0">
                  <a:moveTo>
                    <a:pt x="100084" y="0"/>
                  </a:moveTo>
                  <a:cubicBezTo>
                    <a:pt x="99756" y="0"/>
                    <a:pt x="98934" y="321"/>
                    <a:pt x="98780" y="323"/>
                  </a:cubicBezTo>
                  <a:cubicBezTo>
                    <a:pt x="98246" y="319"/>
                    <a:pt x="97713" y="317"/>
                    <a:pt x="97181" y="317"/>
                  </a:cubicBezTo>
                  <a:cubicBezTo>
                    <a:pt x="80782" y="317"/>
                    <a:pt x="65610" y="2380"/>
                    <a:pt x="52052" y="6463"/>
                  </a:cubicBezTo>
                  <a:cubicBezTo>
                    <a:pt x="19015" y="16412"/>
                    <a:pt x="4732" y="35328"/>
                    <a:pt x="1144" y="40883"/>
                  </a:cubicBezTo>
                  <a:cubicBezTo>
                    <a:pt x="1035" y="41048"/>
                    <a:pt x="0" y="41232"/>
                    <a:pt x="59" y="41423"/>
                  </a:cubicBezTo>
                  <a:cubicBezTo>
                    <a:pt x="134" y="41583"/>
                    <a:pt x="1270" y="41734"/>
                    <a:pt x="1450" y="41811"/>
                  </a:cubicBezTo>
                  <a:cubicBezTo>
                    <a:pt x="1888" y="41964"/>
                    <a:pt x="2303" y="42129"/>
                    <a:pt x="2759" y="42332"/>
                  </a:cubicBezTo>
                  <a:cubicBezTo>
                    <a:pt x="2830" y="42370"/>
                    <a:pt x="2913" y="42389"/>
                    <a:pt x="2998" y="42389"/>
                  </a:cubicBezTo>
                  <a:cubicBezTo>
                    <a:pt x="3061" y="42389"/>
                    <a:pt x="3125" y="42379"/>
                    <a:pt x="3185" y="42359"/>
                  </a:cubicBezTo>
                  <a:cubicBezTo>
                    <a:pt x="3234" y="42345"/>
                    <a:pt x="3272" y="42308"/>
                    <a:pt x="3345" y="42284"/>
                  </a:cubicBezTo>
                  <a:cubicBezTo>
                    <a:pt x="4940" y="41225"/>
                    <a:pt x="9315" y="38626"/>
                    <a:pt x="15028" y="36906"/>
                  </a:cubicBezTo>
                  <a:cubicBezTo>
                    <a:pt x="18295" y="35921"/>
                    <a:pt x="21458" y="35388"/>
                    <a:pt x="24481" y="35342"/>
                  </a:cubicBezTo>
                  <a:cubicBezTo>
                    <a:pt x="24553" y="35320"/>
                    <a:pt x="24609" y="35330"/>
                    <a:pt x="24658" y="35315"/>
                  </a:cubicBezTo>
                  <a:cubicBezTo>
                    <a:pt x="24843" y="35492"/>
                    <a:pt x="24953" y="35559"/>
                    <a:pt x="25016" y="35559"/>
                  </a:cubicBezTo>
                  <a:cubicBezTo>
                    <a:pt x="25186" y="35559"/>
                    <a:pt x="25009" y="35063"/>
                    <a:pt x="25067" y="34930"/>
                  </a:cubicBezTo>
                  <a:cubicBezTo>
                    <a:pt x="26027" y="32468"/>
                    <a:pt x="29096" y="26488"/>
                    <a:pt x="36442" y="24275"/>
                  </a:cubicBezTo>
                  <a:cubicBezTo>
                    <a:pt x="38301" y="23715"/>
                    <a:pt x="40315" y="23429"/>
                    <a:pt x="42470" y="23429"/>
                  </a:cubicBezTo>
                  <a:cubicBezTo>
                    <a:pt x="43516" y="23429"/>
                    <a:pt x="44595" y="23497"/>
                    <a:pt x="45706" y="23633"/>
                  </a:cubicBezTo>
                  <a:cubicBezTo>
                    <a:pt x="45729" y="23640"/>
                    <a:pt x="45754" y="23643"/>
                    <a:pt x="45778" y="23643"/>
                  </a:cubicBezTo>
                  <a:cubicBezTo>
                    <a:pt x="45842" y="23643"/>
                    <a:pt x="45908" y="23623"/>
                    <a:pt x="45961" y="23609"/>
                  </a:cubicBezTo>
                  <a:cubicBezTo>
                    <a:pt x="46033" y="23587"/>
                    <a:pt x="46106" y="23565"/>
                    <a:pt x="46169" y="23519"/>
                  </a:cubicBezTo>
                  <a:cubicBezTo>
                    <a:pt x="48389" y="21856"/>
                    <a:pt x="50934" y="20567"/>
                    <a:pt x="53743" y="19721"/>
                  </a:cubicBezTo>
                  <a:cubicBezTo>
                    <a:pt x="56553" y="18875"/>
                    <a:pt x="59643" y="18441"/>
                    <a:pt x="62966" y="18436"/>
                  </a:cubicBezTo>
                  <a:cubicBezTo>
                    <a:pt x="62972" y="18436"/>
                    <a:pt x="62977" y="18436"/>
                    <a:pt x="62982" y="18436"/>
                  </a:cubicBezTo>
                  <a:cubicBezTo>
                    <a:pt x="63051" y="18436"/>
                    <a:pt x="63097" y="18422"/>
                    <a:pt x="63165" y="18402"/>
                  </a:cubicBezTo>
                  <a:cubicBezTo>
                    <a:pt x="63266" y="18373"/>
                    <a:pt x="63356" y="18317"/>
                    <a:pt x="63431" y="18245"/>
                  </a:cubicBezTo>
                  <a:cubicBezTo>
                    <a:pt x="64798" y="16786"/>
                    <a:pt x="66345" y="15561"/>
                    <a:pt x="68044" y="14604"/>
                  </a:cubicBezTo>
                  <a:cubicBezTo>
                    <a:pt x="69309" y="13877"/>
                    <a:pt x="70654" y="13295"/>
                    <a:pt x="72053" y="12873"/>
                  </a:cubicBezTo>
                  <a:cubicBezTo>
                    <a:pt x="74128" y="12249"/>
                    <a:pt x="76378" y="11936"/>
                    <a:pt x="78791" y="11936"/>
                  </a:cubicBezTo>
                  <a:cubicBezTo>
                    <a:pt x="81903" y="11936"/>
                    <a:pt x="85288" y="12457"/>
                    <a:pt x="88922" y="13501"/>
                  </a:cubicBezTo>
                  <a:cubicBezTo>
                    <a:pt x="89036" y="13541"/>
                    <a:pt x="89421" y="13977"/>
                    <a:pt x="89532" y="13977"/>
                  </a:cubicBezTo>
                  <a:cubicBezTo>
                    <a:pt x="89535" y="13977"/>
                    <a:pt x="89538" y="13977"/>
                    <a:pt x="89541" y="13976"/>
                  </a:cubicBezTo>
                  <a:cubicBezTo>
                    <a:pt x="89710" y="13925"/>
                    <a:pt x="89579" y="13332"/>
                    <a:pt x="89637" y="13181"/>
                  </a:cubicBezTo>
                  <a:cubicBezTo>
                    <a:pt x="91349" y="9735"/>
                    <a:pt x="93828" y="7626"/>
                    <a:pt x="97503" y="6521"/>
                  </a:cubicBezTo>
                  <a:cubicBezTo>
                    <a:pt x="97692" y="6463"/>
                    <a:pt x="98157" y="6346"/>
                    <a:pt x="98181" y="6341"/>
                  </a:cubicBezTo>
                  <a:cubicBezTo>
                    <a:pt x="99066" y="6266"/>
                    <a:pt x="98625" y="6000"/>
                    <a:pt x="98620" y="5711"/>
                  </a:cubicBezTo>
                  <a:cubicBezTo>
                    <a:pt x="98606" y="4618"/>
                    <a:pt x="98702" y="2936"/>
                    <a:pt x="99347" y="1169"/>
                  </a:cubicBezTo>
                  <a:cubicBezTo>
                    <a:pt x="99422" y="965"/>
                    <a:pt x="100341" y="212"/>
                    <a:pt x="100210" y="42"/>
                  </a:cubicBezTo>
                  <a:cubicBezTo>
                    <a:pt x="100193" y="13"/>
                    <a:pt x="100148" y="0"/>
                    <a:pt x="100084" y="0"/>
                  </a:cubicBezTo>
                  <a:close/>
                </a:path>
              </a:pathLst>
            </a:custGeom>
            <a:solidFill>
              <a:schemeClr val="accent4"/>
            </a:solidFill>
            <a:ln w="19050" cap="flat" cmpd="sng">
              <a:solidFill>
                <a:schemeClr val="accent4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9"/>
            <p:cNvSpPr/>
            <p:nvPr/>
          </p:nvSpPr>
          <p:spPr>
            <a:xfrm>
              <a:off x="3249200" y="1479900"/>
              <a:ext cx="632875" cy="497450"/>
            </a:xfrm>
            <a:custGeom>
              <a:avLst/>
              <a:gdLst/>
              <a:ahLst/>
              <a:cxnLst/>
              <a:rect l="l" t="t" r="r" b="b"/>
              <a:pathLst>
                <a:path w="25315" h="19898" extrusionOk="0">
                  <a:moveTo>
                    <a:pt x="24988" y="0"/>
                  </a:moveTo>
                  <a:cubicBezTo>
                    <a:pt x="24720" y="0"/>
                    <a:pt x="23336" y="512"/>
                    <a:pt x="23208" y="521"/>
                  </a:cubicBezTo>
                  <a:cubicBezTo>
                    <a:pt x="20782" y="671"/>
                    <a:pt x="18482" y="1066"/>
                    <a:pt x="16376" y="1702"/>
                  </a:cubicBezTo>
                  <a:cubicBezTo>
                    <a:pt x="4441" y="5296"/>
                    <a:pt x="791" y="16089"/>
                    <a:pt x="76" y="19163"/>
                  </a:cubicBezTo>
                  <a:cubicBezTo>
                    <a:pt x="0" y="19487"/>
                    <a:pt x="580" y="19323"/>
                    <a:pt x="897" y="19417"/>
                  </a:cubicBezTo>
                  <a:cubicBezTo>
                    <a:pt x="1985" y="19738"/>
                    <a:pt x="2997" y="19898"/>
                    <a:pt x="3953" y="19898"/>
                  </a:cubicBezTo>
                  <a:cubicBezTo>
                    <a:pt x="4738" y="19898"/>
                    <a:pt x="5485" y="19790"/>
                    <a:pt x="6203" y="19575"/>
                  </a:cubicBezTo>
                  <a:cubicBezTo>
                    <a:pt x="8956" y="18743"/>
                    <a:pt x="10910" y="16397"/>
                    <a:pt x="12982" y="13913"/>
                  </a:cubicBezTo>
                  <a:cubicBezTo>
                    <a:pt x="14994" y="11491"/>
                    <a:pt x="17275" y="8752"/>
                    <a:pt x="20642" y="7485"/>
                  </a:cubicBezTo>
                  <a:cubicBezTo>
                    <a:pt x="20823" y="7419"/>
                    <a:pt x="21027" y="7485"/>
                    <a:pt x="21085" y="7301"/>
                  </a:cubicBezTo>
                  <a:cubicBezTo>
                    <a:pt x="21352" y="6440"/>
                    <a:pt x="22091" y="3965"/>
                    <a:pt x="23766" y="1496"/>
                  </a:cubicBezTo>
                  <a:cubicBezTo>
                    <a:pt x="23960" y="1207"/>
                    <a:pt x="25315" y="201"/>
                    <a:pt x="25026" y="7"/>
                  </a:cubicBezTo>
                  <a:cubicBezTo>
                    <a:pt x="25019" y="2"/>
                    <a:pt x="25006" y="0"/>
                    <a:pt x="24988" y="0"/>
                  </a:cubicBezTo>
                  <a:close/>
                </a:path>
              </a:pathLst>
            </a:custGeom>
            <a:solidFill>
              <a:srgbClr val="F4942E"/>
            </a:solidFill>
            <a:ln w="18175" cap="flat" cmpd="sng">
              <a:solidFill>
                <a:srgbClr val="F4942E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9"/>
            <p:cNvSpPr/>
            <p:nvPr/>
          </p:nvSpPr>
          <p:spPr>
            <a:xfrm>
              <a:off x="787350" y="2088500"/>
              <a:ext cx="222575" cy="195100"/>
            </a:xfrm>
            <a:custGeom>
              <a:avLst/>
              <a:gdLst/>
              <a:ahLst/>
              <a:cxnLst/>
              <a:rect l="l" t="t" r="r" b="b"/>
              <a:pathLst>
                <a:path w="8903" h="7804" extrusionOk="0">
                  <a:moveTo>
                    <a:pt x="8241" y="0"/>
                  </a:moveTo>
                  <a:cubicBezTo>
                    <a:pt x="8180" y="0"/>
                    <a:pt x="8119" y="9"/>
                    <a:pt x="8059" y="27"/>
                  </a:cubicBezTo>
                  <a:cubicBezTo>
                    <a:pt x="8011" y="42"/>
                    <a:pt x="7967" y="54"/>
                    <a:pt x="7924" y="93"/>
                  </a:cubicBezTo>
                  <a:cubicBezTo>
                    <a:pt x="4736" y="1945"/>
                    <a:pt x="2928" y="3326"/>
                    <a:pt x="2295" y="3833"/>
                  </a:cubicBezTo>
                  <a:cubicBezTo>
                    <a:pt x="1537" y="4453"/>
                    <a:pt x="819" y="5457"/>
                    <a:pt x="126" y="6894"/>
                  </a:cubicBezTo>
                  <a:cubicBezTo>
                    <a:pt x="0" y="7168"/>
                    <a:pt x="78" y="7510"/>
                    <a:pt x="310" y="7677"/>
                  </a:cubicBezTo>
                  <a:cubicBezTo>
                    <a:pt x="423" y="7764"/>
                    <a:pt x="543" y="7804"/>
                    <a:pt x="665" y="7804"/>
                  </a:cubicBezTo>
                  <a:cubicBezTo>
                    <a:pt x="730" y="7804"/>
                    <a:pt x="795" y="7792"/>
                    <a:pt x="861" y="7771"/>
                  </a:cubicBezTo>
                  <a:cubicBezTo>
                    <a:pt x="953" y="7740"/>
                    <a:pt x="1037" y="7699"/>
                    <a:pt x="1113" y="7643"/>
                  </a:cubicBezTo>
                  <a:cubicBezTo>
                    <a:pt x="2206" y="6584"/>
                    <a:pt x="3309" y="5726"/>
                    <a:pt x="4489" y="4768"/>
                  </a:cubicBezTo>
                  <a:cubicBezTo>
                    <a:pt x="5934" y="3653"/>
                    <a:pt x="7393" y="2505"/>
                    <a:pt x="8706" y="1036"/>
                  </a:cubicBezTo>
                  <a:cubicBezTo>
                    <a:pt x="8903" y="820"/>
                    <a:pt x="8903" y="481"/>
                    <a:pt x="8721" y="221"/>
                  </a:cubicBezTo>
                  <a:cubicBezTo>
                    <a:pt x="8597" y="79"/>
                    <a:pt x="8422" y="0"/>
                    <a:pt x="8241" y="0"/>
                  </a:cubicBezTo>
                  <a:close/>
                </a:path>
              </a:pathLst>
            </a:custGeom>
            <a:solidFill>
              <a:srgbClr val="0F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9"/>
            <p:cNvSpPr/>
            <p:nvPr/>
          </p:nvSpPr>
          <p:spPr>
            <a:xfrm>
              <a:off x="5816675" y="731475"/>
              <a:ext cx="97025" cy="65700"/>
            </a:xfrm>
            <a:custGeom>
              <a:avLst/>
              <a:gdLst/>
              <a:ahLst/>
              <a:cxnLst/>
              <a:rect l="l" t="t" r="r" b="b"/>
              <a:pathLst>
                <a:path w="3881" h="2628" extrusionOk="0">
                  <a:moveTo>
                    <a:pt x="701" y="0"/>
                  </a:moveTo>
                  <a:cubicBezTo>
                    <a:pt x="633" y="0"/>
                    <a:pt x="566" y="11"/>
                    <a:pt x="505" y="30"/>
                  </a:cubicBezTo>
                  <a:cubicBezTo>
                    <a:pt x="386" y="66"/>
                    <a:pt x="255" y="156"/>
                    <a:pt x="165" y="289"/>
                  </a:cubicBezTo>
                  <a:cubicBezTo>
                    <a:pt x="0" y="524"/>
                    <a:pt x="27" y="880"/>
                    <a:pt x="277" y="1096"/>
                  </a:cubicBezTo>
                  <a:cubicBezTo>
                    <a:pt x="1113" y="1865"/>
                    <a:pt x="1988" y="2335"/>
                    <a:pt x="3028" y="2597"/>
                  </a:cubicBezTo>
                  <a:cubicBezTo>
                    <a:pt x="3082" y="2617"/>
                    <a:pt x="3140" y="2628"/>
                    <a:pt x="3197" y="2628"/>
                  </a:cubicBezTo>
                  <a:cubicBezTo>
                    <a:pt x="3248" y="2628"/>
                    <a:pt x="3298" y="2620"/>
                    <a:pt x="3345" y="2604"/>
                  </a:cubicBezTo>
                  <a:cubicBezTo>
                    <a:pt x="3539" y="2548"/>
                    <a:pt x="3680" y="2403"/>
                    <a:pt x="3755" y="2221"/>
                  </a:cubicBezTo>
                  <a:cubicBezTo>
                    <a:pt x="3881" y="1947"/>
                    <a:pt x="3757" y="1617"/>
                    <a:pt x="3500" y="1460"/>
                  </a:cubicBezTo>
                  <a:cubicBezTo>
                    <a:pt x="2703" y="990"/>
                    <a:pt x="1876" y="505"/>
                    <a:pt x="960" y="73"/>
                  </a:cubicBezTo>
                  <a:cubicBezTo>
                    <a:pt x="886" y="21"/>
                    <a:pt x="793" y="0"/>
                    <a:pt x="701" y="0"/>
                  </a:cubicBezTo>
                  <a:close/>
                </a:path>
              </a:pathLst>
            </a:custGeom>
            <a:solidFill>
              <a:srgbClr val="0E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9"/>
            <p:cNvSpPr/>
            <p:nvPr/>
          </p:nvSpPr>
          <p:spPr>
            <a:xfrm>
              <a:off x="4295500" y="253900"/>
              <a:ext cx="1856825" cy="1470200"/>
            </a:xfrm>
            <a:custGeom>
              <a:avLst/>
              <a:gdLst/>
              <a:ahLst/>
              <a:cxnLst/>
              <a:rect l="l" t="t" r="r" b="b"/>
              <a:pathLst>
                <a:path w="74273" h="58808" extrusionOk="0">
                  <a:moveTo>
                    <a:pt x="13993" y="1"/>
                  </a:moveTo>
                  <a:cubicBezTo>
                    <a:pt x="13559" y="1"/>
                    <a:pt x="13158" y="51"/>
                    <a:pt x="12798" y="159"/>
                  </a:cubicBezTo>
                  <a:cubicBezTo>
                    <a:pt x="12589" y="225"/>
                    <a:pt x="12386" y="312"/>
                    <a:pt x="12197" y="421"/>
                  </a:cubicBezTo>
                  <a:cubicBezTo>
                    <a:pt x="10895" y="1150"/>
                    <a:pt x="9768" y="1674"/>
                    <a:pt x="8617" y="2021"/>
                  </a:cubicBezTo>
                  <a:cubicBezTo>
                    <a:pt x="7369" y="2396"/>
                    <a:pt x="6186" y="2544"/>
                    <a:pt x="4797" y="2726"/>
                  </a:cubicBezTo>
                  <a:cubicBezTo>
                    <a:pt x="3534" y="2871"/>
                    <a:pt x="2022" y="3065"/>
                    <a:pt x="0" y="3489"/>
                  </a:cubicBezTo>
                  <a:cubicBezTo>
                    <a:pt x="0" y="3489"/>
                    <a:pt x="904" y="3457"/>
                    <a:pt x="2318" y="3457"/>
                  </a:cubicBezTo>
                  <a:cubicBezTo>
                    <a:pt x="5808" y="3457"/>
                    <a:pt x="12406" y="3656"/>
                    <a:pt x="16177" y="5036"/>
                  </a:cubicBezTo>
                  <a:cubicBezTo>
                    <a:pt x="21475" y="6975"/>
                    <a:pt x="17512" y="18852"/>
                    <a:pt x="26706" y="18890"/>
                  </a:cubicBezTo>
                  <a:cubicBezTo>
                    <a:pt x="35902" y="18895"/>
                    <a:pt x="42354" y="25803"/>
                    <a:pt x="37152" y="28707"/>
                  </a:cubicBezTo>
                  <a:cubicBezTo>
                    <a:pt x="31958" y="31632"/>
                    <a:pt x="26837" y="36526"/>
                    <a:pt x="30901" y="39859"/>
                  </a:cubicBezTo>
                  <a:cubicBezTo>
                    <a:pt x="34661" y="42944"/>
                    <a:pt x="45660" y="52858"/>
                    <a:pt x="38156" y="58808"/>
                  </a:cubicBezTo>
                  <a:cubicBezTo>
                    <a:pt x="39494" y="58377"/>
                    <a:pt x="40824" y="57926"/>
                    <a:pt x="42160" y="57494"/>
                  </a:cubicBezTo>
                  <a:cubicBezTo>
                    <a:pt x="45878" y="56270"/>
                    <a:pt x="49688" y="55017"/>
                    <a:pt x="53784" y="53575"/>
                  </a:cubicBezTo>
                  <a:cubicBezTo>
                    <a:pt x="63557" y="50109"/>
                    <a:pt x="69050" y="43739"/>
                    <a:pt x="71915" y="39001"/>
                  </a:cubicBezTo>
                  <a:cubicBezTo>
                    <a:pt x="73791" y="35922"/>
                    <a:pt x="74273" y="32478"/>
                    <a:pt x="73231" y="29281"/>
                  </a:cubicBezTo>
                  <a:cubicBezTo>
                    <a:pt x="72550" y="27286"/>
                    <a:pt x="71309" y="25512"/>
                    <a:pt x="69549" y="24104"/>
                  </a:cubicBezTo>
                  <a:cubicBezTo>
                    <a:pt x="68432" y="23343"/>
                    <a:pt x="67338" y="23280"/>
                    <a:pt x="66037" y="23227"/>
                  </a:cubicBezTo>
                  <a:cubicBezTo>
                    <a:pt x="63497" y="23125"/>
                    <a:pt x="60605" y="23001"/>
                    <a:pt x="57139" y="16976"/>
                  </a:cubicBezTo>
                  <a:lnTo>
                    <a:pt x="56734" y="16234"/>
                  </a:lnTo>
                  <a:cubicBezTo>
                    <a:pt x="54475" y="11999"/>
                    <a:pt x="46559" y="6658"/>
                    <a:pt x="40234" y="6658"/>
                  </a:cubicBezTo>
                  <a:cubicBezTo>
                    <a:pt x="39312" y="6658"/>
                    <a:pt x="38423" y="6771"/>
                    <a:pt x="37591" y="7019"/>
                  </a:cubicBezTo>
                  <a:lnTo>
                    <a:pt x="37773" y="7620"/>
                  </a:lnTo>
                  <a:lnTo>
                    <a:pt x="37194" y="7086"/>
                  </a:lnTo>
                  <a:lnTo>
                    <a:pt x="37169" y="7091"/>
                  </a:lnTo>
                  <a:cubicBezTo>
                    <a:pt x="36932" y="7164"/>
                    <a:pt x="36750" y="7351"/>
                    <a:pt x="36718" y="7595"/>
                  </a:cubicBezTo>
                  <a:cubicBezTo>
                    <a:pt x="36689" y="7840"/>
                    <a:pt x="36791" y="8095"/>
                    <a:pt x="37009" y="8213"/>
                  </a:cubicBezTo>
                  <a:cubicBezTo>
                    <a:pt x="40000" y="10140"/>
                    <a:pt x="42363" y="12259"/>
                    <a:pt x="44036" y="14503"/>
                  </a:cubicBezTo>
                  <a:cubicBezTo>
                    <a:pt x="44252" y="14780"/>
                    <a:pt x="44184" y="15163"/>
                    <a:pt x="43731" y="15485"/>
                  </a:cubicBezTo>
                  <a:cubicBezTo>
                    <a:pt x="43669" y="15504"/>
                    <a:pt x="43608" y="15513"/>
                    <a:pt x="43547" y="15513"/>
                  </a:cubicBezTo>
                  <a:cubicBezTo>
                    <a:pt x="43348" y="15513"/>
                    <a:pt x="43160" y="15414"/>
                    <a:pt x="43030" y="15252"/>
                  </a:cubicBezTo>
                  <a:cubicBezTo>
                    <a:pt x="38502" y="9176"/>
                    <a:pt x="30019" y="6049"/>
                    <a:pt x="29895" y="5984"/>
                  </a:cubicBezTo>
                  <a:cubicBezTo>
                    <a:pt x="27896" y="5249"/>
                    <a:pt x="25797" y="4284"/>
                    <a:pt x="23819" y="3363"/>
                  </a:cubicBezTo>
                  <a:cubicBezTo>
                    <a:pt x="20237" y="1711"/>
                    <a:pt x="16537" y="1"/>
                    <a:pt x="13993" y="1"/>
                  </a:cubicBezTo>
                  <a:close/>
                </a:path>
              </a:pathLst>
            </a:custGeom>
            <a:solidFill>
              <a:srgbClr val="FFFFFF"/>
            </a:solidFill>
            <a:ln w="15150" cap="flat" cmpd="sng">
              <a:solidFill>
                <a:srgbClr val="FFFFFF"/>
              </a:solidFill>
              <a:prstDash val="solid"/>
              <a:miter lim="24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9"/>
            <p:cNvSpPr/>
            <p:nvPr/>
          </p:nvSpPr>
          <p:spPr>
            <a:xfrm>
              <a:off x="652525" y="672325"/>
              <a:ext cx="5536525" cy="2301750"/>
            </a:xfrm>
            <a:custGeom>
              <a:avLst/>
              <a:gdLst/>
              <a:ahLst/>
              <a:cxnLst/>
              <a:rect l="l" t="t" r="r" b="b"/>
              <a:pathLst>
                <a:path w="221461" h="92070" fill="none" extrusionOk="0">
                  <a:moveTo>
                    <a:pt x="203452" y="1"/>
                  </a:moveTo>
                  <a:cubicBezTo>
                    <a:pt x="208561" y="1792"/>
                    <a:pt x="213210" y="4919"/>
                    <a:pt x="215668" y="6877"/>
                  </a:cubicBezTo>
                  <a:cubicBezTo>
                    <a:pt x="220518" y="10743"/>
                    <a:pt x="221461" y="17174"/>
                    <a:pt x="218176" y="22588"/>
                  </a:cubicBezTo>
                  <a:cubicBezTo>
                    <a:pt x="215198" y="27497"/>
                    <a:pt x="209618" y="33915"/>
                    <a:pt x="199702" y="37422"/>
                  </a:cubicBezTo>
                  <a:cubicBezTo>
                    <a:pt x="182181" y="43625"/>
                    <a:pt x="169676" y="46259"/>
                    <a:pt x="149544" y="57695"/>
                  </a:cubicBezTo>
                  <a:cubicBezTo>
                    <a:pt x="129412" y="69128"/>
                    <a:pt x="112305" y="71804"/>
                    <a:pt x="95607" y="76082"/>
                  </a:cubicBezTo>
                  <a:cubicBezTo>
                    <a:pt x="78912" y="80360"/>
                    <a:pt x="67709" y="90646"/>
                    <a:pt x="56034" y="91359"/>
                  </a:cubicBezTo>
                  <a:cubicBezTo>
                    <a:pt x="44353" y="92069"/>
                    <a:pt x="36660" y="87772"/>
                    <a:pt x="20588" y="86759"/>
                  </a:cubicBezTo>
                  <a:cubicBezTo>
                    <a:pt x="6811" y="85893"/>
                    <a:pt x="0" y="78212"/>
                    <a:pt x="2795" y="69142"/>
                  </a:cubicBezTo>
                  <a:cubicBezTo>
                    <a:pt x="3692" y="66234"/>
                    <a:pt x="5054" y="61798"/>
                    <a:pt x="7303" y="59993"/>
                  </a:cubicBezTo>
                  <a:cubicBezTo>
                    <a:pt x="9143" y="58519"/>
                    <a:pt x="12505" y="56279"/>
                    <a:pt x="17391" y="537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9"/>
            <p:cNvSpPr/>
            <p:nvPr/>
          </p:nvSpPr>
          <p:spPr>
            <a:xfrm>
              <a:off x="710325" y="981000"/>
              <a:ext cx="6212175" cy="4506975"/>
            </a:xfrm>
            <a:custGeom>
              <a:avLst/>
              <a:gdLst/>
              <a:ahLst/>
              <a:cxnLst/>
              <a:rect l="l" t="t" r="r" b="b"/>
              <a:pathLst>
                <a:path w="248487" h="180279" fill="none" extrusionOk="0">
                  <a:moveTo>
                    <a:pt x="217222" y="1"/>
                  </a:moveTo>
                  <a:cubicBezTo>
                    <a:pt x="221405" y="12001"/>
                    <a:pt x="224646" y="23272"/>
                    <a:pt x="227702" y="35480"/>
                  </a:cubicBezTo>
                  <a:cubicBezTo>
                    <a:pt x="232489" y="54607"/>
                    <a:pt x="231714" y="41399"/>
                    <a:pt x="237044" y="60499"/>
                  </a:cubicBezTo>
                  <a:cubicBezTo>
                    <a:pt x="239943" y="70892"/>
                    <a:pt x="239463" y="72288"/>
                    <a:pt x="241603" y="80932"/>
                  </a:cubicBezTo>
                  <a:cubicBezTo>
                    <a:pt x="243350" y="87992"/>
                    <a:pt x="246766" y="99338"/>
                    <a:pt x="247999" y="106500"/>
                  </a:cubicBezTo>
                  <a:lnTo>
                    <a:pt x="247999" y="106500"/>
                  </a:lnTo>
                  <a:cubicBezTo>
                    <a:pt x="248486" y="110667"/>
                    <a:pt x="244763" y="113692"/>
                    <a:pt x="241668" y="117105"/>
                  </a:cubicBezTo>
                  <a:cubicBezTo>
                    <a:pt x="234610" y="124887"/>
                    <a:pt x="221985" y="136122"/>
                    <a:pt x="201147" y="145456"/>
                  </a:cubicBezTo>
                  <a:cubicBezTo>
                    <a:pt x="179507" y="155149"/>
                    <a:pt x="158541" y="163971"/>
                    <a:pt x="135285" y="167786"/>
                  </a:cubicBezTo>
                  <a:cubicBezTo>
                    <a:pt x="123564" y="169711"/>
                    <a:pt x="110393" y="175545"/>
                    <a:pt x="98734" y="177814"/>
                  </a:cubicBezTo>
                  <a:cubicBezTo>
                    <a:pt x="87648" y="179971"/>
                    <a:pt x="77635" y="180279"/>
                    <a:pt x="66127" y="179227"/>
                  </a:cubicBezTo>
                  <a:cubicBezTo>
                    <a:pt x="54657" y="178175"/>
                    <a:pt x="26408" y="171650"/>
                    <a:pt x="23776" y="160917"/>
                  </a:cubicBezTo>
                  <a:cubicBezTo>
                    <a:pt x="20043" y="145705"/>
                    <a:pt x="0" y="62482"/>
                    <a:pt x="0" y="62482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9"/>
            <p:cNvSpPr/>
            <p:nvPr/>
          </p:nvSpPr>
          <p:spPr>
            <a:xfrm>
              <a:off x="713100" y="176550"/>
              <a:ext cx="5331200" cy="2261125"/>
            </a:xfrm>
            <a:custGeom>
              <a:avLst/>
              <a:gdLst/>
              <a:ahLst/>
              <a:cxnLst/>
              <a:rect l="l" t="t" r="r" b="b"/>
              <a:pathLst>
                <a:path w="213248" h="90445" fill="none" extrusionOk="0">
                  <a:moveTo>
                    <a:pt x="213247" y="26708"/>
                  </a:moveTo>
                  <a:cubicBezTo>
                    <a:pt x="209473" y="24032"/>
                    <a:pt x="205804" y="28798"/>
                    <a:pt x="200578" y="19020"/>
                  </a:cubicBezTo>
                  <a:cubicBezTo>
                    <a:pt x="197844" y="13906"/>
                    <a:pt x="187494" y="7505"/>
                    <a:pt x="180720" y="9514"/>
                  </a:cubicBezTo>
                  <a:cubicBezTo>
                    <a:pt x="173945" y="11523"/>
                    <a:pt x="160367" y="0"/>
                    <a:pt x="155195" y="2960"/>
                  </a:cubicBezTo>
                  <a:cubicBezTo>
                    <a:pt x="150020" y="5924"/>
                    <a:pt x="148871" y="4332"/>
                    <a:pt x="139624" y="6826"/>
                  </a:cubicBezTo>
                  <a:cubicBezTo>
                    <a:pt x="130377" y="9320"/>
                    <a:pt x="133235" y="5042"/>
                    <a:pt x="124950" y="9349"/>
                  </a:cubicBezTo>
                  <a:cubicBezTo>
                    <a:pt x="116668" y="13659"/>
                    <a:pt x="110778" y="9979"/>
                    <a:pt x="106033" y="15564"/>
                  </a:cubicBezTo>
                  <a:cubicBezTo>
                    <a:pt x="101287" y="21148"/>
                    <a:pt x="94083" y="14262"/>
                    <a:pt x="85164" y="20915"/>
                  </a:cubicBezTo>
                  <a:cubicBezTo>
                    <a:pt x="76247" y="27569"/>
                    <a:pt x="73440" y="23376"/>
                    <a:pt x="64847" y="31306"/>
                  </a:cubicBezTo>
                  <a:cubicBezTo>
                    <a:pt x="56255" y="39239"/>
                    <a:pt x="52164" y="32921"/>
                    <a:pt x="46877" y="42189"/>
                  </a:cubicBezTo>
                  <a:cubicBezTo>
                    <a:pt x="41591" y="51458"/>
                    <a:pt x="33597" y="43411"/>
                    <a:pt x="28306" y="56499"/>
                  </a:cubicBezTo>
                  <a:cubicBezTo>
                    <a:pt x="23013" y="69588"/>
                    <a:pt x="19156" y="61301"/>
                    <a:pt x="15824" y="71430"/>
                  </a:cubicBezTo>
                  <a:cubicBezTo>
                    <a:pt x="12491" y="81559"/>
                    <a:pt x="5059" y="81009"/>
                    <a:pt x="1" y="9044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9"/>
            <p:cNvSpPr/>
            <p:nvPr/>
          </p:nvSpPr>
          <p:spPr>
            <a:xfrm>
              <a:off x="1879750" y="1868475"/>
              <a:ext cx="630950" cy="293850"/>
            </a:xfrm>
            <a:custGeom>
              <a:avLst/>
              <a:gdLst/>
              <a:ahLst/>
              <a:cxnLst/>
              <a:rect l="l" t="t" r="r" b="b"/>
              <a:pathLst>
                <a:path w="25238" h="11754" fill="none" extrusionOk="0">
                  <a:moveTo>
                    <a:pt x="0" y="11754"/>
                  </a:moveTo>
                  <a:cubicBezTo>
                    <a:pt x="0" y="11754"/>
                    <a:pt x="11615" y="1"/>
                    <a:pt x="25237" y="1168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9"/>
            <p:cNvSpPr/>
            <p:nvPr/>
          </p:nvSpPr>
          <p:spPr>
            <a:xfrm>
              <a:off x="2386150" y="1144075"/>
              <a:ext cx="2547375" cy="987900"/>
            </a:xfrm>
            <a:custGeom>
              <a:avLst/>
              <a:gdLst/>
              <a:ahLst/>
              <a:cxnLst/>
              <a:rect l="l" t="t" r="r" b="b"/>
              <a:pathLst>
                <a:path w="101895" h="39516" fill="none" extrusionOk="0">
                  <a:moveTo>
                    <a:pt x="0" y="37320"/>
                  </a:moveTo>
                  <a:cubicBezTo>
                    <a:pt x="0" y="37320"/>
                    <a:pt x="17389" y="25244"/>
                    <a:pt x="32484" y="32380"/>
                  </a:cubicBezTo>
                  <a:cubicBezTo>
                    <a:pt x="47577" y="39516"/>
                    <a:pt x="46780" y="20094"/>
                    <a:pt x="59841" y="20838"/>
                  </a:cubicBezTo>
                  <a:cubicBezTo>
                    <a:pt x="72903" y="21579"/>
                    <a:pt x="75550" y="24779"/>
                    <a:pt x="81568" y="19597"/>
                  </a:cubicBezTo>
                  <a:cubicBezTo>
                    <a:pt x="87584" y="14417"/>
                    <a:pt x="83035" y="0"/>
                    <a:pt x="101894" y="42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9"/>
            <p:cNvSpPr/>
            <p:nvPr/>
          </p:nvSpPr>
          <p:spPr>
            <a:xfrm>
              <a:off x="4767225" y="919250"/>
              <a:ext cx="126900" cy="246225"/>
            </a:xfrm>
            <a:custGeom>
              <a:avLst/>
              <a:gdLst/>
              <a:ahLst/>
              <a:cxnLst/>
              <a:rect l="l" t="t" r="r" b="b"/>
              <a:pathLst>
                <a:path w="5076" h="9849" fill="none" extrusionOk="0">
                  <a:moveTo>
                    <a:pt x="934" y="9849"/>
                  </a:moveTo>
                  <a:cubicBezTo>
                    <a:pt x="934" y="9849"/>
                    <a:pt x="1" y="3423"/>
                    <a:pt x="5076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9"/>
            <p:cNvSpPr/>
            <p:nvPr/>
          </p:nvSpPr>
          <p:spPr>
            <a:xfrm>
              <a:off x="2302400" y="953675"/>
              <a:ext cx="2524225" cy="1091650"/>
            </a:xfrm>
            <a:custGeom>
              <a:avLst/>
              <a:gdLst/>
              <a:ahLst/>
              <a:cxnLst/>
              <a:rect l="l" t="t" r="r" b="b"/>
              <a:pathLst>
                <a:path w="100969" h="43666" fill="none" extrusionOk="0">
                  <a:moveTo>
                    <a:pt x="0" y="43666"/>
                  </a:moveTo>
                  <a:cubicBezTo>
                    <a:pt x="0" y="43666"/>
                    <a:pt x="23099" y="1"/>
                    <a:pt x="100969" y="1465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9"/>
            <p:cNvSpPr/>
            <p:nvPr/>
          </p:nvSpPr>
          <p:spPr>
            <a:xfrm>
              <a:off x="1953200" y="1316150"/>
              <a:ext cx="1202475" cy="789700"/>
            </a:xfrm>
            <a:custGeom>
              <a:avLst/>
              <a:gdLst/>
              <a:ahLst/>
              <a:cxnLst/>
              <a:rect l="l" t="t" r="r" b="b"/>
              <a:pathLst>
                <a:path w="48099" h="31588" fill="none" extrusionOk="0">
                  <a:moveTo>
                    <a:pt x="0" y="31588"/>
                  </a:moveTo>
                  <a:cubicBezTo>
                    <a:pt x="0" y="31588"/>
                    <a:pt x="17255" y="423"/>
                    <a:pt x="48098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9"/>
            <p:cNvSpPr/>
            <p:nvPr/>
          </p:nvSpPr>
          <p:spPr>
            <a:xfrm>
              <a:off x="3785525" y="1157350"/>
              <a:ext cx="766550" cy="518700"/>
            </a:xfrm>
            <a:custGeom>
              <a:avLst/>
              <a:gdLst/>
              <a:ahLst/>
              <a:cxnLst/>
              <a:rect l="l" t="t" r="r" b="b"/>
              <a:pathLst>
                <a:path w="30662" h="20748" fill="none" extrusionOk="0">
                  <a:moveTo>
                    <a:pt x="1" y="20748"/>
                  </a:moveTo>
                  <a:cubicBezTo>
                    <a:pt x="1" y="20748"/>
                    <a:pt x="4972" y="0"/>
                    <a:pt x="30662" y="800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9"/>
            <p:cNvSpPr/>
            <p:nvPr/>
          </p:nvSpPr>
          <p:spPr>
            <a:xfrm>
              <a:off x="3240050" y="1468125"/>
              <a:ext cx="656500" cy="503025"/>
            </a:xfrm>
            <a:custGeom>
              <a:avLst/>
              <a:gdLst/>
              <a:ahLst/>
              <a:cxnLst/>
              <a:rect l="l" t="t" r="r" b="b"/>
              <a:pathLst>
                <a:path w="26260" h="20121" fill="none" extrusionOk="0">
                  <a:moveTo>
                    <a:pt x="0" y="20121"/>
                  </a:moveTo>
                  <a:cubicBezTo>
                    <a:pt x="0" y="20121"/>
                    <a:pt x="2904" y="1"/>
                    <a:pt x="26260" y="248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9"/>
            <p:cNvSpPr/>
            <p:nvPr/>
          </p:nvSpPr>
          <p:spPr>
            <a:xfrm>
              <a:off x="2941500" y="1546125"/>
              <a:ext cx="518650" cy="351100"/>
            </a:xfrm>
            <a:custGeom>
              <a:avLst/>
              <a:gdLst/>
              <a:ahLst/>
              <a:cxnLst/>
              <a:rect l="l" t="t" r="r" b="b"/>
              <a:pathLst>
                <a:path w="20746" h="14044" fill="none" extrusionOk="0">
                  <a:moveTo>
                    <a:pt x="0" y="14044"/>
                  </a:moveTo>
                  <a:cubicBezTo>
                    <a:pt x="0" y="14044"/>
                    <a:pt x="3864" y="0"/>
                    <a:pt x="20746" y="237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9"/>
            <p:cNvSpPr/>
            <p:nvPr/>
          </p:nvSpPr>
          <p:spPr>
            <a:xfrm>
              <a:off x="1674400" y="1263250"/>
              <a:ext cx="352425" cy="106150"/>
            </a:xfrm>
            <a:custGeom>
              <a:avLst/>
              <a:gdLst/>
              <a:ahLst/>
              <a:cxnLst/>
              <a:rect l="l" t="t" r="r" b="b"/>
              <a:pathLst>
                <a:path w="14097" h="4246" fill="none" extrusionOk="0">
                  <a:moveTo>
                    <a:pt x="0" y="4245"/>
                  </a:moveTo>
                  <a:cubicBezTo>
                    <a:pt x="0" y="4245"/>
                    <a:pt x="9102" y="2660"/>
                    <a:pt x="14097" y="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9"/>
            <p:cNvSpPr/>
            <p:nvPr/>
          </p:nvSpPr>
          <p:spPr>
            <a:xfrm>
              <a:off x="1279300" y="1673800"/>
              <a:ext cx="101775" cy="261800"/>
            </a:xfrm>
            <a:custGeom>
              <a:avLst/>
              <a:gdLst/>
              <a:ahLst/>
              <a:cxnLst/>
              <a:rect l="l" t="t" r="r" b="b"/>
              <a:pathLst>
                <a:path w="4071" h="10472" fill="none" extrusionOk="0">
                  <a:moveTo>
                    <a:pt x="4071" y="0"/>
                  </a:moveTo>
                  <a:cubicBezTo>
                    <a:pt x="4071" y="0"/>
                    <a:pt x="1186" y="7999"/>
                    <a:pt x="1" y="10471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9"/>
            <p:cNvSpPr/>
            <p:nvPr/>
          </p:nvSpPr>
          <p:spPr>
            <a:xfrm>
              <a:off x="3202350" y="624475"/>
              <a:ext cx="349175" cy="12550"/>
            </a:xfrm>
            <a:custGeom>
              <a:avLst/>
              <a:gdLst/>
              <a:ahLst/>
              <a:cxnLst/>
              <a:rect l="l" t="t" r="r" b="b"/>
              <a:pathLst>
                <a:path w="13967" h="502" fill="none" extrusionOk="0">
                  <a:moveTo>
                    <a:pt x="1" y="34"/>
                  </a:moveTo>
                  <a:cubicBezTo>
                    <a:pt x="1" y="34"/>
                    <a:pt x="9560" y="502"/>
                    <a:pt x="13967" y="0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9"/>
            <p:cNvSpPr/>
            <p:nvPr/>
          </p:nvSpPr>
          <p:spPr>
            <a:xfrm>
              <a:off x="5049225" y="389475"/>
              <a:ext cx="334775" cy="236400"/>
            </a:xfrm>
            <a:custGeom>
              <a:avLst/>
              <a:gdLst/>
              <a:ahLst/>
              <a:cxnLst/>
              <a:rect l="l" t="t" r="r" b="b"/>
              <a:pathLst>
                <a:path w="13391" h="9456" fill="none" extrusionOk="0">
                  <a:moveTo>
                    <a:pt x="1" y="1"/>
                  </a:moveTo>
                  <a:cubicBezTo>
                    <a:pt x="1" y="1"/>
                    <a:pt x="8748" y="3215"/>
                    <a:pt x="13390" y="9456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9"/>
            <p:cNvSpPr/>
            <p:nvPr/>
          </p:nvSpPr>
          <p:spPr>
            <a:xfrm>
              <a:off x="4024825" y="363850"/>
              <a:ext cx="217250" cy="52625"/>
            </a:xfrm>
            <a:custGeom>
              <a:avLst/>
              <a:gdLst/>
              <a:ahLst/>
              <a:cxnLst/>
              <a:rect l="l" t="t" r="r" b="b"/>
              <a:pathLst>
                <a:path w="8690" h="2105" fill="none" extrusionOk="0">
                  <a:moveTo>
                    <a:pt x="0" y="0"/>
                  </a:moveTo>
                  <a:cubicBezTo>
                    <a:pt x="0" y="0"/>
                    <a:pt x="6872" y="953"/>
                    <a:pt x="8689" y="2104"/>
                  </a:cubicBezTo>
                </a:path>
              </a:pathLst>
            </a:custGeom>
            <a:noFill/>
            <a:ln w="15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9"/>
            <p:cNvSpPr/>
            <p:nvPr/>
          </p:nvSpPr>
          <p:spPr>
            <a:xfrm>
              <a:off x="1086375" y="2484675"/>
              <a:ext cx="352275" cy="163075"/>
            </a:xfrm>
            <a:custGeom>
              <a:avLst/>
              <a:gdLst/>
              <a:ahLst/>
              <a:cxnLst/>
              <a:rect l="l" t="t" r="r" b="b"/>
              <a:pathLst>
                <a:path w="14091" h="6523" fill="none" extrusionOk="0">
                  <a:moveTo>
                    <a:pt x="1" y="4194"/>
                  </a:moveTo>
                  <a:cubicBezTo>
                    <a:pt x="1" y="4194"/>
                    <a:pt x="6882" y="1"/>
                    <a:pt x="14090" y="652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9"/>
            <p:cNvSpPr/>
            <p:nvPr/>
          </p:nvSpPr>
          <p:spPr>
            <a:xfrm>
              <a:off x="1339175" y="2433650"/>
              <a:ext cx="180425" cy="148250"/>
            </a:xfrm>
            <a:custGeom>
              <a:avLst/>
              <a:gdLst/>
              <a:ahLst/>
              <a:cxnLst/>
              <a:rect l="l" t="t" r="r" b="b"/>
              <a:pathLst>
                <a:path w="7217" h="5930" fill="none" extrusionOk="0">
                  <a:moveTo>
                    <a:pt x="1" y="5929"/>
                  </a:moveTo>
                  <a:cubicBezTo>
                    <a:pt x="1" y="5929"/>
                    <a:pt x="3316" y="1176"/>
                    <a:pt x="7216" y="1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9"/>
            <p:cNvSpPr/>
            <p:nvPr/>
          </p:nvSpPr>
          <p:spPr>
            <a:xfrm>
              <a:off x="5143775" y="1097600"/>
              <a:ext cx="426550" cy="192775"/>
            </a:xfrm>
            <a:custGeom>
              <a:avLst/>
              <a:gdLst/>
              <a:ahLst/>
              <a:cxnLst/>
              <a:rect l="l" t="t" r="r" b="b"/>
              <a:pathLst>
                <a:path w="17062" h="7711" fill="none" extrusionOk="0">
                  <a:moveTo>
                    <a:pt x="0" y="1927"/>
                  </a:moveTo>
                  <a:cubicBezTo>
                    <a:pt x="0" y="1927"/>
                    <a:pt x="8389" y="0"/>
                    <a:pt x="17061" y="771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9"/>
            <p:cNvSpPr/>
            <p:nvPr/>
          </p:nvSpPr>
          <p:spPr>
            <a:xfrm>
              <a:off x="5401050" y="941925"/>
              <a:ext cx="212650" cy="239850"/>
            </a:xfrm>
            <a:custGeom>
              <a:avLst/>
              <a:gdLst/>
              <a:ahLst/>
              <a:cxnLst/>
              <a:rect l="l" t="t" r="r" b="b"/>
              <a:pathLst>
                <a:path w="8506" h="9594" fill="none" extrusionOk="0">
                  <a:moveTo>
                    <a:pt x="1" y="9594"/>
                  </a:moveTo>
                  <a:cubicBezTo>
                    <a:pt x="1" y="9594"/>
                    <a:pt x="1787" y="1057"/>
                    <a:pt x="8506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9"/>
            <p:cNvSpPr/>
            <p:nvPr/>
          </p:nvSpPr>
          <p:spPr>
            <a:xfrm>
              <a:off x="2760625" y="912100"/>
              <a:ext cx="430850" cy="236900"/>
            </a:xfrm>
            <a:custGeom>
              <a:avLst/>
              <a:gdLst/>
              <a:ahLst/>
              <a:cxnLst/>
              <a:rect l="l" t="t" r="r" b="b"/>
              <a:pathLst>
                <a:path w="17234" h="9476" fill="none" extrusionOk="0">
                  <a:moveTo>
                    <a:pt x="0" y="9476"/>
                  </a:moveTo>
                  <a:cubicBezTo>
                    <a:pt x="0" y="9476"/>
                    <a:pt x="5345" y="1"/>
                    <a:pt x="17234" y="428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9"/>
            <p:cNvSpPr/>
            <p:nvPr/>
          </p:nvSpPr>
          <p:spPr>
            <a:xfrm>
              <a:off x="1578100" y="4721775"/>
              <a:ext cx="321800" cy="243575"/>
            </a:xfrm>
            <a:custGeom>
              <a:avLst/>
              <a:gdLst/>
              <a:ahLst/>
              <a:cxnLst/>
              <a:rect l="l" t="t" r="r" b="b"/>
              <a:pathLst>
                <a:path w="12872" h="9743" fill="none" extrusionOk="0">
                  <a:moveTo>
                    <a:pt x="1" y="1"/>
                  </a:moveTo>
                  <a:lnTo>
                    <a:pt x="12871" y="9742"/>
                  </a:ln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9"/>
            <p:cNvSpPr/>
            <p:nvPr/>
          </p:nvSpPr>
          <p:spPr>
            <a:xfrm>
              <a:off x="1388025" y="4288775"/>
              <a:ext cx="1124675" cy="825700"/>
            </a:xfrm>
            <a:custGeom>
              <a:avLst/>
              <a:gdLst/>
              <a:ahLst/>
              <a:cxnLst/>
              <a:rect l="l" t="t" r="r" b="b"/>
              <a:pathLst>
                <a:path w="44987" h="33028" fill="none" extrusionOk="0">
                  <a:moveTo>
                    <a:pt x="0" y="0"/>
                  </a:moveTo>
                  <a:cubicBezTo>
                    <a:pt x="13537" y="12871"/>
                    <a:pt x="28652" y="23967"/>
                    <a:pt x="44986" y="3302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9"/>
            <p:cNvSpPr/>
            <p:nvPr/>
          </p:nvSpPr>
          <p:spPr>
            <a:xfrm>
              <a:off x="1180600" y="3613250"/>
              <a:ext cx="1938575" cy="1543700"/>
            </a:xfrm>
            <a:custGeom>
              <a:avLst/>
              <a:gdLst/>
              <a:ahLst/>
              <a:cxnLst/>
              <a:rect l="l" t="t" r="r" b="b"/>
              <a:pathLst>
                <a:path w="77543" h="61748" fill="none" extrusionOk="0">
                  <a:moveTo>
                    <a:pt x="1" y="1"/>
                  </a:moveTo>
                  <a:cubicBezTo>
                    <a:pt x="22115" y="24767"/>
                    <a:pt x="48457" y="45741"/>
                    <a:pt x="77543" y="6174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9"/>
            <p:cNvSpPr/>
            <p:nvPr/>
          </p:nvSpPr>
          <p:spPr>
            <a:xfrm>
              <a:off x="1286575" y="3247750"/>
              <a:ext cx="2205275" cy="1623725"/>
            </a:xfrm>
            <a:custGeom>
              <a:avLst/>
              <a:gdLst/>
              <a:ahLst/>
              <a:cxnLst/>
              <a:rect l="l" t="t" r="r" b="b"/>
              <a:pathLst>
                <a:path w="88211" h="64949" fill="none" extrusionOk="0">
                  <a:moveTo>
                    <a:pt x="1" y="1"/>
                  </a:moveTo>
                  <a:cubicBezTo>
                    <a:pt x="25841" y="26001"/>
                    <a:pt x="55710" y="47992"/>
                    <a:pt x="88210" y="6494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9"/>
            <p:cNvSpPr/>
            <p:nvPr/>
          </p:nvSpPr>
          <p:spPr>
            <a:xfrm>
              <a:off x="1841100" y="3194550"/>
              <a:ext cx="2229600" cy="1584825"/>
            </a:xfrm>
            <a:custGeom>
              <a:avLst/>
              <a:gdLst/>
              <a:ahLst/>
              <a:cxnLst/>
              <a:rect l="l" t="t" r="r" b="b"/>
              <a:pathLst>
                <a:path w="89184" h="63393" fill="none" extrusionOk="0">
                  <a:moveTo>
                    <a:pt x="0" y="0"/>
                  </a:moveTo>
                  <a:cubicBezTo>
                    <a:pt x="28405" y="22937"/>
                    <a:pt x="58191" y="44104"/>
                    <a:pt x="89184" y="6339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9"/>
            <p:cNvSpPr/>
            <p:nvPr/>
          </p:nvSpPr>
          <p:spPr>
            <a:xfrm>
              <a:off x="2395425" y="3137050"/>
              <a:ext cx="2276750" cy="1562875"/>
            </a:xfrm>
            <a:custGeom>
              <a:avLst/>
              <a:gdLst/>
              <a:ahLst/>
              <a:cxnLst/>
              <a:rect l="l" t="t" r="r" b="b"/>
              <a:pathLst>
                <a:path w="91070" h="62515" fill="none" extrusionOk="0">
                  <a:moveTo>
                    <a:pt x="0" y="0"/>
                  </a:moveTo>
                  <a:cubicBezTo>
                    <a:pt x="28906" y="22876"/>
                    <a:pt x="59335" y="43760"/>
                    <a:pt x="91070" y="6251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9"/>
            <p:cNvSpPr/>
            <p:nvPr/>
          </p:nvSpPr>
          <p:spPr>
            <a:xfrm>
              <a:off x="2985300" y="2986350"/>
              <a:ext cx="2210350" cy="1489450"/>
            </a:xfrm>
            <a:custGeom>
              <a:avLst/>
              <a:gdLst/>
              <a:ahLst/>
              <a:cxnLst/>
              <a:rect l="l" t="t" r="r" b="b"/>
              <a:pathLst>
                <a:path w="88414" h="59578" fill="none" extrusionOk="0">
                  <a:moveTo>
                    <a:pt x="1" y="0"/>
                  </a:moveTo>
                  <a:cubicBezTo>
                    <a:pt x="28689" y="20990"/>
                    <a:pt x="58160" y="40851"/>
                    <a:pt x="88414" y="59577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9"/>
            <p:cNvSpPr/>
            <p:nvPr/>
          </p:nvSpPr>
          <p:spPr>
            <a:xfrm>
              <a:off x="3603625" y="2806325"/>
              <a:ext cx="2019825" cy="1387450"/>
            </a:xfrm>
            <a:custGeom>
              <a:avLst/>
              <a:gdLst/>
              <a:ahLst/>
              <a:cxnLst/>
              <a:rect l="l" t="t" r="r" b="b"/>
              <a:pathLst>
                <a:path w="80793" h="55498" fill="none" extrusionOk="0">
                  <a:moveTo>
                    <a:pt x="0" y="0"/>
                  </a:moveTo>
                  <a:cubicBezTo>
                    <a:pt x="24973" y="21199"/>
                    <a:pt x="52044" y="39794"/>
                    <a:pt x="80793" y="55498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9"/>
            <p:cNvSpPr/>
            <p:nvPr/>
          </p:nvSpPr>
          <p:spPr>
            <a:xfrm>
              <a:off x="4183400" y="2741175"/>
              <a:ext cx="1847450" cy="1220725"/>
            </a:xfrm>
            <a:custGeom>
              <a:avLst/>
              <a:gdLst/>
              <a:ahLst/>
              <a:cxnLst/>
              <a:rect l="l" t="t" r="r" b="b"/>
              <a:pathLst>
                <a:path w="73898" h="48829" fill="none" extrusionOk="0">
                  <a:moveTo>
                    <a:pt x="0" y="1"/>
                  </a:moveTo>
                  <a:cubicBezTo>
                    <a:pt x="23855" y="17418"/>
                    <a:pt x="48486" y="33694"/>
                    <a:pt x="73897" y="48828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9"/>
            <p:cNvSpPr/>
            <p:nvPr/>
          </p:nvSpPr>
          <p:spPr>
            <a:xfrm>
              <a:off x="4559500" y="2542125"/>
              <a:ext cx="1757725" cy="1137150"/>
            </a:xfrm>
            <a:custGeom>
              <a:avLst/>
              <a:gdLst/>
              <a:ahLst/>
              <a:cxnLst/>
              <a:rect l="l" t="t" r="r" b="b"/>
              <a:pathLst>
                <a:path w="70309" h="45486" fill="none" extrusionOk="0">
                  <a:moveTo>
                    <a:pt x="1" y="0"/>
                  </a:moveTo>
                  <a:cubicBezTo>
                    <a:pt x="23165" y="15576"/>
                    <a:pt x="46601" y="30737"/>
                    <a:pt x="70308" y="45485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9"/>
            <p:cNvSpPr/>
            <p:nvPr/>
          </p:nvSpPr>
          <p:spPr>
            <a:xfrm>
              <a:off x="5058075" y="2349800"/>
              <a:ext cx="1486675" cy="958325"/>
            </a:xfrm>
            <a:custGeom>
              <a:avLst/>
              <a:gdLst/>
              <a:ahLst/>
              <a:cxnLst/>
              <a:rect l="l" t="t" r="r" b="b"/>
              <a:pathLst>
                <a:path w="59467" h="38333" fill="none" extrusionOk="0">
                  <a:moveTo>
                    <a:pt x="1" y="0"/>
                  </a:moveTo>
                  <a:cubicBezTo>
                    <a:pt x="19534" y="13215"/>
                    <a:pt x="39354" y="25995"/>
                    <a:pt x="59466" y="3833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9"/>
            <p:cNvSpPr/>
            <p:nvPr/>
          </p:nvSpPr>
          <p:spPr>
            <a:xfrm>
              <a:off x="5507525" y="2167825"/>
              <a:ext cx="774900" cy="522300"/>
            </a:xfrm>
            <a:custGeom>
              <a:avLst/>
              <a:gdLst/>
              <a:ahLst/>
              <a:cxnLst/>
              <a:rect l="l" t="t" r="r" b="b"/>
              <a:pathLst>
                <a:path w="30996" h="20892" fill="none" extrusionOk="0">
                  <a:moveTo>
                    <a:pt x="0" y="0"/>
                  </a:moveTo>
                  <a:cubicBezTo>
                    <a:pt x="10071" y="7345"/>
                    <a:pt x="20401" y="14308"/>
                    <a:pt x="30996" y="2089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9"/>
            <p:cNvSpPr/>
            <p:nvPr/>
          </p:nvSpPr>
          <p:spPr>
            <a:xfrm>
              <a:off x="5890475" y="2051425"/>
              <a:ext cx="211075" cy="133275"/>
            </a:xfrm>
            <a:custGeom>
              <a:avLst/>
              <a:gdLst/>
              <a:ahLst/>
              <a:cxnLst/>
              <a:rect l="l" t="t" r="r" b="b"/>
              <a:pathLst>
                <a:path w="8443" h="5331" fill="none" extrusionOk="0">
                  <a:moveTo>
                    <a:pt x="1" y="0"/>
                  </a:moveTo>
                  <a:cubicBezTo>
                    <a:pt x="2655" y="2019"/>
                    <a:pt x="5481" y="3803"/>
                    <a:pt x="8443" y="533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9"/>
            <p:cNvSpPr/>
            <p:nvPr/>
          </p:nvSpPr>
          <p:spPr>
            <a:xfrm>
              <a:off x="5950950" y="1740625"/>
              <a:ext cx="78975" cy="50500"/>
            </a:xfrm>
            <a:custGeom>
              <a:avLst/>
              <a:gdLst/>
              <a:ahLst/>
              <a:cxnLst/>
              <a:rect l="l" t="t" r="r" b="b"/>
              <a:pathLst>
                <a:path w="3159" h="2020" fill="none" extrusionOk="0">
                  <a:moveTo>
                    <a:pt x="1" y="1"/>
                  </a:moveTo>
                  <a:cubicBezTo>
                    <a:pt x="1053" y="674"/>
                    <a:pt x="2104" y="1346"/>
                    <a:pt x="3159" y="202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9"/>
            <p:cNvSpPr/>
            <p:nvPr/>
          </p:nvSpPr>
          <p:spPr>
            <a:xfrm>
              <a:off x="1941200" y="2501225"/>
              <a:ext cx="281475" cy="204900"/>
            </a:xfrm>
            <a:custGeom>
              <a:avLst/>
              <a:gdLst/>
              <a:ahLst/>
              <a:cxnLst/>
              <a:rect l="l" t="t" r="r" b="b"/>
              <a:pathLst>
                <a:path w="11259" h="8196" fill="none" extrusionOk="0">
                  <a:moveTo>
                    <a:pt x="97" y="8195"/>
                  </a:moveTo>
                  <a:cubicBezTo>
                    <a:pt x="0" y="5570"/>
                    <a:pt x="1462" y="2984"/>
                    <a:pt x="3689" y="1590"/>
                  </a:cubicBezTo>
                  <a:cubicBezTo>
                    <a:pt x="5917" y="199"/>
                    <a:pt x="8806" y="0"/>
                    <a:pt x="11259" y="93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9"/>
            <p:cNvSpPr/>
            <p:nvPr/>
          </p:nvSpPr>
          <p:spPr>
            <a:xfrm>
              <a:off x="1603250" y="1675125"/>
              <a:ext cx="255000" cy="128250"/>
            </a:xfrm>
            <a:custGeom>
              <a:avLst/>
              <a:gdLst/>
              <a:ahLst/>
              <a:cxnLst/>
              <a:rect l="l" t="t" r="r" b="b"/>
              <a:pathLst>
                <a:path w="10200" h="5130" fill="none" extrusionOk="0">
                  <a:moveTo>
                    <a:pt x="175" y="5129"/>
                  </a:moveTo>
                  <a:cubicBezTo>
                    <a:pt x="1" y="4245"/>
                    <a:pt x="410" y="3343"/>
                    <a:pt x="965" y="2628"/>
                  </a:cubicBezTo>
                  <a:cubicBezTo>
                    <a:pt x="2024" y="1258"/>
                    <a:pt x="3658" y="352"/>
                    <a:pt x="5379" y="177"/>
                  </a:cubicBezTo>
                  <a:cubicBezTo>
                    <a:pt x="7100" y="1"/>
                    <a:pt x="8884" y="558"/>
                    <a:pt x="10200" y="168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9"/>
            <p:cNvSpPr/>
            <p:nvPr/>
          </p:nvSpPr>
          <p:spPr>
            <a:xfrm>
              <a:off x="1880900" y="1538725"/>
              <a:ext cx="76200" cy="24575"/>
            </a:xfrm>
            <a:custGeom>
              <a:avLst/>
              <a:gdLst/>
              <a:ahLst/>
              <a:cxnLst/>
              <a:rect l="l" t="t" r="r" b="b"/>
              <a:pathLst>
                <a:path w="3048" h="983" fill="none" extrusionOk="0">
                  <a:moveTo>
                    <a:pt x="0" y="982"/>
                  </a:moveTo>
                  <a:cubicBezTo>
                    <a:pt x="764" y="182"/>
                    <a:pt x="2092" y="1"/>
                    <a:pt x="3047" y="56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9"/>
            <p:cNvSpPr/>
            <p:nvPr/>
          </p:nvSpPr>
          <p:spPr>
            <a:xfrm>
              <a:off x="1334400" y="2170250"/>
              <a:ext cx="206150" cy="62075"/>
            </a:xfrm>
            <a:custGeom>
              <a:avLst/>
              <a:gdLst/>
              <a:ahLst/>
              <a:cxnLst/>
              <a:rect l="l" t="t" r="r" b="b"/>
              <a:pathLst>
                <a:path w="8246" h="2483" fill="none" extrusionOk="0">
                  <a:moveTo>
                    <a:pt x="0" y="2482"/>
                  </a:moveTo>
                  <a:cubicBezTo>
                    <a:pt x="899" y="1205"/>
                    <a:pt x="2366" y="340"/>
                    <a:pt x="3919" y="170"/>
                  </a:cubicBezTo>
                  <a:cubicBezTo>
                    <a:pt x="5476" y="0"/>
                    <a:pt x="7092" y="529"/>
                    <a:pt x="8246" y="158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9"/>
            <p:cNvSpPr/>
            <p:nvPr/>
          </p:nvSpPr>
          <p:spPr>
            <a:xfrm>
              <a:off x="2810925" y="2212350"/>
              <a:ext cx="293775" cy="147150"/>
            </a:xfrm>
            <a:custGeom>
              <a:avLst/>
              <a:gdLst/>
              <a:ahLst/>
              <a:cxnLst/>
              <a:rect l="l" t="t" r="r" b="b"/>
              <a:pathLst>
                <a:path w="11751" h="5886" fill="none" extrusionOk="0">
                  <a:moveTo>
                    <a:pt x="381" y="5886"/>
                  </a:moveTo>
                  <a:cubicBezTo>
                    <a:pt x="0" y="4834"/>
                    <a:pt x="594" y="3678"/>
                    <a:pt x="1343" y="2847"/>
                  </a:cubicBezTo>
                  <a:cubicBezTo>
                    <a:pt x="2618" y="1431"/>
                    <a:pt x="4409" y="493"/>
                    <a:pt x="6297" y="246"/>
                  </a:cubicBezTo>
                  <a:cubicBezTo>
                    <a:pt x="8185" y="1"/>
                    <a:pt x="10156" y="452"/>
                    <a:pt x="11751" y="14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9"/>
            <p:cNvSpPr/>
            <p:nvPr/>
          </p:nvSpPr>
          <p:spPr>
            <a:xfrm>
              <a:off x="3245075" y="2255675"/>
              <a:ext cx="65650" cy="15075"/>
            </a:xfrm>
            <a:custGeom>
              <a:avLst/>
              <a:gdLst/>
              <a:ahLst/>
              <a:cxnLst/>
              <a:rect l="l" t="t" r="r" b="b"/>
              <a:pathLst>
                <a:path w="2626" h="603" fill="none" extrusionOk="0">
                  <a:moveTo>
                    <a:pt x="1" y="532"/>
                  </a:moveTo>
                  <a:cubicBezTo>
                    <a:pt x="771" y="1"/>
                    <a:pt x="1886" y="30"/>
                    <a:pt x="2626" y="6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9"/>
            <p:cNvSpPr/>
            <p:nvPr/>
          </p:nvSpPr>
          <p:spPr>
            <a:xfrm>
              <a:off x="4814125" y="1458850"/>
              <a:ext cx="287850" cy="198425"/>
            </a:xfrm>
            <a:custGeom>
              <a:avLst/>
              <a:gdLst/>
              <a:ahLst/>
              <a:cxnLst/>
              <a:rect l="l" t="t" r="r" b="b"/>
              <a:pathLst>
                <a:path w="11514" h="7937" fill="none" extrusionOk="0">
                  <a:moveTo>
                    <a:pt x="638" y="7937"/>
                  </a:moveTo>
                  <a:cubicBezTo>
                    <a:pt x="1" y="6310"/>
                    <a:pt x="597" y="4383"/>
                    <a:pt x="1782" y="3096"/>
                  </a:cubicBezTo>
                  <a:cubicBezTo>
                    <a:pt x="2967" y="1812"/>
                    <a:pt x="4642" y="1077"/>
                    <a:pt x="6334" y="636"/>
                  </a:cubicBezTo>
                  <a:cubicBezTo>
                    <a:pt x="8023" y="192"/>
                    <a:pt x="9812" y="1"/>
                    <a:pt x="11514" y="389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9"/>
            <p:cNvSpPr/>
            <p:nvPr/>
          </p:nvSpPr>
          <p:spPr>
            <a:xfrm>
              <a:off x="5833650" y="1069850"/>
              <a:ext cx="101400" cy="54725"/>
            </a:xfrm>
            <a:custGeom>
              <a:avLst/>
              <a:gdLst/>
              <a:ahLst/>
              <a:cxnLst/>
              <a:rect l="l" t="t" r="r" b="b"/>
              <a:pathLst>
                <a:path w="4056" h="2189" fill="none" extrusionOk="0">
                  <a:moveTo>
                    <a:pt x="0" y="2189"/>
                  </a:moveTo>
                  <a:cubicBezTo>
                    <a:pt x="851" y="836"/>
                    <a:pt x="2460" y="0"/>
                    <a:pt x="4055" y="8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9"/>
            <p:cNvSpPr/>
            <p:nvPr/>
          </p:nvSpPr>
          <p:spPr>
            <a:xfrm>
              <a:off x="4407300" y="615550"/>
              <a:ext cx="361900" cy="139475"/>
            </a:xfrm>
            <a:custGeom>
              <a:avLst/>
              <a:gdLst/>
              <a:ahLst/>
              <a:cxnLst/>
              <a:rect l="l" t="t" r="r" b="b"/>
              <a:pathLst>
                <a:path w="14476" h="5579" fill="none" extrusionOk="0">
                  <a:moveTo>
                    <a:pt x="0" y="5578"/>
                  </a:moveTo>
                  <a:cubicBezTo>
                    <a:pt x="807" y="2776"/>
                    <a:pt x="3524" y="740"/>
                    <a:pt x="6418" y="369"/>
                  </a:cubicBezTo>
                  <a:cubicBezTo>
                    <a:pt x="9312" y="1"/>
                    <a:pt x="12274" y="1140"/>
                    <a:pt x="14475" y="3057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9"/>
            <p:cNvSpPr/>
            <p:nvPr/>
          </p:nvSpPr>
          <p:spPr>
            <a:xfrm>
              <a:off x="3736750" y="735850"/>
              <a:ext cx="140850" cy="134525"/>
            </a:xfrm>
            <a:custGeom>
              <a:avLst/>
              <a:gdLst/>
              <a:ahLst/>
              <a:cxnLst/>
              <a:rect l="l" t="t" r="r" b="b"/>
              <a:pathLst>
                <a:path w="5634" h="5381" fill="none" extrusionOk="0">
                  <a:moveTo>
                    <a:pt x="277" y="5381"/>
                  </a:moveTo>
                  <a:cubicBezTo>
                    <a:pt x="0" y="3978"/>
                    <a:pt x="638" y="2487"/>
                    <a:pt x="1704" y="1532"/>
                  </a:cubicBezTo>
                  <a:cubicBezTo>
                    <a:pt x="2771" y="579"/>
                    <a:pt x="4206" y="112"/>
                    <a:pt x="563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9"/>
            <p:cNvSpPr/>
            <p:nvPr/>
          </p:nvSpPr>
          <p:spPr>
            <a:xfrm>
              <a:off x="2370625" y="1173875"/>
              <a:ext cx="115525" cy="34700"/>
            </a:xfrm>
            <a:custGeom>
              <a:avLst/>
              <a:gdLst/>
              <a:ahLst/>
              <a:cxnLst/>
              <a:rect l="l" t="t" r="r" b="b"/>
              <a:pathLst>
                <a:path w="4621" h="1388" fill="none" extrusionOk="0">
                  <a:moveTo>
                    <a:pt x="1" y="1387"/>
                  </a:moveTo>
                  <a:cubicBezTo>
                    <a:pt x="1319" y="432"/>
                    <a:pt x="3006" y="1"/>
                    <a:pt x="4620" y="20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9"/>
            <p:cNvSpPr/>
            <p:nvPr/>
          </p:nvSpPr>
          <p:spPr>
            <a:xfrm>
              <a:off x="2625200" y="1416275"/>
              <a:ext cx="618625" cy="380800"/>
            </a:xfrm>
            <a:custGeom>
              <a:avLst/>
              <a:gdLst/>
              <a:ahLst/>
              <a:cxnLst/>
              <a:rect l="l" t="t" r="r" b="b"/>
              <a:pathLst>
                <a:path w="24745" h="15232" fill="none" extrusionOk="0">
                  <a:moveTo>
                    <a:pt x="0" y="15231"/>
                  </a:moveTo>
                  <a:cubicBezTo>
                    <a:pt x="7029" y="8462"/>
                    <a:pt x="15532" y="3226"/>
                    <a:pt x="24745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9"/>
            <p:cNvSpPr/>
            <p:nvPr/>
          </p:nvSpPr>
          <p:spPr>
            <a:xfrm>
              <a:off x="2844675" y="1641200"/>
              <a:ext cx="156400" cy="66725"/>
            </a:xfrm>
            <a:custGeom>
              <a:avLst/>
              <a:gdLst/>
              <a:ahLst/>
              <a:cxnLst/>
              <a:rect l="l" t="t" r="r" b="b"/>
              <a:pathLst>
                <a:path w="6256" h="2669" fill="none" extrusionOk="0">
                  <a:moveTo>
                    <a:pt x="0" y="2669"/>
                  </a:moveTo>
                  <a:cubicBezTo>
                    <a:pt x="2014" y="1622"/>
                    <a:pt x="4104" y="730"/>
                    <a:pt x="6256" y="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9"/>
            <p:cNvSpPr/>
            <p:nvPr/>
          </p:nvSpPr>
          <p:spPr>
            <a:xfrm>
              <a:off x="4087525" y="1384575"/>
              <a:ext cx="298225" cy="72300"/>
            </a:xfrm>
            <a:custGeom>
              <a:avLst/>
              <a:gdLst/>
              <a:ahLst/>
              <a:cxnLst/>
              <a:rect l="l" t="t" r="r" b="b"/>
              <a:pathLst>
                <a:path w="11929" h="2892" fill="none" extrusionOk="0">
                  <a:moveTo>
                    <a:pt x="1" y="2892"/>
                  </a:moveTo>
                  <a:cubicBezTo>
                    <a:pt x="3479" y="633"/>
                    <a:pt x="7963" y="0"/>
                    <a:pt x="11928" y="1203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9"/>
            <p:cNvSpPr/>
            <p:nvPr/>
          </p:nvSpPr>
          <p:spPr>
            <a:xfrm>
              <a:off x="4242775" y="1468550"/>
              <a:ext cx="40575" cy="8525"/>
            </a:xfrm>
            <a:custGeom>
              <a:avLst/>
              <a:gdLst/>
              <a:ahLst/>
              <a:cxnLst/>
              <a:rect l="l" t="t" r="r" b="b"/>
              <a:pathLst>
                <a:path w="1623" h="341" fill="none" extrusionOk="0">
                  <a:moveTo>
                    <a:pt x="1" y="1"/>
                  </a:moveTo>
                  <a:cubicBezTo>
                    <a:pt x="541" y="115"/>
                    <a:pt x="1079" y="229"/>
                    <a:pt x="1622" y="34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9"/>
            <p:cNvSpPr/>
            <p:nvPr/>
          </p:nvSpPr>
          <p:spPr>
            <a:xfrm>
              <a:off x="4241925" y="1562900"/>
              <a:ext cx="43100" cy="6100"/>
            </a:xfrm>
            <a:custGeom>
              <a:avLst/>
              <a:gdLst/>
              <a:ahLst/>
              <a:cxnLst/>
              <a:rect l="l" t="t" r="r" b="b"/>
              <a:pathLst>
                <a:path w="1724" h="244" fill="none" extrusionOk="0">
                  <a:moveTo>
                    <a:pt x="1" y="243"/>
                  </a:moveTo>
                  <a:cubicBezTo>
                    <a:pt x="575" y="161"/>
                    <a:pt x="1149" y="81"/>
                    <a:pt x="1724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9"/>
            <p:cNvSpPr/>
            <p:nvPr/>
          </p:nvSpPr>
          <p:spPr>
            <a:xfrm>
              <a:off x="4293000" y="1077350"/>
              <a:ext cx="292350" cy="30925"/>
            </a:xfrm>
            <a:custGeom>
              <a:avLst/>
              <a:gdLst/>
              <a:ahLst/>
              <a:cxnLst/>
              <a:rect l="l" t="t" r="r" b="b"/>
              <a:pathLst>
                <a:path w="11694" h="1237" fill="none" extrusionOk="0">
                  <a:moveTo>
                    <a:pt x="1" y="1237"/>
                  </a:moveTo>
                  <a:cubicBezTo>
                    <a:pt x="3828" y="330"/>
                    <a:pt x="7769" y="1"/>
                    <a:pt x="11693" y="260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9"/>
            <p:cNvSpPr/>
            <p:nvPr/>
          </p:nvSpPr>
          <p:spPr>
            <a:xfrm>
              <a:off x="4436500" y="1169700"/>
              <a:ext cx="54425" cy="2575"/>
            </a:xfrm>
            <a:custGeom>
              <a:avLst/>
              <a:gdLst/>
              <a:ahLst/>
              <a:cxnLst/>
              <a:rect l="l" t="t" r="r" b="b"/>
              <a:pathLst>
                <a:path w="2177" h="103" fill="none" extrusionOk="0">
                  <a:moveTo>
                    <a:pt x="0" y="102"/>
                  </a:moveTo>
                  <a:cubicBezTo>
                    <a:pt x="728" y="66"/>
                    <a:pt x="1450" y="35"/>
                    <a:pt x="2177" y="1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9"/>
            <p:cNvSpPr/>
            <p:nvPr/>
          </p:nvSpPr>
          <p:spPr>
            <a:xfrm>
              <a:off x="4430875" y="1256725"/>
              <a:ext cx="41775" cy="1225"/>
            </a:xfrm>
            <a:custGeom>
              <a:avLst/>
              <a:gdLst/>
              <a:ahLst/>
              <a:cxnLst/>
              <a:rect l="l" t="t" r="r" b="b"/>
              <a:pathLst>
                <a:path w="1671" h="49" fill="none" extrusionOk="0">
                  <a:moveTo>
                    <a:pt x="0" y="0"/>
                  </a:moveTo>
                  <a:cubicBezTo>
                    <a:pt x="557" y="15"/>
                    <a:pt x="1115" y="34"/>
                    <a:pt x="1670" y="49"/>
                  </a:cubicBezTo>
                </a:path>
              </a:pathLst>
            </a:custGeom>
            <a:noFill/>
            <a:ln w="1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1" name="Google Shape;3201;p9"/>
          <p:cNvGrpSpPr/>
          <p:nvPr/>
        </p:nvGrpSpPr>
        <p:grpSpPr>
          <a:xfrm rot="-6426766" flipH="1">
            <a:off x="232264" y="2637145"/>
            <a:ext cx="275864" cy="255624"/>
            <a:chOff x="4968050" y="4573150"/>
            <a:chExt cx="1315625" cy="1082200"/>
          </a:xfrm>
        </p:grpSpPr>
        <p:grpSp>
          <p:nvGrpSpPr>
            <p:cNvPr id="3202" name="Google Shape;3202;p9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3203" name="Google Shape;3203;p9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9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05" name="Google Shape;3205;p9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6" name="Google Shape;3206;p9"/>
          <p:cNvGrpSpPr/>
          <p:nvPr/>
        </p:nvGrpSpPr>
        <p:grpSpPr>
          <a:xfrm rot="-6420998" flipH="1">
            <a:off x="8440890" y="366848"/>
            <a:ext cx="302552" cy="248871"/>
            <a:chOff x="4968050" y="4573150"/>
            <a:chExt cx="1315625" cy="1082200"/>
          </a:xfrm>
        </p:grpSpPr>
        <p:grpSp>
          <p:nvGrpSpPr>
            <p:cNvPr id="3207" name="Google Shape;3207;p9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3208" name="Google Shape;3208;p9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9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10" name="Google Shape;3210;p9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11" name="Google Shape;3211;p9"/>
          <p:cNvGrpSpPr/>
          <p:nvPr/>
        </p:nvGrpSpPr>
        <p:grpSpPr>
          <a:xfrm rot="-4591757">
            <a:off x="1875505" y="168424"/>
            <a:ext cx="281256" cy="231329"/>
            <a:chOff x="4968050" y="4573150"/>
            <a:chExt cx="1315625" cy="1082200"/>
          </a:xfrm>
        </p:grpSpPr>
        <p:grpSp>
          <p:nvGrpSpPr>
            <p:cNvPr id="3212" name="Google Shape;3212;p9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3213" name="Google Shape;3213;p9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4" name="Google Shape;3214;p9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15" name="Google Shape;3215;p9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16" name="Google Shape;3216;p9"/>
          <p:cNvGrpSpPr/>
          <p:nvPr/>
        </p:nvGrpSpPr>
        <p:grpSpPr>
          <a:xfrm rot="-5398719">
            <a:off x="8010882" y="3404331"/>
            <a:ext cx="352982" cy="290354"/>
            <a:chOff x="4968050" y="4573150"/>
            <a:chExt cx="1315625" cy="1082200"/>
          </a:xfrm>
        </p:grpSpPr>
        <p:grpSp>
          <p:nvGrpSpPr>
            <p:cNvPr id="3217" name="Google Shape;3217;p9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3218" name="Google Shape;3218;p9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219;p9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20" name="Google Shape;3220;p9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1" name="Google Shape;3221;p9"/>
          <p:cNvGrpSpPr/>
          <p:nvPr/>
        </p:nvGrpSpPr>
        <p:grpSpPr>
          <a:xfrm rot="-7203330" flipH="1">
            <a:off x="2166492" y="790331"/>
            <a:ext cx="367233" cy="265093"/>
            <a:chOff x="4968050" y="4573150"/>
            <a:chExt cx="1315625" cy="1082200"/>
          </a:xfrm>
        </p:grpSpPr>
        <p:grpSp>
          <p:nvGrpSpPr>
            <p:cNvPr id="3222" name="Google Shape;3222;p9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3223" name="Google Shape;3223;p9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224;p9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25" name="Google Shape;3225;p9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6" name="Google Shape;3226;p9"/>
          <p:cNvGrpSpPr/>
          <p:nvPr/>
        </p:nvGrpSpPr>
        <p:grpSpPr>
          <a:xfrm rot="-4591757">
            <a:off x="1948630" y="4417611"/>
            <a:ext cx="281256" cy="231329"/>
            <a:chOff x="4968050" y="4573150"/>
            <a:chExt cx="1315625" cy="1082200"/>
          </a:xfrm>
        </p:grpSpPr>
        <p:grpSp>
          <p:nvGrpSpPr>
            <p:cNvPr id="3227" name="Google Shape;3227;p9"/>
            <p:cNvGrpSpPr/>
            <p:nvPr/>
          </p:nvGrpSpPr>
          <p:grpSpPr>
            <a:xfrm>
              <a:off x="4968050" y="4573150"/>
              <a:ext cx="1315625" cy="1082200"/>
              <a:chOff x="4968050" y="4573150"/>
              <a:chExt cx="1315625" cy="1082200"/>
            </a:xfrm>
          </p:grpSpPr>
          <p:sp>
            <p:nvSpPr>
              <p:cNvPr id="3228" name="Google Shape;3228;p9"/>
              <p:cNvSpPr/>
              <p:nvPr/>
            </p:nvSpPr>
            <p:spPr>
              <a:xfrm>
                <a:off x="4979550" y="4600675"/>
                <a:ext cx="1300750" cy="867150"/>
              </a:xfrm>
              <a:custGeom>
                <a:avLst/>
                <a:gdLst/>
                <a:ahLst/>
                <a:cxnLst/>
                <a:rect l="l" t="t" r="r" b="b"/>
                <a:pathLst>
                  <a:path w="52030" h="34686" extrusionOk="0">
                    <a:moveTo>
                      <a:pt x="43400" y="7271"/>
                    </a:moveTo>
                    <a:lnTo>
                      <a:pt x="43265" y="7411"/>
                    </a:lnTo>
                    <a:lnTo>
                      <a:pt x="43258" y="7406"/>
                    </a:lnTo>
                    <a:lnTo>
                      <a:pt x="43400" y="7271"/>
                    </a:lnTo>
                    <a:close/>
                    <a:moveTo>
                      <a:pt x="33706" y="0"/>
                    </a:moveTo>
                    <a:cubicBezTo>
                      <a:pt x="31528" y="0"/>
                      <a:pt x="29738" y="265"/>
                      <a:pt x="28768" y="448"/>
                    </a:cubicBezTo>
                    <a:cubicBezTo>
                      <a:pt x="26226" y="926"/>
                      <a:pt x="23728" y="1640"/>
                      <a:pt x="21318" y="2328"/>
                    </a:cubicBezTo>
                    <a:cubicBezTo>
                      <a:pt x="17326" y="3470"/>
                      <a:pt x="13193" y="4653"/>
                      <a:pt x="8840" y="4761"/>
                    </a:cubicBezTo>
                    <a:lnTo>
                      <a:pt x="8409" y="4777"/>
                    </a:lnTo>
                    <a:cubicBezTo>
                      <a:pt x="6841" y="4831"/>
                      <a:pt x="5491" y="4857"/>
                      <a:pt x="4349" y="4857"/>
                    </a:cubicBezTo>
                    <a:cubicBezTo>
                      <a:pt x="2771" y="4857"/>
                      <a:pt x="1590" y="4806"/>
                      <a:pt x="780" y="4703"/>
                    </a:cubicBezTo>
                    <a:cubicBezTo>
                      <a:pt x="778" y="4703"/>
                      <a:pt x="777" y="4703"/>
                      <a:pt x="775" y="4703"/>
                    </a:cubicBezTo>
                    <a:cubicBezTo>
                      <a:pt x="766" y="4703"/>
                      <a:pt x="758" y="4700"/>
                      <a:pt x="751" y="4696"/>
                    </a:cubicBezTo>
                    <a:lnTo>
                      <a:pt x="739" y="4696"/>
                    </a:lnTo>
                    <a:cubicBezTo>
                      <a:pt x="673" y="4685"/>
                      <a:pt x="308" y="4554"/>
                      <a:pt x="162" y="4554"/>
                    </a:cubicBezTo>
                    <a:cubicBezTo>
                      <a:pt x="132" y="4554"/>
                      <a:pt x="111" y="4559"/>
                      <a:pt x="105" y="4573"/>
                    </a:cubicBezTo>
                    <a:cubicBezTo>
                      <a:pt x="63" y="4647"/>
                      <a:pt x="496" y="4960"/>
                      <a:pt x="558" y="5024"/>
                    </a:cubicBezTo>
                    <a:cubicBezTo>
                      <a:pt x="1079" y="5659"/>
                      <a:pt x="1936" y="6662"/>
                      <a:pt x="3055" y="7849"/>
                    </a:cubicBezTo>
                    <a:cubicBezTo>
                      <a:pt x="8208" y="13312"/>
                      <a:pt x="18042" y="21808"/>
                      <a:pt x="29340" y="21808"/>
                    </a:cubicBezTo>
                    <a:cubicBezTo>
                      <a:pt x="30643" y="21808"/>
                      <a:pt x="31965" y="21695"/>
                      <a:pt x="33303" y="21451"/>
                    </a:cubicBezTo>
                    <a:cubicBezTo>
                      <a:pt x="33313" y="21450"/>
                      <a:pt x="33324" y="21449"/>
                      <a:pt x="33335" y="21449"/>
                    </a:cubicBezTo>
                    <a:cubicBezTo>
                      <a:pt x="33394" y="21449"/>
                      <a:pt x="33452" y="21469"/>
                      <a:pt x="33490" y="21508"/>
                    </a:cubicBezTo>
                    <a:cubicBezTo>
                      <a:pt x="33517" y="21539"/>
                      <a:pt x="33534" y="21575"/>
                      <a:pt x="33545" y="21613"/>
                    </a:cubicBezTo>
                    <a:cubicBezTo>
                      <a:pt x="33548" y="21667"/>
                      <a:pt x="33537" y="21720"/>
                      <a:pt x="33512" y="21768"/>
                    </a:cubicBezTo>
                    <a:cubicBezTo>
                      <a:pt x="33479" y="21812"/>
                      <a:pt x="33431" y="21842"/>
                      <a:pt x="33377" y="21850"/>
                    </a:cubicBezTo>
                    <a:cubicBezTo>
                      <a:pt x="32016" y="22099"/>
                      <a:pt x="30669" y="22215"/>
                      <a:pt x="29342" y="22215"/>
                    </a:cubicBezTo>
                    <a:cubicBezTo>
                      <a:pt x="17893" y="22215"/>
                      <a:pt x="7941" y="13621"/>
                      <a:pt x="2727" y="8093"/>
                    </a:cubicBezTo>
                    <a:cubicBezTo>
                      <a:pt x="2113" y="7444"/>
                      <a:pt x="1529" y="6789"/>
                      <a:pt x="940" y="6104"/>
                    </a:cubicBezTo>
                    <a:lnTo>
                      <a:pt x="935" y="6098"/>
                    </a:lnTo>
                    <a:cubicBezTo>
                      <a:pt x="869" y="6029"/>
                      <a:pt x="205" y="4998"/>
                      <a:pt x="95" y="4998"/>
                    </a:cubicBezTo>
                    <a:cubicBezTo>
                      <a:pt x="93" y="4998"/>
                      <a:pt x="90" y="4999"/>
                      <a:pt x="88" y="5000"/>
                    </a:cubicBezTo>
                    <a:cubicBezTo>
                      <a:pt x="1" y="5050"/>
                      <a:pt x="557" y="6220"/>
                      <a:pt x="601" y="6313"/>
                    </a:cubicBezTo>
                    <a:cubicBezTo>
                      <a:pt x="1558" y="8725"/>
                      <a:pt x="2628" y="11015"/>
                      <a:pt x="3808" y="13181"/>
                    </a:cubicBezTo>
                    <a:cubicBezTo>
                      <a:pt x="3814" y="13191"/>
                      <a:pt x="3819" y="13200"/>
                      <a:pt x="3823" y="13211"/>
                    </a:cubicBezTo>
                    <a:cubicBezTo>
                      <a:pt x="3841" y="13243"/>
                      <a:pt x="3858" y="13273"/>
                      <a:pt x="3879" y="13304"/>
                    </a:cubicBezTo>
                    <a:cubicBezTo>
                      <a:pt x="3905" y="13346"/>
                      <a:pt x="3933" y="13398"/>
                      <a:pt x="3971" y="13462"/>
                    </a:cubicBezTo>
                    <a:cubicBezTo>
                      <a:pt x="6013" y="17131"/>
                      <a:pt x="8394" y="20413"/>
                      <a:pt x="11097" y="23279"/>
                    </a:cubicBezTo>
                    <a:cubicBezTo>
                      <a:pt x="14753" y="27155"/>
                      <a:pt x="18945" y="30156"/>
                      <a:pt x="23273" y="32105"/>
                    </a:cubicBezTo>
                    <a:cubicBezTo>
                      <a:pt x="27018" y="33785"/>
                      <a:pt x="30872" y="34685"/>
                      <a:pt x="34583" y="34685"/>
                    </a:cubicBezTo>
                    <a:cubicBezTo>
                      <a:pt x="35165" y="34685"/>
                      <a:pt x="35744" y="34663"/>
                      <a:pt x="36319" y="34618"/>
                    </a:cubicBezTo>
                    <a:cubicBezTo>
                      <a:pt x="42551" y="34133"/>
                      <a:pt x="47293" y="31146"/>
                      <a:pt x="49651" y="26400"/>
                    </a:cubicBezTo>
                    <a:cubicBezTo>
                      <a:pt x="49656" y="26394"/>
                      <a:pt x="49668" y="26384"/>
                      <a:pt x="49668" y="26371"/>
                    </a:cubicBezTo>
                    <a:cubicBezTo>
                      <a:pt x="50157" y="25375"/>
                      <a:pt x="50533" y="24317"/>
                      <a:pt x="50808" y="23175"/>
                    </a:cubicBezTo>
                    <a:cubicBezTo>
                      <a:pt x="50814" y="23170"/>
                      <a:pt x="50808" y="23165"/>
                      <a:pt x="50808" y="23152"/>
                    </a:cubicBezTo>
                    <a:cubicBezTo>
                      <a:pt x="50879" y="22873"/>
                      <a:pt x="50950" y="22582"/>
                      <a:pt x="50999" y="22279"/>
                    </a:cubicBezTo>
                    <a:cubicBezTo>
                      <a:pt x="51791" y="17981"/>
                      <a:pt x="52029" y="11827"/>
                      <a:pt x="48662" y="6898"/>
                    </a:cubicBezTo>
                    <a:cubicBezTo>
                      <a:pt x="48234" y="6278"/>
                      <a:pt x="47760" y="5691"/>
                      <a:pt x="47243" y="5144"/>
                    </a:cubicBezTo>
                    <a:cubicBezTo>
                      <a:pt x="43279" y="941"/>
                      <a:pt x="37806" y="0"/>
                      <a:pt x="33706" y="0"/>
                    </a:cubicBezTo>
                    <a:close/>
                  </a:path>
                </a:pathLst>
              </a:custGeom>
              <a:solidFill>
                <a:srgbClr val="EF7C81"/>
              </a:solidFill>
              <a:ln w="11875" cap="flat" cmpd="sng">
                <a:solidFill>
                  <a:srgbClr val="EF7C81"/>
                </a:solidFill>
                <a:prstDash val="solid"/>
                <a:miter lim="126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9"/>
              <p:cNvSpPr/>
              <p:nvPr/>
            </p:nvSpPr>
            <p:spPr>
              <a:xfrm>
                <a:off x="4968050" y="4573150"/>
                <a:ext cx="1315625" cy="1082200"/>
              </a:xfrm>
              <a:custGeom>
                <a:avLst/>
                <a:gdLst/>
                <a:ahLst/>
                <a:cxnLst/>
                <a:rect l="l" t="t" r="r" b="b"/>
                <a:pathLst>
                  <a:path w="52625" h="43288" fill="none" extrusionOk="0">
                    <a:moveTo>
                      <a:pt x="1" y="5176"/>
                    </a:moveTo>
                    <a:cubicBezTo>
                      <a:pt x="307" y="6048"/>
                      <a:pt x="8301" y="5686"/>
                      <a:pt x="9295" y="5662"/>
                    </a:cubicBezTo>
                    <a:cubicBezTo>
                      <a:pt x="16249" y="5487"/>
                      <a:pt x="22442" y="2614"/>
                      <a:pt x="29189" y="1349"/>
                    </a:cubicBezTo>
                    <a:cubicBezTo>
                      <a:pt x="36373" y="1"/>
                      <a:pt x="44894" y="1464"/>
                      <a:pt x="49287" y="7883"/>
                    </a:cubicBezTo>
                    <a:cubicBezTo>
                      <a:pt x="52383" y="12407"/>
                      <a:pt x="52625" y="18180"/>
                      <a:pt x="51655" y="23416"/>
                    </a:cubicBezTo>
                    <a:cubicBezTo>
                      <a:pt x="47979" y="43288"/>
                      <a:pt x="12671" y="41293"/>
                      <a:pt x="1" y="5176"/>
                    </a:cubicBezTo>
                    <a:close/>
                  </a:path>
                </a:pathLst>
              </a:custGeom>
              <a:noFill/>
              <a:ln w="7925" cap="rnd" cmpd="sng">
                <a:solidFill>
                  <a:srgbClr val="01010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30" name="Google Shape;3230;p9"/>
            <p:cNvSpPr/>
            <p:nvPr/>
          </p:nvSpPr>
          <p:spPr>
            <a:xfrm>
              <a:off x="4968050" y="4702550"/>
              <a:ext cx="845050" cy="523075"/>
            </a:xfrm>
            <a:custGeom>
              <a:avLst/>
              <a:gdLst/>
              <a:ahLst/>
              <a:cxnLst/>
              <a:rect l="l" t="t" r="r" b="b"/>
              <a:pathLst>
                <a:path w="33802" h="20923" fill="none" extrusionOk="0">
                  <a:moveTo>
                    <a:pt x="1" y="0"/>
                  </a:moveTo>
                  <a:cubicBezTo>
                    <a:pt x="1" y="0"/>
                    <a:pt x="15469" y="20922"/>
                    <a:pt x="33802" y="17575"/>
                  </a:cubicBezTo>
                </a:path>
              </a:pathLst>
            </a:custGeom>
            <a:noFill/>
            <a:ln w="79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2" name="Google Shape;3232;p10"/>
          <p:cNvSpPr txBox="1">
            <a:spLocks noGrp="1"/>
          </p:cNvSpPr>
          <p:nvPr>
            <p:ph type="title"/>
          </p:nvPr>
        </p:nvSpPr>
        <p:spPr>
          <a:xfrm>
            <a:off x="1175588" y="3867500"/>
            <a:ext cx="6792900" cy="74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44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5100" y="535000"/>
            <a:ext cx="7713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Neucha"/>
              <a:buNone/>
              <a:defRPr sz="3000">
                <a:solidFill>
                  <a:schemeClr val="dk1"/>
                </a:solidFill>
                <a:latin typeface="Neucha"/>
                <a:ea typeface="Neucha"/>
                <a:cs typeface="Neucha"/>
                <a:sym typeface="Neuch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5100" y="1152475"/>
            <a:ext cx="7713900" cy="34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●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○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■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●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○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■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●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○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■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  <p:sldLayoutId id="2147483683" r:id="rId36"/>
    <p:sldLayoutId id="2147483684" r:id="rId37"/>
    <p:sldLayoutId id="2147483685" r:id="rId38"/>
    <p:sldLayoutId id="2147483686" r:id="rId39"/>
    <p:sldLayoutId id="2147483687" r:id="rId40"/>
    <p:sldLayoutId id="2147483688" r:id="rId41"/>
    <p:sldLayoutId id="2147483689" r:id="rId4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0">
          <p15:clr>
            <a:srgbClr val="EA4335"/>
          </p15:clr>
        </p15:guide>
        <p15:guide id="2" orient="horz" pos="337">
          <p15:clr>
            <a:srgbClr val="EA4335"/>
          </p15:clr>
        </p15:guide>
        <p15:guide id="3" pos="5310">
          <p15:clr>
            <a:srgbClr val="EA4335"/>
          </p15:clr>
        </p15:guide>
        <p15:guide id="4" orient="horz" pos="2903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6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8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88" name="Google Shape;9188;p44"/>
          <p:cNvPicPr preferRelativeResize="0"/>
          <p:nvPr/>
        </p:nvPicPr>
        <p:blipFill rotWithShape="1">
          <a:blip r:embed="rId3">
            <a:alphaModFix/>
          </a:blip>
          <a:srcRect l="28751" t="40998" r="26748" b="34501"/>
          <a:stretch/>
        </p:blipFill>
        <p:spPr>
          <a:xfrm>
            <a:off x="2893400" y="1307100"/>
            <a:ext cx="3690475" cy="20318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4" name="Google Shape;9194;p45"/>
          <p:cNvSpPr txBox="1">
            <a:spLocks noGrp="1"/>
          </p:cNvSpPr>
          <p:nvPr>
            <p:ph type="title"/>
          </p:nvPr>
        </p:nvSpPr>
        <p:spPr>
          <a:xfrm>
            <a:off x="397100" y="203925"/>
            <a:ext cx="5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300">
                <a:solidFill>
                  <a:schemeClr val="lt1"/>
                </a:solidFill>
                <a:latin typeface="Comfortaa"/>
                <a:ea typeface="Comfortaa"/>
                <a:cs typeface="Comfortaa"/>
                <a:sym typeface="Comfortaa"/>
              </a:rPr>
              <a:t>LA NOSTRA STORIA!</a:t>
            </a:r>
            <a:endParaRPr sz="3300">
              <a:solidFill>
                <a:schemeClr val="lt1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9195" name="Google Shape;9195;p45"/>
          <p:cNvSpPr txBox="1">
            <a:spLocks noGrp="1"/>
          </p:cNvSpPr>
          <p:nvPr>
            <p:ph type="body" idx="1"/>
          </p:nvPr>
        </p:nvSpPr>
        <p:spPr>
          <a:xfrm>
            <a:off x="62400" y="917625"/>
            <a:ext cx="5081100" cy="33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latin typeface="Comfortaa"/>
                <a:ea typeface="Comfortaa"/>
                <a:cs typeface="Comfortaa"/>
                <a:sym typeface="Comfortaa"/>
              </a:rPr>
              <a:t>    Il nostro ristorante</a:t>
            </a:r>
            <a:r>
              <a:rPr lang="en" sz="1900">
                <a:highlight>
                  <a:schemeClr val="lt1"/>
                </a:highlight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900">
              <a:highlight>
                <a:schemeClr val="lt1"/>
              </a:highlight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latin typeface="Comfortaa"/>
                <a:ea typeface="Comfortaa"/>
                <a:cs typeface="Comfortaa"/>
                <a:sym typeface="Comfortaa"/>
              </a:rPr>
              <a:t>                       </a:t>
            </a:r>
            <a:r>
              <a:rPr lang="en" sz="1900">
                <a:highlight>
                  <a:schemeClr val="lt1"/>
                </a:highlight>
                <a:latin typeface="Comfortaa"/>
                <a:ea typeface="Comfortaa"/>
                <a:cs typeface="Comfortaa"/>
                <a:sym typeface="Comfortaa"/>
              </a:rPr>
              <a:t>“mermaid sushi”</a:t>
            </a:r>
            <a:r>
              <a:rPr lang="en" sz="1900"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900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latin typeface="Comfortaa"/>
                <a:ea typeface="Comfortaa"/>
                <a:cs typeface="Comfortaa"/>
                <a:sym typeface="Comfortaa"/>
              </a:rPr>
              <a:t>nasce dall’idea di tre giovani ragazze intente a creare un ristorante giapponese diverso dagli altri.</a:t>
            </a:r>
            <a:endParaRPr sz="1900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latin typeface="Comfortaa"/>
                <a:ea typeface="Comfortaa"/>
                <a:cs typeface="Comfortaa"/>
                <a:sym typeface="Comfortaa"/>
              </a:rPr>
              <a:t>Ha sede a Genova è una filiale con circa 10 ristoranti in tutta italia </a:t>
            </a:r>
            <a:endParaRPr sz="1900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latin typeface="Comfortaa"/>
                <a:ea typeface="Comfortaa"/>
                <a:cs typeface="Comfortaa"/>
                <a:sym typeface="Comfortaa"/>
              </a:rPr>
              <a:t>Le direttrici sono Carmen ,Angela e Elisa e abbiamo diversi collaboratori.</a:t>
            </a:r>
            <a:endParaRPr sz="1900">
              <a:latin typeface="Comfortaa"/>
              <a:ea typeface="Comfortaa"/>
              <a:cs typeface="Comfortaa"/>
              <a:sym typeface="Comfortaa"/>
            </a:endParaRPr>
          </a:p>
        </p:txBody>
      </p:sp>
      <p:pic>
        <p:nvPicPr>
          <p:cNvPr id="9196" name="Google Shape;9196;p4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868075" y="3628150"/>
            <a:ext cx="2310325" cy="1372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9197" name="Google Shape;9197;p4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97100" y="3640350"/>
            <a:ext cx="2310324" cy="1348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2" name="Google Shape;9202;p46"/>
          <p:cNvSpPr/>
          <p:nvPr/>
        </p:nvSpPr>
        <p:spPr>
          <a:xfrm>
            <a:off x="485875" y="859950"/>
            <a:ext cx="2532900" cy="6411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9203" name="Google Shape;9203;p46"/>
          <p:cNvSpPr txBox="1">
            <a:spLocks noGrp="1"/>
          </p:cNvSpPr>
          <p:nvPr>
            <p:ph type="title"/>
          </p:nvPr>
        </p:nvSpPr>
        <p:spPr>
          <a:xfrm>
            <a:off x="300625" y="853527"/>
            <a:ext cx="2532900" cy="64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latin typeface="Comfortaa"/>
                <a:ea typeface="Comfortaa"/>
                <a:cs typeface="Comfortaa"/>
                <a:sym typeface="Comfortaa"/>
              </a:rPr>
              <a:t>     QUALIT</a:t>
            </a:r>
            <a:r>
              <a:rPr lang="en" sz="2200">
                <a:solidFill>
                  <a:srgbClr val="202124"/>
                </a:solidFill>
                <a:highlight>
                  <a:schemeClr val="lt1"/>
                </a:highlight>
                <a:latin typeface="Comfortaa"/>
                <a:ea typeface="Comfortaa"/>
                <a:cs typeface="Comfortaa"/>
                <a:sym typeface="Comfortaa"/>
              </a:rPr>
              <a:t>À</a:t>
            </a:r>
            <a:endParaRPr sz="2200">
              <a:highlight>
                <a:schemeClr val="lt1"/>
              </a:highlight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9204" name="Google Shape;9204;p46"/>
          <p:cNvSpPr/>
          <p:nvPr/>
        </p:nvSpPr>
        <p:spPr>
          <a:xfrm>
            <a:off x="3302100" y="859950"/>
            <a:ext cx="2532900" cy="6411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9205" name="Google Shape;9205;p46"/>
          <p:cNvSpPr/>
          <p:nvPr/>
        </p:nvSpPr>
        <p:spPr>
          <a:xfrm>
            <a:off x="6034383" y="859950"/>
            <a:ext cx="2532900" cy="6411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9206" name="Google Shape;9206;p46"/>
          <p:cNvSpPr txBox="1">
            <a:spLocks noGrp="1"/>
          </p:cNvSpPr>
          <p:nvPr>
            <p:ph type="title" idx="4"/>
          </p:nvPr>
        </p:nvSpPr>
        <p:spPr>
          <a:xfrm>
            <a:off x="3189554" y="859950"/>
            <a:ext cx="2536800" cy="64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latin typeface="Comfortaa"/>
                <a:ea typeface="Comfortaa"/>
                <a:cs typeface="Comfortaa"/>
                <a:sym typeface="Comfortaa"/>
              </a:rPr>
              <a:t>  POSIZIONE</a:t>
            </a:r>
            <a:endParaRPr sz="2200"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9207" name="Google Shape;9207;p46"/>
          <p:cNvSpPr txBox="1">
            <a:spLocks noGrp="1"/>
          </p:cNvSpPr>
          <p:nvPr>
            <p:ph type="subTitle" idx="1"/>
          </p:nvPr>
        </p:nvSpPr>
        <p:spPr>
          <a:xfrm>
            <a:off x="3298975" y="2116650"/>
            <a:ext cx="2716500" cy="45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latin typeface="Comfortaa"/>
                <a:ea typeface="Comfortaa"/>
                <a:cs typeface="Comfortaa"/>
                <a:sym typeface="Comfortaa"/>
              </a:rPr>
              <a:t>Situato nel centro di Genova, in piazza de Ferrari raggiungibile con tutti quanti i mezzi </a:t>
            </a:r>
            <a:endParaRPr sz="1100" b="1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latin typeface="Comfortaa"/>
                <a:ea typeface="Comfortaa"/>
                <a:cs typeface="Comfortaa"/>
                <a:sym typeface="Comfortaa"/>
              </a:rPr>
              <a:t>Al</a:t>
            </a:r>
            <a:r>
              <a:rPr lang="en" sz="1100" b="1">
                <a:solidFill>
                  <a:schemeClr val="lt1"/>
                </a:solidFill>
                <a:latin typeface="Comfortaa"/>
                <a:ea typeface="Comfortaa"/>
                <a:cs typeface="Comfortaa"/>
                <a:sym typeface="Comfortaa"/>
              </a:rPr>
              <a:t> 6 piano</a:t>
            </a:r>
            <a:r>
              <a:rPr lang="en" sz="1100" b="1">
                <a:latin typeface="Comfortaa"/>
                <a:ea typeface="Comfortaa"/>
                <a:cs typeface="Comfortaa"/>
                <a:sym typeface="Comfortaa"/>
              </a:rPr>
              <a:t> della struttura troverai il ristorante </a:t>
            </a:r>
            <a:endParaRPr sz="1100" b="1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latin typeface="Comfortaa"/>
                <a:ea typeface="Comfortaa"/>
                <a:cs typeface="Comfortaa"/>
                <a:sym typeface="Comfortaa"/>
              </a:rPr>
              <a:t>E nel sotterraneo un parcheggio privato gratuito.</a:t>
            </a:r>
            <a:endParaRPr sz="1100" b="1"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9208" name="Google Shape;9208;p46"/>
          <p:cNvSpPr txBox="1">
            <a:spLocks noGrp="1"/>
          </p:cNvSpPr>
          <p:nvPr>
            <p:ph type="title" idx="6"/>
          </p:nvPr>
        </p:nvSpPr>
        <p:spPr>
          <a:xfrm>
            <a:off x="6005483" y="859950"/>
            <a:ext cx="2530800" cy="64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>
                <a:latin typeface="Comfortaa"/>
                <a:ea typeface="Comfortaa"/>
                <a:cs typeface="Comfortaa"/>
                <a:sym typeface="Comfortaa"/>
              </a:rPr>
              <a:t>   </a:t>
            </a:r>
            <a:r>
              <a:rPr lang="en" sz="2300">
                <a:latin typeface="Comfortaa"/>
                <a:ea typeface="Comfortaa"/>
                <a:cs typeface="Comfortaa"/>
                <a:sym typeface="Comfortaa"/>
              </a:rPr>
              <a:t>AMBIENTE</a:t>
            </a:r>
            <a:endParaRPr sz="2300"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9209" name="Google Shape;9209;p46"/>
          <p:cNvSpPr txBox="1"/>
          <p:nvPr/>
        </p:nvSpPr>
        <p:spPr>
          <a:xfrm>
            <a:off x="449750" y="1678600"/>
            <a:ext cx="2664600" cy="166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garantiamo alla clientela un ottimo servizio e un’alta qualità di prodotti </a:t>
            </a:r>
            <a:r>
              <a:rPr lang="en" sz="1200" b="1">
                <a:solidFill>
                  <a:schemeClr val="lt1"/>
                </a:solidFill>
                <a:latin typeface="Comfortaa"/>
                <a:ea typeface="Comfortaa"/>
                <a:cs typeface="Comfortaa"/>
                <a:sym typeface="Comfortaa"/>
              </a:rPr>
              <a:t>100% made in Italy.</a:t>
            </a:r>
            <a:endParaRPr sz="1200" b="1">
              <a:solidFill>
                <a:schemeClr val="lt1"/>
              </a:solidFill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difatti Il nostro fornitore ci assicura un pesce prelibato e fresco che noi serviamo a non oltre 2 giorni di conservazione</a:t>
            </a:r>
            <a:endParaRPr sz="700" b="1"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9210" name="Google Shape;9210;p46"/>
          <p:cNvGrpSpPr/>
          <p:nvPr/>
        </p:nvGrpSpPr>
        <p:grpSpPr>
          <a:xfrm rot="-1525752" flipH="1">
            <a:off x="-517916" y="-105130"/>
            <a:ext cx="2049243" cy="1280243"/>
            <a:chOff x="4803675" y="1255525"/>
            <a:chExt cx="2088125" cy="1398900"/>
          </a:xfrm>
        </p:grpSpPr>
        <p:sp>
          <p:nvSpPr>
            <p:cNvPr id="9211" name="Google Shape;9211;p46"/>
            <p:cNvSpPr/>
            <p:nvPr/>
          </p:nvSpPr>
          <p:spPr>
            <a:xfrm>
              <a:off x="4815875" y="1268150"/>
              <a:ext cx="2052825" cy="1373575"/>
            </a:xfrm>
            <a:custGeom>
              <a:avLst/>
              <a:gdLst/>
              <a:ahLst/>
              <a:cxnLst/>
              <a:rect l="l" t="t" r="r" b="b"/>
              <a:pathLst>
                <a:path w="82113" h="54943" extrusionOk="0">
                  <a:moveTo>
                    <a:pt x="23657" y="1"/>
                  </a:moveTo>
                  <a:cubicBezTo>
                    <a:pt x="18937" y="1"/>
                    <a:pt x="15336" y="868"/>
                    <a:pt x="12928" y="2588"/>
                  </a:cubicBezTo>
                  <a:lnTo>
                    <a:pt x="12839" y="2653"/>
                  </a:lnTo>
                  <a:cubicBezTo>
                    <a:pt x="12733" y="2732"/>
                    <a:pt x="12627" y="2813"/>
                    <a:pt x="12508" y="2908"/>
                  </a:cubicBezTo>
                  <a:cubicBezTo>
                    <a:pt x="12386" y="3007"/>
                    <a:pt x="12267" y="3108"/>
                    <a:pt x="12152" y="3213"/>
                  </a:cubicBezTo>
                  <a:lnTo>
                    <a:pt x="12104" y="3256"/>
                  </a:lnTo>
                  <a:cubicBezTo>
                    <a:pt x="11996" y="3355"/>
                    <a:pt x="11892" y="3455"/>
                    <a:pt x="11793" y="3557"/>
                  </a:cubicBezTo>
                  <a:lnTo>
                    <a:pt x="11717" y="3636"/>
                  </a:lnTo>
                  <a:cubicBezTo>
                    <a:pt x="11625" y="3732"/>
                    <a:pt x="11535" y="3829"/>
                    <a:pt x="11450" y="3928"/>
                  </a:cubicBezTo>
                  <a:cubicBezTo>
                    <a:pt x="11423" y="3959"/>
                    <a:pt x="11396" y="3991"/>
                    <a:pt x="11350" y="4048"/>
                  </a:cubicBezTo>
                  <a:cubicBezTo>
                    <a:pt x="11274" y="4140"/>
                    <a:pt x="11200" y="4233"/>
                    <a:pt x="11128" y="4328"/>
                  </a:cubicBezTo>
                  <a:cubicBezTo>
                    <a:pt x="11094" y="4373"/>
                    <a:pt x="11062" y="4419"/>
                    <a:pt x="11029" y="4465"/>
                  </a:cubicBezTo>
                  <a:lnTo>
                    <a:pt x="10981" y="4535"/>
                  </a:lnTo>
                  <a:cubicBezTo>
                    <a:pt x="10929" y="4607"/>
                    <a:pt x="10879" y="4680"/>
                    <a:pt x="10833" y="4750"/>
                  </a:cubicBezTo>
                  <a:cubicBezTo>
                    <a:pt x="10789" y="4820"/>
                    <a:pt x="10746" y="4891"/>
                    <a:pt x="10704" y="4962"/>
                  </a:cubicBezTo>
                  <a:lnTo>
                    <a:pt x="10657" y="5043"/>
                  </a:lnTo>
                  <a:cubicBezTo>
                    <a:pt x="10624" y="5097"/>
                    <a:pt x="10592" y="5149"/>
                    <a:pt x="10564" y="5202"/>
                  </a:cubicBezTo>
                  <a:cubicBezTo>
                    <a:pt x="10478" y="5359"/>
                    <a:pt x="10396" y="5518"/>
                    <a:pt x="10323" y="5681"/>
                  </a:cubicBezTo>
                  <a:cubicBezTo>
                    <a:pt x="9833" y="6755"/>
                    <a:pt x="9599" y="7958"/>
                    <a:pt x="9624" y="9275"/>
                  </a:cubicBezTo>
                  <a:cubicBezTo>
                    <a:pt x="9539" y="9296"/>
                    <a:pt x="9456" y="9322"/>
                    <a:pt x="9372" y="9349"/>
                  </a:cubicBezTo>
                  <a:cubicBezTo>
                    <a:pt x="8608" y="9608"/>
                    <a:pt x="7920" y="10146"/>
                    <a:pt x="7433" y="10863"/>
                  </a:cubicBezTo>
                  <a:cubicBezTo>
                    <a:pt x="7423" y="10879"/>
                    <a:pt x="7413" y="10895"/>
                    <a:pt x="7402" y="10911"/>
                  </a:cubicBezTo>
                  <a:cubicBezTo>
                    <a:pt x="6237" y="11084"/>
                    <a:pt x="5089" y="11820"/>
                    <a:pt x="4326" y="12948"/>
                  </a:cubicBezTo>
                  <a:cubicBezTo>
                    <a:pt x="3588" y="14034"/>
                    <a:pt x="3326" y="15309"/>
                    <a:pt x="3545" y="16419"/>
                  </a:cubicBezTo>
                  <a:cubicBezTo>
                    <a:pt x="3266" y="16669"/>
                    <a:pt x="3018" y="16951"/>
                    <a:pt x="2807" y="17262"/>
                  </a:cubicBezTo>
                  <a:cubicBezTo>
                    <a:pt x="2204" y="18151"/>
                    <a:pt x="1956" y="19177"/>
                    <a:pt x="2079" y="20113"/>
                  </a:cubicBezTo>
                  <a:cubicBezTo>
                    <a:pt x="1816" y="20372"/>
                    <a:pt x="1578" y="20659"/>
                    <a:pt x="1370" y="20965"/>
                  </a:cubicBezTo>
                  <a:cubicBezTo>
                    <a:pt x="1" y="22987"/>
                    <a:pt x="131" y="25431"/>
                    <a:pt x="1607" y="26755"/>
                  </a:cubicBezTo>
                  <a:cubicBezTo>
                    <a:pt x="1521" y="27098"/>
                    <a:pt x="1486" y="27452"/>
                    <a:pt x="1505" y="27806"/>
                  </a:cubicBezTo>
                  <a:cubicBezTo>
                    <a:pt x="1552" y="28693"/>
                    <a:pt x="1949" y="29472"/>
                    <a:pt x="2598" y="29968"/>
                  </a:cubicBezTo>
                  <a:cubicBezTo>
                    <a:pt x="2604" y="30116"/>
                    <a:pt x="2620" y="30263"/>
                    <a:pt x="2644" y="30408"/>
                  </a:cubicBezTo>
                  <a:cubicBezTo>
                    <a:pt x="2804" y="31365"/>
                    <a:pt x="3319" y="32143"/>
                    <a:pt x="4112" y="32590"/>
                  </a:cubicBezTo>
                  <a:cubicBezTo>
                    <a:pt x="4276" y="32683"/>
                    <a:pt x="4449" y="32760"/>
                    <a:pt x="4628" y="32820"/>
                  </a:cubicBezTo>
                  <a:cubicBezTo>
                    <a:pt x="4635" y="32952"/>
                    <a:pt x="4650" y="33084"/>
                    <a:pt x="4671" y="33213"/>
                  </a:cubicBezTo>
                  <a:cubicBezTo>
                    <a:pt x="4814" y="34064"/>
                    <a:pt x="5256" y="34787"/>
                    <a:pt x="5916" y="35252"/>
                  </a:cubicBezTo>
                  <a:cubicBezTo>
                    <a:pt x="5930" y="35262"/>
                    <a:pt x="5945" y="35272"/>
                    <a:pt x="5959" y="35282"/>
                  </a:cubicBezTo>
                  <a:cubicBezTo>
                    <a:pt x="5846" y="35787"/>
                    <a:pt x="5826" y="36299"/>
                    <a:pt x="5906" y="36786"/>
                  </a:cubicBezTo>
                  <a:cubicBezTo>
                    <a:pt x="6059" y="37697"/>
                    <a:pt x="6558" y="38464"/>
                    <a:pt x="7287" y="38919"/>
                  </a:cubicBezTo>
                  <a:cubicBezTo>
                    <a:pt x="7346" y="38957"/>
                    <a:pt x="7406" y="38991"/>
                    <a:pt x="7468" y="39022"/>
                  </a:cubicBezTo>
                  <a:cubicBezTo>
                    <a:pt x="7901" y="39252"/>
                    <a:pt x="8384" y="39367"/>
                    <a:pt x="8880" y="39367"/>
                  </a:cubicBezTo>
                  <a:cubicBezTo>
                    <a:pt x="8963" y="39367"/>
                    <a:pt x="9045" y="39364"/>
                    <a:pt x="9128" y="39358"/>
                  </a:cubicBezTo>
                  <a:cubicBezTo>
                    <a:pt x="9185" y="39449"/>
                    <a:pt x="9247" y="39538"/>
                    <a:pt x="9313" y="39623"/>
                  </a:cubicBezTo>
                  <a:cubicBezTo>
                    <a:pt x="9896" y="40364"/>
                    <a:pt x="10744" y="40746"/>
                    <a:pt x="11652" y="40746"/>
                  </a:cubicBezTo>
                  <a:cubicBezTo>
                    <a:pt x="11660" y="40746"/>
                    <a:pt x="11668" y="40746"/>
                    <a:pt x="11677" y="40746"/>
                  </a:cubicBezTo>
                  <a:cubicBezTo>
                    <a:pt x="11786" y="41025"/>
                    <a:pt x="11935" y="41287"/>
                    <a:pt x="12118" y="41522"/>
                  </a:cubicBezTo>
                  <a:cubicBezTo>
                    <a:pt x="12645" y="42196"/>
                    <a:pt x="13415" y="42593"/>
                    <a:pt x="14283" y="42641"/>
                  </a:cubicBezTo>
                  <a:cubicBezTo>
                    <a:pt x="14343" y="42645"/>
                    <a:pt x="14403" y="42646"/>
                    <a:pt x="14463" y="42646"/>
                  </a:cubicBezTo>
                  <a:cubicBezTo>
                    <a:pt x="14698" y="42646"/>
                    <a:pt x="14933" y="42622"/>
                    <a:pt x="15164" y="42573"/>
                  </a:cubicBezTo>
                  <a:cubicBezTo>
                    <a:pt x="15303" y="42826"/>
                    <a:pt x="15478" y="43057"/>
                    <a:pt x="15684" y="43260"/>
                  </a:cubicBezTo>
                  <a:cubicBezTo>
                    <a:pt x="16253" y="43819"/>
                    <a:pt x="16992" y="44097"/>
                    <a:pt x="17769" y="44097"/>
                  </a:cubicBezTo>
                  <a:cubicBezTo>
                    <a:pt x="18056" y="44097"/>
                    <a:pt x="18349" y="44059"/>
                    <a:pt x="18640" y="43982"/>
                  </a:cubicBezTo>
                  <a:cubicBezTo>
                    <a:pt x="18982" y="44313"/>
                    <a:pt x="19410" y="44542"/>
                    <a:pt x="19877" y="44641"/>
                  </a:cubicBezTo>
                  <a:cubicBezTo>
                    <a:pt x="20181" y="45468"/>
                    <a:pt x="20807" y="46113"/>
                    <a:pt x="21652" y="46396"/>
                  </a:cubicBezTo>
                  <a:cubicBezTo>
                    <a:pt x="21954" y="46497"/>
                    <a:pt x="22270" y="46546"/>
                    <a:pt x="22590" y="46546"/>
                  </a:cubicBezTo>
                  <a:cubicBezTo>
                    <a:pt x="22911" y="46546"/>
                    <a:pt x="23236" y="46497"/>
                    <a:pt x="23556" y="46401"/>
                  </a:cubicBezTo>
                  <a:cubicBezTo>
                    <a:pt x="24081" y="46816"/>
                    <a:pt x="24722" y="47027"/>
                    <a:pt x="25397" y="47027"/>
                  </a:cubicBezTo>
                  <a:cubicBezTo>
                    <a:pt x="25500" y="47027"/>
                    <a:pt x="25604" y="47022"/>
                    <a:pt x="25708" y="47012"/>
                  </a:cubicBezTo>
                  <a:cubicBezTo>
                    <a:pt x="25738" y="47054"/>
                    <a:pt x="25769" y="47094"/>
                    <a:pt x="25799" y="47133"/>
                  </a:cubicBezTo>
                  <a:cubicBezTo>
                    <a:pt x="26326" y="47805"/>
                    <a:pt x="27094" y="48203"/>
                    <a:pt x="27963" y="48252"/>
                  </a:cubicBezTo>
                  <a:cubicBezTo>
                    <a:pt x="28024" y="48255"/>
                    <a:pt x="28084" y="48257"/>
                    <a:pt x="28145" y="48257"/>
                  </a:cubicBezTo>
                  <a:cubicBezTo>
                    <a:pt x="29106" y="48257"/>
                    <a:pt x="30081" y="47831"/>
                    <a:pt x="30856" y="47070"/>
                  </a:cubicBezTo>
                  <a:cubicBezTo>
                    <a:pt x="31034" y="47063"/>
                    <a:pt x="31210" y="47038"/>
                    <a:pt x="31383" y="46997"/>
                  </a:cubicBezTo>
                  <a:cubicBezTo>
                    <a:pt x="31618" y="47191"/>
                    <a:pt x="31887" y="47340"/>
                    <a:pt x="32178" y="47436"/>
                  </a:cubicBezTo>
                  <a:cubicBezTo>
                    <a:pt x="32449" y="47527"/>
                    <a:pt x="32731" y="47572"/>
                    <a:pt x="33015" y="47572"/>
                  </a:cubicBezTo>
                  <a:cubicBezTo>
                    <a:pt x="33137" y="47572"/>
                    <a:pt x="33259" y="47564"/>
                    <a:pt x="33380" y="47547"/>
                  </a:cubicBezTo>
                  <a:cubicBezTo>
                    <a:pt x="33893" y="48077"/>
                    <a:pt x="34581" y="48391"/>
                    <a:pt x="35344" y="48434"/>
                  </a:cubicBezTo>
                  <a:cubicBezTo>
                    <a:pt x="35405" y="48437"/>
                    <a:pt x="35465" y="48439"/>
                    <a:pt x="35526" y="48439"/>
                  </a:cubicBezTo>
                  <a:cubicBezTo>
                    <a:pt x="36200" y="48439"/>
                    <a:pt x="36881" y="48228"/>
                    <a:pt x="37495" y="47840"/>
                  </a:cubicBezTo>
                  <a:cubicBezTo>
                    <a:pt x="37794" y="47977"/>
                    <a:pt x="38115" y="48063"/>
                    <a:pt x="38443" y="48094"/>
                  </a:cubicBezTo>
                  <a:cubicBezTo>
                    <a:pt x="38547" y="48104"/>
                    <a:pt x="38651" y="48109"/>
                    <a:pt x="38755" y="48109"/>
                  </a:cubicBezTo>
                  <a:cubicBezTo>
                    <a:pt x="39031" y="48109"/>
                    <a:pt x="39306" y="48074"/>
                    <a:pt x="39575" y="48007"/>
                  </a:cubicBezTo>
                  <a:cubicBezTo>
                    <a:pt x="40099" y="48643"/>
                    <a:pt x="40849" y="49017"/>
                    <a:pt x="41691" y="49064"/>
                  </a:cubicBezTo>
                  <a:cubicBezTo>
                    <a:pt x="41752" y="49067"/>
                    <a:pt x="41812" y="49069"/>
                    <a:pt x="41873" y="49069"/>
                  </a:cubicBezTo>
                  <a:cubicBezTo>
                    <a:pt x="42727" y="49069"/>
                    <a:pt x="43592" y="48733"/>
                    <a:pt x="44319" y="48123"/>
                  </a:cubicBezTo>
                  <a:cubicBezTo>
                    <a:pt x="44519" y="48169"/>
                    <a:pt x="44723" y="48193"/>
                    <a:pt x="44928" y="48193"/>
                  </a:cubicBezTo>
                  <a:cubicBezTo>
                    <a:pt x="45058" y="48193"/>
                    <a:pt x="45188" y="48183"/>
                    <a:pt x="45317" y="48164"/>
                  </a:cubicBezTo>
                  <a:cubicBezTo>
                    <a:pt x="45598" y="48459"/>
                    <a:pt x="45949" y="48680"/>
                    <a:pt x="46336" y="48808"/>
                  </a:cubicBezTo>
                  <a:cubicBezTo>
                    <a:pt x="46604" y="48897"/>
                    <a:pt x="46883" y="48941"/>
                    <a:pt x="47165" y="48941"/>
                  </a:cubicBezTo>
                  <a:cubicBezTo>
                    <a:pt x="47483" y="48941"/>
                    <a:pt x="47805" y="48885"/>
                    <a:pt x="48118" y="48776"/>
                  </a:cubicBezTo>
                  <a:cubicBezTo>
                    <a:pt x="48283" y="48879"/>
                    <a:pt x="48460" y="48962"/>
                    <a:pt x="48645" y="49024"/>
                  </a:cubicBezTo>
                  <a:cubicBezTo>
                    <a:pt x="48916" y="49113"/>
                    <a:pt x="49198" y="49158"/>
                    <a:pt x="49481" y="49158"/>
                  </a:cubicBezTo>
                  <a:cubicBezTo>
                    <a:pt x="49631" y="49158"/>
                    <a:pt x="49782" y="49145"/>
                    <a:pt x="49930" y="49120"/>
                  </a:cubicBezTo>
                  <a:cubicBezTo>
                    <a:pt x="50190" y="49359"/>
                    <a:pt x="50496" y="49540"/>
                    <a:pt x="50832" y="49650"/>
                  </a:cubicBezTo>
                  <a:cubicBezTo>
                    <a:pt x="51098" y="49739"/>
                    <a:pt x="51375" y="49782"/>
                    <a:pt x="51656" y="49782"/>
                  </a:cubicBezTo>
                  <a:cubicBezTo>
                    <a:pt x="51939" y="49782"/>
                    <a:pt x="52226" y="49738"/>
                    <a:pt x="52506" y="49653"/>
                  </a:cubicBezTo>
                  <a:cubicBezTo>
                    <a:pt x="52942" y="50035"/>
                    <a:pt x="53486" y="50272"/>
                    <a:pt x="54064" y="50330"/>
                  </a:cubicBezTo>
                  <a:cubicBezTo>
                    <a:pt x="54169" y="50342"/>
                    <a:pt x="54276" y="50348"/>
                    <a:pt x="54382" y="50348"/>
                  </a:cubicBezTo>
                  <a:cubicBezTo>
                    <a:pt x="54394" y="50348"/>
                    <a:pt x="54406" y="50348"/>
                    <a:pt x="54417" y="50348"/>
                  </a:cubicBezTo>
                  <a:cubicBezTo>
                    <a:pt x="54522" y="50620"/>
                    <a:pt x="54667" y="50873"/>
                    <a:pt x="54846" y="51104"/>
                  </a:cubicBezTo>
                  <a:cubicBezTo>
                    <a:pt x="55334" y="51729"/>
                    <a:pt x="56045" y="52106"/>
                    <a:pt x="56849" y="52167"/>
                  </a:cubicBezTo>
                  <a:cubicBezTo>
                    <a:pt x="56928" y="52173"/>
                    <a:pt x="57007" y="52176"/>
                    <a:pt x="57087" y="52176"/>
                  </a:cubicBezTo>
                  <a:cubicBezTo>
                    <a:pt x="57350" y="52176"/>
                    <a:pt x="57613" y="52143"/>
                    <a:pt x="57869" y="52078"/>
                  </a:cubicBezTo>
                  <a:cubicBezTo>
                    <a:pt x="58300" y="52580"/>
                    <a:pt x="58880" y="52896"/>
                    <a:pt x="59519" y="53007"/>
                  </a:cubicBezTo>
                  <a:cubicBezTo>
                    <a:pt x="59627" y="53319"/>
                    <a:pt x="59786" y="53610"/>
                    <a:pt x="59988" y="53869"/>
                  </a:cubicBezTo>
                  <a:cubicBezTo>
                    <a:pt x="60478" y="54495"/>
                    <a:pt x="61191" y="54872"/>
                    <a:pt x="61996" y="54934"/>
                  </a:cubicBezTo>
                  <a:cubicBezTo>
                    <a:pt x="62073" y="54939"/>
                    <a:pt x="62149" y="54942"/>
                    <a:pt x="62226" y="54942"/>
                  </a:cubicBezTo>
                  <a:cubicBezTo>
                    <a:pt x="62789" y="54942"/>
                    <a:pt x="63362" y="54787"/>
                    <a:pt x="63892" y="54497"/>
                  </a:cubicBezTo>
                  <a:cubicBezTo>
                    <a:pt x="64132" y="54560"/>
                    <a:pt x="64381" y="54591"/>
                    <a:pt x="64634" y="54591"/>
                  </a:cubicBezTo>
                  <a:cubicBezTo>
                    <a:pt x="65242" y="54591"/>
                    <a:pt x="65870" y="54410"/>
                    <a:pt x="66450" y="54053"/>
                  </a:cubicBezTo>
                  <a:cubicBezTo>
                    <a:pt x="66504" y="54055"/>
                    <a:pt x="66559" y="54057"/>
                    <a:pt x="66613" y="54057"/>
                  </a:cubicBezTo>
                  <a:cubicBezTo>
                    <a:pt x="67535" y="54057"/>
                    <a:pt x="68490" y="53645"/>
                    <a:pt x="69234" y="52889"/>
                  </a:cubicBezTo>
                  <a:cubicBezTo>
                    <a:pt x="69555" y="52563"/>
                    <a:pt x="69823" y="52189"/>
                    <a:pt x="70029" y="51779"/>
                  </a:cubicBezTo>
                  <a:cubicBezTo>
                    <a:pt x="70640" y="51600"/>
                    <a:pt x="71221" y="51249"/>
                    <a:pt x="71714" y="50750"/>
                  </a:cubicBezTo>
                  <a:cubicBezTo>
                    <a:pt x="72291" y="50163"/>
                    <a:pt x="72690" y="49429"/>
                    <a:pt x="72864" y="48670"/>
                  </a:cubicBezTo>
                  <a:cubicBezTo>
                    <a:pt x="73654" y="48343"/>
                    <a:pt x="74350" y="47689"/>
                    <a:pt x="74753" y="46822"/>
                  </a:cubicBezTo>
                  <a:cubicBezTo>
                    <a:pt x="75049" y="46187"/>
                    <a:pt x="75150" y="45521"/>
                    <a:pt x="75058" y="44904"/>
                  </a:cubicBezTo>
                  <a:cubicBezTo>
                    <a:pt x="75147" y="44779"/>
                    <a:pt x="75227" y="44649"/>
                    <a:pt x="75300" y="44514"/>
                  </a:cubicBezTo>
                  <a:cubicBezTo>
                    <a:pt x="76214" y="44239"/>
                    <a:pt x="77042" y="43530"/>
                    <a:pt x="77493" y="42560"/>
                  </a:cubicBezTo>
                  <a:cubicBezTo>
                    <a:pt x="77713" y="42090"/>
                    <a:pt x="77824" y="41601"/>
                    <a:pt x="77830" y="41126"/>
                  </a:cubicBezTo>
                  <a:cubicBezTo>
                    <a:pt x="78208" y="40785"/>
                    <a:pt x="78512" y="40371"/>
                    <a:pt x="78727" y="39911"/>
                  </a:cubicBezTo>
                  <a:cubicBezTo>
                    <a:pt x="78847" y="39653"/>
                    <a:pt x="78937" y="39382"/>
                    <a:pt x="78996" y="39104"/>
                  </a:cubicBezTo>
                  <a:cubicBezTo>
                    <a:pt x="79406" y="38901"/>
                    <a:pt x="79778" y="38628"/>
                    <a:pt x="80098" y="38302"/>
                  </a:cubicBezTo>
                  <a:cubicBezTo>
                    <a:pt x="81495" y="36883"/>
                    <a:pt x="81761" y="34717"/>
                    <a:pt x="80704" y="33369"/>
                  </a:cubicBezTo>
                  <a:cubicBezTo>
                    <a:pt x="80667" y="33322"/>
                    <a:pt x="80628" y="33275"/>
                    <a:pt x="80586" y="33229"/>
                  </a:cubicBezTo>
                  <a:cubicBezTo>
                    <a:pt x="80618" y="32752"/>
                    <a:pt x="80545" y="32286"/>
                    <a:pt x="80372" y="31871"/>
                  </a:cubicBezTo>
                  <a:cubicBezTo>
                    <a:pt x="82112" y="23305"/>
                    <a:pt x="68306" y="15335"/>
                    <a:pt x="53965" y="7895"/>
                  </a:cubicBezTo>
                  <a:cubicBezTo>
                    <a:pt x="53753" y="7785"/>
                    <a:pt x="53539" y="7676"/>
                    <a:pt x="53323" y="7567"/>
                  </a:cubicBezTo>
                  <a:lnTo>
                    <a:pt x="53101" y="7457"/>
                  </a:lnTo>
                  <a:cubicBezTo>
                    <a:pt x="52958" y="7385"/>
                    <a:pt x="52813" y="7313"/>
                    <a:pt x="52671" y="7246"/>
                  </a:cubicBezTo>
                  <a:lnTo>
                    <a:pt x="51728" y="6799"/>
                  </a:lnTo>
                  <a:cubicBezTo>
                    <a:pt x="51595" y="6736"/>
                    <a:pt x="51460" y="6673"/>
                    <a:pt x="51327" y="6613"/>
                  </a:cubicBezTo>
                  <a:lnTo>
                    <a:pt x="51041" y="6482"/>
                  </a:lnTo>
                  <a:cubicBezTo>
                    <a:pt x="50905" y="6421"/>
                    <a:pt x="50768" y="6361"/>
                    <a:pt x="50632" y="6299"/>
                  </a:cubicBezTo>
                  <a:lnTo>
                    <a:pt x="49645" y="5871"/>
                  </a:lnTo>
                  <a:cubicBezTo>
                    <a:pt x="49482" y="5802"/>
                    <a:pt x="49317" y="5732"/>
                    <a:pt x="49151" y="5663"/>
                  </a:cubicBezTo>
                  <a:lnTo>
                    <a:pt x="48938" y="5574"/>
                  </a:lnTo>
                  <a:cubicBezTo>
                    <a:pt x="48703" y="5478"/>
                    <a:pt x="48468" y="5382"/>
                    <a:pt x="48236" y="5289"/>
                  </a:cubicBezTo>
                  <a:lnTo>
                    <a:pt x="48015" y="5202"/>
                  </a:lnTo>
                  <a:cubicBezTo>
                    <a:pt x="47847" y="5136"/>
                    <a:pt x="47678" y="5070"/>
                    <a:pt x="47508" y="5004"/>
                  </a:cubicBezTo>
                  <a:lnTo>
                    <a:pt x="46779" y="4724"/>
                  </a:lnTo>
                  <a:lnTo>
                    <a:pt x="43022" y="3419"/>
                  </a:lnTo>
                  <a:cubicBezTo>
                    <a:pt x="42821" y="3356"/>
                    <a:pt x="42619" y="3292"/>
                    <a:pt x="42419" y="3230"/>
                  </a:cubicBezTo>
                  <a:lnTo>
                    <a:pt x="41541" y="2961"/>
                  </a:lnTo>
                  <a:lnTo>
                    <a:pt x="37435" y="1848"/>
                  </a:lnTo>
                  <a:cubicBezTo>
                    <a:pt x="36571" y="1639"/>
                    <a:pt x="35701" y="1442"/>
                    <a:pt x="34852" y="1267"/>
                  </a:cubicBezTo>
                  <a:lnTo>
                    <a:pt x="33942" y="1086"/>
                  </a:lnTo>
                  <a:cubicBezTo>
                    <a:pt x="33756" y="1050"/>
                    <a:pt x="33571" y="1015"/>
                    <a:pt x="33382" y="979"/>
                  </a:cubicBezTo>
                  <a:lnTo>
                    <a:pt x="33197" y="947"/>
                  </a:lnTo>
                  <a:cubicBezTo>
                    <a:pt x="33009" y="912"/>
                    <a:pt x="32822" y="879"/>
                    <a:pt x="32637" y="846"/>
                  </a:cubicBezTo>
                  <a:lnTo>
                    <a:pt x="32469" y="818"/>
                  </a:lnTo>
                  <a:cubicBezTo>
                    <a:pt x="32273" y="785"/>
                    <a:pt x="32077" y="752"/>
                    <a:pt x="31882" y="720"/>
                  </a:cubicBezTo>
                  <a:lnTo>
                    <a:pt x="31776" y="703"/>
                  </a:lnTo>
                  <a:cubicBezTo>
                    <a:pt x="30601" y="515"/>
                    <a:pt x="29443" y="363"/>
                    <a:pt x="28334" y="250"/>
                  </a:cubicBezTo>
                  <a:cubicBezTo>
                    <a:pt x="28117" y="229"/>
                    <a:pt x="27899" y="207"/>
                    <a:pt x="27684" y="189"/>
                  </a:cubicBezTo>
                  <a:lnTo>
                    <a:pt x="27625" y="184"/>
                  </a:lnTo>
                  <a:cubicBezTo>
                    <a:pt x="27415" y="166"/>
                    <a:pt x="27205" y="149"/>
                    <a:pt x="26983" y="131"/>
                  </a:cubicBezTo>
                  <a:lnTo>
                    <a:pt x="26932" y="128"/>
                  </a:lnTo>
                  <a:cubicBezTo>
                    <a:pt x="26720" y="111"/>
                    <a:pt x="26506" y="97"/>
                    <a:pt x="26273" y="83"/>
                  </a:cubicBezTo>
                  <a:cubicBezTo>
                    <a:pt x="25366" y="28"/>
                    <a:pt x="24494" y="1"/>
                    <a:pt x="23657" y="1"/>
                  </a:cubicBezTo>
                  <a:close/>
                </a:path>
              </a:pathLst>
            </a:custGeom>
            <a:solidFill>
              <a:srgbClr val="1D1E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46"/>
            <p:cNvSpPr/>
            <p:nvPr/>
          </p:nvSpPr>
          <p:spPr>
            <a:xfrm>
              <a:off x="4803675" y="1255525"/>
              <a:ext cx="2075375" cy="1398900"/>
            </a:xfrm>
            <a:custGeom>
              <a:avLst/>
              <a:gdLst/>
              <a:ahLst/>
              <a:cxnLst/>
              <a:rect l="l" t="t" r="r" b="b"/>
              <a:pathLst>
                <a:path w="83015" h="55956" extrusionOk="0">
                  <a:moveTo>
                    <a:pt x="24131" y="1016"/>
                  </a:moveTo>
                  <a:cubicBezTo>
                    <a:pt x="24962" y="1016"/>
                    <a:pt x="25829" y="1043"/>
                    <a:pt x="26732" y="1098"/>
                  </a:cubicBezTo>
                  <a:cubicBezTo>
                    <a:pt x="26963" y="1112"/>
                    <a:pt x="27175" y="1125"/>
                    <a:pt x="27387" y="1141"/>
                  </a:cubicBezTo>
                  <a:lnTo>
                    <a:pt x="27436" y="1145"/>
                  </a:lnTo>
                  <a:cubicBezTo>
                    <a:pt x="27655" y="1161"/>
                    <a:pt x="27863" y="1179"/>
                    <a:pt x="28073" y="1197"/>
                  </a:cubicBezTo>
                  <a:lnTo>
                    <a:pt x="28129" y="1202"/>
                  </a:lnTo>
                  <a:cubicBezTo>
                    <a:pt x="28342" y="1221"/>
                    <a:pt x="28557" y="1241"/>
                    <a:pt x="28774" y="1264"/>
                  </a:cubicBezTo>
                  <a:cubicBezTo>
                    <a:pt x="29874" y="1374"/>
                    <a:pt x="31022" y="1525"/>
                    <a:pt x="32186" y="1712"/>
                  </a:cubicBezTo>
                  <a:lnTo>
                    <a:pt x="32291" y="1728"/>
                  </a:lnTo>
                  <a:cubicBezTo>
                    <a:pt x="32484" y="1760"/>
                    <a:pt x="32679" y="1793"/>
                    <a:pt x="32874" y="1825"/>
                  </a:cubicBezTo>
                  <a:lnTo>
                    <a:pt x="33779" y="1986"/>
                  </a:lnTo>
                  <a:cubicBezTo>
                    <a:pt x="33967" y="2022"/>
                    <a:pt x="34150" y="2056"/>
                    <a:pt x="34331" y="2091"/>
                  </a:cubicBezTo>
                  <a:lnTo>
                    <a:pt x="35239" y="2272"/>
                  </a:lnTo>
                  <a:cubicBezTo>
                    <a:pt x="36083" y="2446"/>
                    <a:pt x="36946" y="2641"/>
                    <a:pt x="37791" y="2846"/>
                  </a:cubicBezTo>
                  <a:lnTo>
                    <a:pt x="41883" y="3954"/>
                  </a:lnTo>
                  <a:lnTo>
                    <a:pt x="42756" y="4221"/>
                  </a:lnTo>
                  <a:lnTo>
                    <a:pt x="47087" y="5707"/>
                  </a:lnTo>
                  <a:lnTo>
                    <a:pt x="48534" y="6267"/>
                  </a:lnTo>
                  <a:cubicBezTo>
                    <a:pt x="48765" y="6360"/>
                    <a:pt x="49000" y="6454"/>
                    <a:pt x="49231" y="6549"/>
                  </a:cubicBezTo>
                  <a:lnTo>
                    <a:pt x="50915" y="7270"/>
                  </a:lnTo>
                  <a:cubicBezTo>
                    <a:pt x="51050" y="7330"/>
                    <a:pt x="51185" y="7390"/>
                    <a:pt x="51320" y="7452"/>
                  </a:cubicBezTo>
                  <a:lnTo>
                    <a:pt x="53583" y="8527"/>
                  </a:lnTo>
                  <a:cubicBezTo>
                    <a:pt x="53798" y="8635"/>
                    <a:pt x="54010" y="8742"/>
                    <a:pt x="54219" y="8853"/>
                  </a:cubicBezTo>
                  <a:cubicBezTo>
                    <a:pt x="68364" y="16191"/>
                    <a:pt x="82036" y="24043"/>
                    <a:pt x="80362" y="32275"/>
                  </a:cubicBezTo>
                  <a:lnTo>
                    <a:pt x="80332" y="32429"/>
                  </a:lnTo>
                  <a:lnTo>
                    <a:pt x="80393" y="32572"/>
                  </a:lnTo>
                  <a:cubicBezTo>
                    <a:pt x="80534" y="32911"/>
                    <a:pt x="80595" y="33303"/>
                    <a:pt x="80570" y="33702"/>
                  </a:cubicBezTo>
                  <a:lnTo>
                    <a:pt x="80556" y="33916"/>
                  </a:lnTo>
                  <a:lnTo>
                    <a:pt x="80698" y="34073"/>
                  </a:lnTo>
                  <a:cubicBezTo>
                    <a:pt x="80732" y="34111"/>
                    <a:pt x="80764" y="34149"/>
                    <a:pt x="80794" y="34188"/>
                  </a:cubicBezTo>
                  <a:cubicBezTo>
                    <a:pt x="81696" y="35338"/>
                    <a:pt x="81447" y="37211"/>
                    <a:pt x="80226" y="38449"/>
                  </a:cubicBezTo>
                  <a:cubicBezTo>
                    <a:pt x="79947" y="38737"/>
                    <a:pt x="79620" y="38974"/>
                    <a:pt x="79262" y="39154"/>
                  </a:cubicBezTo>
                  <a:lnTo>
                    <a:pt x="79039" y="39264"/>
                  </a:lnTo>
                  <a:lnTo>
                    <a:pt x="78989" y="39507"/>
                  </a:lnTo>
                  <a:cubicBezTo>
                    <a:pt x="78940" y="39747"/>
                    <a:pt x="78862" y="39980"/>
                    <a:pt x="78758" y="40202"/>
                  </a:cubicBezTo>
                  <a:cubicBezTo>
                    <a:pt x="78572" y="40601"/>
                    <a:pt x="78308" y="40959"/>
                    <a:pt x="77981" y="41254"/>
                  </a:cubicBezTo>
                  <a:lnTo>
                    <a:pt x="77817" y="41403"/>
                  </a:lnTo>
                  <a:lnTo>
                    <a:pt x="77814" y="41626"/>
                  </a:lnTo>
                  <a:cubicBezTo>
                    <a:pt x="77809" y="42036"/>
                    <a:pt x="77712" y="42449"/>
                    <a:pt x="77526" y="42850"/>
                  </a:cubicBezTo>
                  <a:cubicBezTo>
                    <a:pt x="77146" y="43664"/>
                    <a:pt x="76444" y="44292"/>
                    <a:pt x="75645" y="44533"/>
                  </a:cubicBezTo>
                  <a:lnTo>
                    <a:pt x="75443" y="44593"/>
                  </a:lnTo>
                  <a:lnTo>
                    <a:pt x="75344" y="44778"/>
                  </a:lnTo>
                  <a:cubicBezTo>
                    <a:pt x="75281" y="44896"/>
                    <a:pt x="75211" y="45007"/>
                    <a:pt x="75135" y="45115"/>
                  </a:cubicBezTo>
                  <a:lnTo>
                    <a:pt x="75016" y="45281"/>
                  </a:lnTo>
                  <a:lnTo>
                    <a:pt x="75046" y="45484"/>
                  </a:lnTo>
                  <a:cubicBezTo>
                    <a:pt x="75123" y="46013"/>
                    <a:pt x="75033" y="46576"/>
                    <a:pt x="74782" y="47113"/>
                  </a:cubicBezTo>
                  <a:cubicBezTo>
                    <a:pt x="74446" y="47838"/>
                    <a:pt x="73854" y="48420"/>
                    <a:pt x="73160" y="48707"/>
                  </a:cubicBezTo>
                  <a:lnTo>
                    <a:pt x="72918" y="48805"/>
                  </a:lnTo>
                  <a:lnTo>
                    <a:pt x="72860" y="49062"/>
                  </a:lnTo>
                  <a:cubicBezTo>
                    <a:pt x="72703" y="49738"/>
                    <a:pt x="72342" y="50391"/>
                    <a:pt x="71842" y="50898"/>
                  </a:cubicBezTo>
                  <a:cubicBezTo>
                    <a:pt x="71417" y="51330"/>
                    <a:pt x="70910" y="51641"/>
                    <a:pt x="70377" y="51797"/>
                  </a:cubicBezTo>
                  <a:lnTo>
                    <a:pt x="70163" y="51858"/>
                  </a:lnTo>
                  <a:lnTo>
                    <a:pt x="70064" y="52058"/>
                  </a:lnTo>
                  <a:cubicBezTo>
                    <a:pt x="69883" y="52419"/>
                    <a:pt x="69646" y="52749"/>
                    <a:pt x="69361" y="53037"/>
                  </a:cubicBezTo>
                  <a:cubicBezTo>
                    <a:pt x="68719" y="53690"/>
                    <a:pt x="67895" y="54054"/>
                    <a:pt x="67096" y="54054"/>
                  </a:cubicBezTo>
                  <a:cubicBezTo>
                    <a:pt x="67053" y="54054"/>
                    <a:pt x="67010" y="54052"/>
                    <a:pt x="66967" y="54050"/>
                  </a:cubicBezTo>
                  <a:lnTo>
                    <a:pt x="66809" y="54042"/>
                  </a:lnTo>
                  <a:lnTo>
                    <a:pt x="66675" y="54125"/>
                  </a:lnTo>
                  <a:cubicBezTo>
                    <a:pt x="66177" y="54431"/>
                    <a:pt x="65644" y="54588"/>
                    <a:pt x="65127" y="54588"/>
                  </a:cubicBezTo>
                  <a:cubicBezTo>
                    <a:pt x="64917" y="54588"/>
                    <a:pt x="64711" y="54562"/>
                    <a:pt x="64510" y="54510"/>
                  </a:cubicBezTo>
                  <a:lnTo>
                    <a:pt x="64314" y="54459"/>
                  </a:lnTo>
                  <a:lnTo>
                    <a:pt x="64136" y="54556"/>
                  </a:lnTo>
                  <a:cubicBezTo>
                    <a:pt x="63678" y="54808"/>
                    <a:pt x="63189" y="54939"/>
                    <a:pt x="62718" y="54939"/>
                  </a:cubicBezTo>
                  <a:cubicBezTo>
                    <a:pt x="62653" y="54939"/>
                    <a:pt x="62589" y="54936"/>
                    <a:pt x="62524" y="54931"/>
                  </a:cubicBezTo>
                  <a:cubicBezTo>
                    <a:pt x="61862" y="54881"/>
                    <a:pt x="61278" y="54572"/>
                    <a:pt x="60877" y="54059"/>
                  </a:cubicBezTo>
                  <a:cubicBezTo>
                    <a:pt x="60709" y="53844"/>
                    <a:pt x="60579" y="53603"/>
                    <a:pt x="60490" y="53345"/>
                  </a:cubicBezTo>
                  <a:lnTo>
                    <a:pt x="60391" y="53062"/>
                  </a:lnTo>
                  <a:lnTo>
                    <a:pt x="60096" y="53010"/>
                  </a:lnTo>
                  <a:cubicBezTo>
                    <a:pt x="59559" y="52917"/>
                    <a:pt x="59090" y="52655"/>
                    <a:pt x="58744" y="52251"/>
                  </a:cubicBezTo>
                  <a:lnTo>
                    <a:pt x="58540" y="52013"/>
                  </a:lnTo>
                  <a:lnTo>
                    <a:pt x="58235" y="52089"/>
                  </a:lnTo>
                  <a:cubicBezTo>
                    <a:pt x="58016" y="52145"/>
                    <a:pt x="57791" y="52173"/>
                    <a:pt x="57566" y="52173"/>
                  </a:cubicBezTo>
                  <a:cubicBezTo>
                    <a:pt x="57503" y="52173"/>
                    <a:pt x="57440" y="52171"/>
                    <a:pt x="57377" y="52166"/>
                  </a:cubicBezTo>
                  <a:cubicBezTo>
                    <a:pt x="56716" y="52115"/>
                    <a:pt x="56133" y="51805"/>
                    <a:pt x="55734" y="51295"/>
                  </a:cubicBezTo>
                  <a:cubicBezTo>
                    <a:pt x="55586" y="51105"/>
                    <a:pt x="55467" y="50894"/>
                    <a:pt x="55381" y="50669"/>
                  </a:cubicBezTo>
                  <a:lnTo>
                    <a:pt x="55254" y="50338"/>
                  </a:lnTo>
                  <a:lnTo>
                    <a:pt x="54900" y="50344"/>
                  </a:lnTo>
                  <a:cubicBezTo>
                    <a:pt x="54887" y="50344"/>
                    <a:pt x="54875" y="50344"/>
                    <a:pt x="54863" y="50344"/>
                  </a:cubicBezTo>
                  <a:cubicBezTo>
                    <a:pt x="54777" y="50344"/>
                    <a:pt x="54691" y="50340"/>
                    <a:pt x="54606" y="50331"/>
                  </a:cubicBezTo>
                  <a:cubicBezTo>
                    <a:pt x="54133" y="50282"/>
                    <a:pt x="53688" y="50088"/>
                    <a:pt x="53330" y="49775"/>
                  </a:cubicBezTo>
                  <a:lnTo>
                    <a:pt x="53117" y="49589"/>
                  </a:lnTo>
                  <a:lnTo>
                    <a:pt x="52847" y="49671"/>
                  </a:lnTo>
                  <a:cubicBezTo>
                    <a:pt x="52612" y="49742"/>
                    <a:pt x="52376" y="49778"/>
                    <a:pt x="52145" y="49778"/>
                  </a:cubicBezTo>
                  <a:cubicBezTo>
                    <a:pt x="51916" y="49778"/>
                    <a:pt x="51692" y="49742"/>
                    <a:pt x="51480" y="49671"/>
                  </a:cubicBezTo>
                  <a:cubicBezTo>
                    <a:pt x="51213" y="49583"/>
                    <a:pt x="50970" y="49440"/>
                    <a:pt x="50764" y="49251"/>
                  </a:cubicBezTo>
                  <a:lnTo>
                    <a:pt x="50582" y="49083"/>
                  </a:lnTo>
                  <a:lnTo>
                    <a:pt x="50337" y="49122"/>
                  </a:lnTo>
                  <a:cubicBezTo>
                    <a:pt x="50214" y="49143"/>
                    <a:pt x="50091" y="49154"/>
                    <a:pt x="49968" y="49154"/>
                  </a:cubicBezTo>
                  <a:cubicBezTo>
                    <a:pt x="49740" y="49154"/>
                    <a:pt x="49513" y="49118"/>
                    <a:pt x="49295" y="49046"/>
                  </a:cubicBezTo>
                  <a:cubicBezTo>
                    <a:pt x="49148" y="48997"/>
                    <a:pt x="49006" y="48931"/>
                    <a:pt x="48874" y="48850"/>
                  </a:cubicBezTo>
                  <a:lnTo>
                    <a:pt x="48668" y="48722"/>
                  </a:lnTo>
                  <a:lnTo>
                    <a:pt x="48440" y="48801"/>
                  </a:lnTo>
                  <a:cubicBezTo>
                    <a:pt x="48177" y="48892"/>
                    <a:pt x="47911" y="48937"/>
                    <a:pt x="47652" y="48937"/>
                  </a:cubicBezTo>
                  <a:cubicBezTo>
                    <a:pt x="47423" y="48937"/>
                    <a:pt x="47199" y="48902"/>
                    <a:pt x="46986" y="48830"/>
                  </a:cubicBezTo>
                  <a:cubicBezTo>
                    <a:pt x="46676" y="48729"/>
                    <a:pt x="46397" y="48553"/>
                    <a:pt x="46172" y="48318"/>
                  </a:cubicBezTo>
                  <a:lnTo>
                    <a:pt x="45999" y="48128"/>
                  </a:lnTo>
                  <a:lnTo>
                    <a:pt x="45739" y="48164"/>
                  </a:lnTo>
                  <a:cubicBezTo>
                    <a:pt x="45634" y="48179"/>
                    <a:pt x="45528" y="48187"/>
                    <a:pt x="45422" y="48187"/>
                  </a:cubicBezTo>
                  <a:cubicBezTo>
                    <a:pt x="45256" y="48187"/>
                    <a:pt x="45091" y="48168"/>
                    <a:pt x="44930" y="48131"/>
                  </a:cubicBezTo>
                  <a:lnTo>
                    <a:pt x="44682" y="48073"/>
                  </a:lnTo>
                  <a:lnTo>
                    <a:pt x="44486" y="48237"/>
                  </a:lnTo>
                  <a:cubicBezTo>
                    <a:pt x="43848" y="48774"/>
                    <a:pt x="43096" y="49065"/>
                    <a:pt x="42368" y="49065"/>
                  </a:cubicBezTo>
                  <a:cubicBezTo>
                    <a:pt x="42316" y="49065"/>
                    <a:pt x="42265" y="49063"/>
                    <a:pt x="42214" y="49060"/>
                  </a:cubicBezTo>
                  <a:cubicBezTo>
                    <a:pt x="41519" y="49022"/>
                    <a:pt x="40895" y="48711"/>
                    <a:pt x="40461" y="48186"/>
                  </a:cubicBezTo>
                  <a:lnTo>
                    <a:pt x="40258" y="47940"/>
                  </a:lnTo>
                  <a:lnTo>
                    <a:pt x="39948" y="48017"/>
                  </a:lnTo>
                  <a:cubicBezTo>
                    <a:pt x="39720" y="48075"/>
                    <a:pt x="39485" y="48104"/>
                    <a:pt x="39250" y="48104"/>
                  </a:cubicBezTo>
                  <a:cubicBezTo>
                    <a:pt x="39163" y="48104"/>
                    <a:pt x="39076" y="48100"/>
                    <a:pt x="38989" y="48092"/>
                  </a:cubicBezTo>
                  <a:cubicBezTo>
                    <a:pt x="38716" y="48066"/>
                    <a:pt x="38450" y="47994"/>
                    <a:pt x="38201" y="47881"/>
                  </a:cubicBezTo>
                  <a:lnTo>
                    <a:pt x="37950" y="47768"/>
                  </a:lnTo>
                  <a:lnTo>
                    <a:pt x="37716" y="47914"/>
                  </a:lnTo>
                  <a:cubicBezTo>
                    <a:pt x="37178" y="48256"/>
                    <a:pt x="36598" y="48435"/>
                    <a:pt x="36024" y="48435"/>
                  </a:cubicBezTo>
                  <a:cubicBezTo>
                    <a:pt x="35971" y="48435"/>
                    <a:pt x="35919" y="48433"/>
                    <a:pt x="35867" y="48430"/>
                  </a:cubicBezTo>
                  <a:cubicBezTo>
                    <a:pt x="35231" y="48394"/>
                    <a:pt x="34669" y="48141"/>
                    <a:pt x="34239" y="47696"/>
                  </a:cubicBezTo>
                  <a:lnTo>
                    <a:pt x="34060" y="47512"/>
                  </a:lnTo>
                  <a:lnTo>
                    <a:pt x="33805" y="47546"/>
                  </a:lnTo>
                  <a:cubicBezTo>
                    <a:pt x="33706" y="47560"/>
                    <a:pt x="33607" y="47567"/>
                    <a:pt x="33508" y="47567"/>
                  </a:cubicBezTo>
                  <a:cubicBezTo>
                    <a:pt x="33279" y="47567"/>
                    <a:pt x="33051" y="47530"/>
                    <a:pt x="32832" y="47457"/>
                  </a:cubicBezTo>
                  <a:cubicBezTo>
                    <a:pt x="32602" y="47381"/>
                    <a:pt x="32387" y="47262"/>
                    <a:pt x="32199" y="47108"/>
                  </a:cubicBezTo>
                  <a:lnTo>
                    <a:pt x="32006" y="46949"/>
                  </a:lnTo>
                  <a:lnTo>
                    <a:pt x="31761" y="47006"/>
                  </a:lnTo>
                  <a:cubicBezTo>
                    <a:pt x="31619" y="47039"/>
                    <a:pt x="31473" y="47059"/>
                    <a:pt x="31327" y="47065"/>
                  </a:cubicBezTo>
                  <a:lnTo>
                    <a:pt x="31132" y="47073"/>
                  </a:lnTo>
                  <a:lnTo>
                    <a:pt x="30993" y="47211"/>
                  </a:lnTo>
                  <a:cubicBezTo>
                    <a:pt x="30316" y="47876"/>
                    <a:pt x="29471" y="48253"/>
                    <a:pt x="28644" y="48253"/>
                  </a:cubicBezTo>
                  <a:cubicBezTo>
                    <a:pt x="28591" y="48253"/>
                    <a:pt x="28538" y="48251"/>
                    <a:pt x="28486" y="48248"/>
                  </a:cubicBezTo>
                  <a:cubicBezTo>
                    <a:pt x="27764" y="48207"/>
                    <a:pt x="27128" y="47878"/>
                    <a:pt x="26692" y="47325"/>
                  </a:cubicBezTo>
                  <a:cubicBezTo>
                    <a:pt x="26666" y="47292"/>
                    <a:pt x="26642" y="47258"/>
                    <a:pt x="26618" y="47224"/>
                  </a:cubicBezTo>
                  <a:lnTo>
                    <a:pt x="26447" y="46983"/>
                  </a:lnTo>
                  <a:lnTo>
                    <a:pt x="26153" y="47010"/>
                  </a:lnTo>
                  <a:cubicBezTo>
                    <a:pt x="26065" y="47019"/>
                    <a:pt x="25977" y="47023"/>
                    <a:pt x="25891" y="47023"/>
                  </a:cubicBezTo>
                  <a:cubicBezTo>
                    <a:pt x="25323" y="47023"/>
                    <a:pt x="24789" y="46843"/>
                    <a:pt x="24363" y="46506"/>
                  </a:cubicBezTo>
                  <a:lnTo>
                    <a:pt x="24155" y="46343"/>
                  </a:lnTo>
                  <a:lnTo>
                    <a:pt x="23901" y="46419"/>
                  </a:lnTo>
                  <a:cubicBezTo>
                    <a:pt x="23626" y="46501"/>
                    <a:pt x="23351" y="46542"/>
                    <a:pt x="23082" y="46542"/>
                  </a:cubicBezTo>
                  <a:cubicBezTo>
                    <a:pt x="22814" y="46542"/>
                    <a:pt x="22552" y="46501"/>
                    <a:pt x="22305" y="46419"/>
                  </a:cubicBezTo>
                  <a:cubicBezTo>
                    <a:pt x="21625" y="46191"/>
                    <a:pt x="21106" y="45678"/>
                    <a:pt x="20845" y="44970"/>
                  </a:cubicBezTo>
                  <a:lnTo>
                    <a:pt x="20748" y="44707"/>
                  </a:lnTo>
                  <a:lnTo>
                    <a:pt x="20474" y="44649"/>
                  </a:lnTo>
                  <a:cubicBezTo>
                    <a:pt x="20398" y="44633"/>
                    <a:pt x="20324" y="44612"/>
                    <a:pt x="20252" y="44588"/>
                  </a:cubicBezTo>
                  <a:cubicBezTo>
                    <a:pt x="19964" y="44494"/>
                    <a:pt x="19704" y="44335"/>
                    <a:pt x="19487" y="44125"/>
                  </a:cubicBezTo>
                  <a:lnTo>
                    <a:pt x="19281" y="43923"/>
                  </a:lnTo>
                  <a:lnTo>
                    <a:pt x="19003" y="43996"/>
                  </a:lnTo>
                  <a:cubicBezTo>
                    <a:pt x="18750" y="44062"/>
                    <a:pt x="18500" y="44095"/>
                    <a:pt x="18257" y="44095"/>
                  </a:cubicBezTo>
                  <a:cubicBezTo>
                    <a:pt x="17600" y="44095"/>
                    <a:pt x="16995" y="43857"/>
                    <a:pt x="16532" y="43403"/>
                  </a:cubicBezTo>
                  <a:cubicBezTo>
                    <a:pt x="16361" y="43234"/>
                    <a:pt x="16216" y="43043"/>
                    <a:pt x="16102" y="42833"/>
                  </a:cubicBezTo>
                  <a:lnTo>
                    <a:pt x="15921" y="42503"/>
                  </a:lnTo>
                  <a:lnTo>
                    <a:pt x="15552" y="42580"/>
                  </a:lnTo>
                  <a:cubicBezTo>
                    <a:pt x="15358" y="42622"/>
                    <a:pt x="15160" y="42644"/>
                    <a:pt x="14961" y="42644"/>
                  </a:cubicBezTo>
                  <a:cubicBezTo>
                    <a:pt x="14909" y="42644"/>
                    <a:pt x="14856" y="42642"/>
                    <a:pt x="14804" y="42639"/>
                  </a:cubicBezTo>
                  <a:cubicBezTo>
                    <a:pt x="14083" y="42599"/>
                    <a:pt x="13446" y="42270"/>
                    <a:pt x="13010" y="41714"/>
                  </a:cubicBezTo>
                  <a:cubicBezTo>
                    <a:pt x="12857" y="41517"/>
                    <a:pt x="12732" y="41298"/>
                    <a:pt x="12642" y="41066"/>
                  </a:cubicBezTo>
                  <a:lnTo>
                    <a:pt x="12514" y="40741"/>
                  </a:lnTo>
                  <a:lnTo>
                    <a:pt x="12165" y="40744"/>
                  </a:lnTo>
                  <a:lnTo>
                    <a:pt x="12145" y="40744"/>
                  </a:lnTo>
                  <a:cubicBezTo>
                    <a:pt x="11365" y="40744"/>
                    <a:pt x="10676" y="40414"/>
                    <a:pt x="10206" y="39814"/>
                  </a:cubicBezTo>
                  <a:cubicBezTo>
                    <a:pt x="10151" y="39744"/>
                    <a:pt x="10100" y="39671"/>
                    <a:pt x="10053" y="39595"/>
                  </a:cubicBezTo>
                  <a:lnTo>
                    <a:pt x="9890" y="39334"/>
                  </a:lnTo>
                  <a:lnTo>
                    <a:pt x="9583" y="39357"/>
                  </a:lnTo>
                  <a:cubicBezTo>
                    <a:pt x="9516" y="39362"/>
                    <a:pt x="9449" y="39364"/>
                    <a:pt x="9382" y="39364"/>
                  </a:cubicBezTo>
                  <a:cubicBezTo>
                    <a:pt x="8961" y="39364"/>
                    <a:pt x="8555" y="39267"/>
                    <a:pt x="8196" y="39078"/>
                  </a:cubicBezTo>
                  <a:cubicBezTo>
                    <a:pt x="8146" y="39052"/>
                    <a:pt x="8096" y="39023"/>
                    <a:pt x="8049" y="38993"/>
                  </a:cubicBezTo>
                  <a:cubicBezTo>
                    <a:pt x="7437" y="38611"/>
                    <a:pt x="7029" y="37977"/>
                    <a:pt x="6900" y="37207"/>
                  </a:cubicBezTo>
                  <a:cubicBezTo>
                    <a:pt x="6830" y="36790"/>
                    <a:pt x="6845" y="36350"/>
                    <a:pt x="6947" y="35900"/>
                  </a:cubicBezTo>
                  <a:lnTo>
                    <a:pt x="6977" y="35537"/>
                  </a:lnTo>
                  <a:lnTo>
                    <a:pt x="6699" y="35341"/>
                  </a:lnTo>
                  <a:cubicBezTo>
                    <a:pt x="6152" y="34957"/>
                    <a:pt x="5784" y="34351"/>
                    <a:pt x="5663" y="33635"/>
                  </a:cubicBezTo>
                  <a:cubicBezTo>
                    <a:pt x="5645" y="33523"/>
                    <a:pt x="5632" y="33411"/>
                    <a:pt x="5626" y="33298"/>
                  </a:cubicBezTo>
                  <a:lnTo>
                    <a:pt x="5608" y="32954"/>
                  </a:lnTo>
                  <a:lnTo>
                    <a:pt x="5281" y="32846"/>
                  </a:lnTo>
                  <a:cubicBezTo>
                    <a:pt x="5132" y="32795"/>
                    <a:pt x="4989" y="32731"/>
                    <a:pt x="4853" y="32652"/>
                  </a:cubicBezTo>
                  <a:cubicBezTo>
                    <a:pt x="4204" y="32288"/>
                    <a:pt x="3771" y="31641"/>
                    <a:pt x="3635" y="30830"/>
                  </a:cubicBezTo>
                  <a:cubicBezTo>
                    <a:pt x="3615" y="30705"/>
                    <a:pt x="3602" y="30579"/>
                    <a:pt x="3596" y="30453"/>
                  </a:cubicBezTo>
                  <a:lnTo>
                    <a:pt x="3587" y="30214"/>
                  </a:lnTo>
                  <a:lnTo>
                    <a:pt x="3397" y="30069"/>
                  </a:lnTo>
                  <a:cubicBezTo>
                    <a:pt x="2867" y="29666"/>
                    <a:pt x="2542" y="29016"/>
                    <a:pt x="2502" y="28285"/>
                  </a:cubicBezTo>
                  <a:cubicBezTo>
                    <a:pt x="2487" y="27982"/>
                    <a:pt x="2517" y="27676"/>
                    <a:pt x="2590" y="27381"/>
                  </a:cubicBezTo>
                  <a:lnTo>
                    <a:pt x="2662" y="27085"/>
                  </a:lnTo>
                  <a:lnTo>
                    <a:pt x="2436" y="26881"/>
                  </a:lnTo>
                  <a:cubicBezTo>
                    <a:pt x="1128" y="25709"/>
                    <a:pt x="1063" y="23553"/>
                    <a:pt x="2281" y="21755"/>
                  </a:cubicBezTo>
                  <a:cubicBezTo>
                    <a:pt x="2470" y="21476"/>
                    <a:pt x="2685" y="21217"/>
                    <a:pt x="2926" y="20980"/>
                  </a:cubicBezTo>
                  <a:lnTo>
                    <a:pt x="3106" y="20803"/>
                  </a:lnTo>
                  <a:lnTo>
                    <a:pt x="3073" y="20552"/>
                  </a:lnTo>
                  <a:cubicBezTo>
                    <a:pt x="2966" y="19728"/>
                    <a:pt x="3199" y="18817"/>
                    <a:pt x="3718" y="18053"/>
                  </a:cubicBezTo>
                  <a:cubicBezTo>
                    <a:pt x="3904" y="17778"/>
                    <a:pt x="4123" y="17526"/>
                    <a:pt x="4373" y="17305"/>
                  </a:cubicBezTo>
                  <a:lnTo>
                    <a:pt x="4590" y="17112"/>
                  </a:lnTo>
                  <a:lnTo>
                    <a:pt x="4533" y="16827"/>
                  </a:lnTo>
                  <a:cubicBezTo>
                    <a:pt x="4334" y="15817"/>
                    <a:pt x="4590" y="14691"/>
                    <a:pt x="5235" y="13739"/>
                  </a:cubicBezTo>
                  <a:cubicBezTo>
                    <a:pt x="5903" y="12754"/>
                    <a:pt x="6924" y="12073"/>
                    <a:pt x="7967" y="11919"/>
                  </a:cubicBezTo>
                  <a:lnTo>
                    <a:pt x="8219" y="11846"/>
                  </a:lnTo>
                  <a:lnTo>
                    <a:pt x="8344" y="11655"/>
                  </a:lnTo>
                  <a:cubicBezTo>
                    <a:pt x="8769" y="11027"/>
                    <a:pt x="9365" y="10560"/>
                    <a:pt x="10024" y="10337"/>
                  </a:cubicBezTo>
                  <a:cubicBezTo>
                    <a:pt x="10096" y="10313"/>
                    <a:pt x="10168" y="10291"/>
                    <a:pt x="10239" y="10274"/>
                  </a:cubicBezTo>
                  <a:lnTo>
                    <a:pt x="10629" y="10175"/>
                  </a:lnTo>
                  <a:lnTo>
                    <a:pt x="10622" y="9772"/>
                  </a:lnTo>
                  <a:cubicBezTo>
                    <a:pt x="10600" y="8532"/>
                    <a:pt x="10821" y="7397"/>
                    <a:pt x="11277" y="6397"/>
                  </a:cubicBezTo>
                  <a:cubicBezTo>
                    <a:pt x="11345" y="6247"/>
                    <a:pt x="11420" y="6098"/>
                    <a:pt x="11500" y="5952"/>
                  </a:cubicBezTo>
                  <a:cubicBezTo>
                    <a:pt x="11526" y="5906"/>
                    <a:pt x="11553" y="5860"/>
                    <a:pt x="11585" y="5808"/>
                  </a:cubicBezTo>
                  <a:lnTo>
                    <a:pt x="11635" y="5724"/>
                  </a:lnTo>
                  <a:cubicBezTo>
                    <a:pt x="11672" y="5659"/>
                    <a:pt x="11709" y="5596"/>
                    <a:pt x="11751" y="5532"/>
                  </a:cubicBezTo>
                  <a:cubicBezTo>
                    <a:pt x="11792" y="5467"/>
                    <a:pt x="11838" y="5401"/>
                    <a:pt x="11888" y="5333"/>
                  </a:cubicBezTo>
                  <a:lnTo>
                    <a:pt x="11937" y="5262"/>
                  </a:lnTo>
                  <a:cubicBezTo>
                    <a:pt x="11966" y="5221"/>
                    <a:pt x="11996" y="5179"/>
                    <a:pt x="12026" y="5138"/>
                  </a:cubicBezTo>
                  <a:cubicBezTo>
                    <a:pt x="12093" y="5049"/>
                    <a:pt x="12163" y="4964"/>
                    <a:pt x="12236" y="4874"/>
                  </a:cubicBezTo>
                  <a:lnTo>
                    <a:pt x="12325" y="4765"/>
                  </a:lnTo>
                  <a:cubicBezTo>
                    <a:pt x="12406" y="4674"/>
                    <a:pt x="12489" y="4582"/>
                    <a:pt x="12573" y="4495"/>
                  </a:cubicBezTo>
                  <a:lnTo>
                    <a:pt x="12646" y="4417"/>
                  </a:lnTo>
                  <a:cubicBezTo>
                    <a:pt x="12738" y="4324"/>
                    <a:pt x="12837" y="4229"/>
                    <a:pt x="12936" y="4139"/>
                  </a:cubicBezTo>
                  <a:lnTo>
                    <a:pt x="12983" y="4095"/>
                  </a:lnTo>
                  <a:cubicBezTo>
                    <a:pt x="13090" y="3997"/>
                    <a:pt x="13204" y="3901"/>
                    <a:pt x="13317" y="3811"/>
                  </a:cubicBezTo>
                  <a:cubicBezTo>
                    <a:pt x="13428" y="3721"/>
                    <a:pt x="13529" y="3644"/>
                    <a:pt x="13628" y="3572"/>
                  </a:cubicBezTo>
                  <a:lnTo>
                    <a:pt x="13714" y="3509"/>
                  </a:lnTo>
                  <a:cubicBezTo>
                    <a:pt x="16033" y="1851"/>
                    <a:pt x="19529" y="1016"/>
                    <a:pt x="24131" y="1016"/>
                  </a:cubicBezTo>
                  <a:close/>
                  <a:moveTo>
                    <a:pt x="24150" y="0"/>
                  </a:moveTo>
                  <a:cubicBezTo>
                    <a:pt x="19317" y="0"/>
                    <a:pt x="15617" y="900"/>
                    <a:pt x="13120" y="2685"/>
                  </a:cubicBezTo>
                  <a:lnTo>
                    <a:pt x="13030" y="2751"/>
                  </a:lnTo>
                  <a:cubicBezTo>
                    <a:pt x="12917" y="2831"/>
                    <a:pt x="12805" y="2919"/>
                    <a:pt x="12679" y="3019"/>
                  </a:cubicBezTo>
                  <a:cubicBezTo>
                    <a:pt x="12550" y="3123"/>
                    <a:pt x="12424" y="3231"/>
                    <a:pt x="12301" y="3341"/>
                  </a:cubicBezTo>
                  <a:lnTo>
                    <a:pt x="12251" y="3387"/>
                  </a:lnTo>
                  <a:cubicBezTo>
                    <a:pt x="12136" y="3493"/>
                    <a:pt x="12024" y="3601"/>
                    <a:pt x="11917" y="3709"/>
                  </a:cubicBezTo>
                  <a:lnTo>
                    <a:pt x="11838" y="3791"/>
                  </a:lnTo>
                  <a:cubicBezTo>
                    <a:pt x="11742" y="3894"/>
                    <a:pt x="11646" y="3997"/>
                    <a:pt x="11555" y="4103"/>
                  </a:cubicBezTo>
                  <a:lnTo>
                    <a:pt x="11450" y="4231"/>
                  </a:lnTo>
                  <a:cubicBezTo>
                    <a:pt x="11368" y="4328"/>
                    <a:pt x="11288" y="4427"/>
                    <a:pt x="11212" y="4529"/>
                  </a:cubicBezTo>
                  <a:cubicBezTo>
                    <a:pt x="11175" y="4579"/>
                    <a:pt x="11139" y="4629"/>
                    <a:pt x="11103" y="4681"/>
                  </a:cubicBezTo>
                  <a:lnTo>
                    <a:pt x="11056" y="4747"/>
                  </a:lnTo>
                  <a:cubicBezTo>
                    <a:pt x="11002" y="4825"/>
                    <a:pt x="10946" y="4906"/>
                    <a:pt x="10897" y="4982"/>
                  </a:cubicBezTo>
                  <a:cubicBezTo>
                    <a:pt x="10847" y="5058"/>
                    <a:pt x="10801" y="5135"/>
                    <a:pt x="10758" y="5208"/>
                  </a:cubicBezTo>
                  <a:lnTo>
                    <a:pt x="10714" y="5284"/>
                  </a:lnTo>
                  <a:cubicBezTo>
                    <a:pt x="10676" y="5344"/>
                    <a:pt x="10640" y="5404"/>
                    <a:pt x="10608" y="5464"/>
                  </a:cubicBezTo>
                  <a:cubicBezTo>
                    <a:pt x="10516" y="5632"/>
                    <a:pt x="10430" y="5803"/>
                    <a:pt x="10351" y="5976"/>
                  </a:cubicBezTo>
                  <a:cubicBezTo>
                    <a:pt x="9880" y="7010"/>
                    <a:pt x="9630" y="8162"/>
                    <a:pt x="9606" y="9407"/>
                  </a:cubicBezTo>
                  <a:cubicBezTo>
                    <a:pt x="8822" y="9695"/>
                    <a:pt x="8116" y="10237"/>
                    <a:pt x="7596" y="10953"/>
                  </a:cubicBezTo>
                  <a:cubicBezTo>
                    <a:pt x="6341" y="11205"/>
                    <a:pt x="5185" y="12003"/>
                    <a:pt x="4394" y="13169"/>
                  </a:cubicBezTo>
                  <a:cubicBezTo>
                    <a:pt x="3656" y="14257"/>
                    <a:pt x="3334" y="15543"/>
                    <a:pt x="3490" y="16741"/>
                  </a:cubicBezTo>
                  <a:cubicBezTo>
                    <a:pt x="3262" y="16967"/>
                    <a:pt x="3057" y="17217"/>
                    <a:pt x="2877" y="17483"/>
                  </a:cubicBezTo>
                  <a:cubicBezTo>
                    <a:pt x="2262" y="18388"/>
                    <a:pt x="1969" y="19427"/>
                    <a:pt x="2040" y="20434"/>
                  </a:cubicBezTo>
                  <a:cubicBezTo>
                    <a:pt x="1821" y="20669"/>
                    <a:pt x="1620" y="20920"/>
                    <a:pt x="1440" y="21186"/>
                  </a:cubicBezTo>
                  <a:cubicBezTo>
                    <a:pt x="0" y="23311"/>
                    <a:pt x="59" y="25884"/>
                    <a:pt x="1542" y="27431"/>
                  </a:cubicBezTo>
                  <a:cubicBezTo>
                    <a:pt x="1490" y="27731"/>
                    <a:pt x="1471" y="28036"/>
                    <a:pt x="1486" y="28340"/>
                  </a:cubicBezTo>
                  <a:cubicBezTo>
                    <a:pt x="1537" y="29284"/>
                    <a:pt x="1938" y="30141"/>
                    <a:pt x="2596" y="30727"/>
                  </a:cubicBezTo>
                  <a:cubicBezTo>
                    <a:pt x="2606" y="30818"/>
                    <a:pt x="2618" y="30910"/>
                    <a:pt x="2632" y="30999"/>
                  </a:cubicBezTo>
                  <a:cubicBezTo>
                    <a:pt x="2820" y="32119"/>
                    <a:pt x="3431" y="33022"/>
                    <a:pt x="4351" y="33537"/>
                  </a:cubicBezTo>
                  <a:cubicBezTo>
                    <a:pt x="4446" y="33592"/>
                    <a:pt x="4543" y="33642"/>
                    <a:pt x="4643" y="33686"/>
                  </a:cubicBezTo>
                  <a:cubicBezTo>
                    <a:pt x="4648" y="33727"/>
                    <a:pt x="4655" y="33765"/>
                    <a:pt x="4661" y="33804"/>
                  </a:cubicBezTo>
                  <a:cubicBezTo>
                    <a:pt x="4810" y="34695"/>
                    <a:pt x="5247" y="35467"/>
                    <a:pt x="5893" y="36005"/>
                  </a:cubicBezTo>
                  <a:cubicBezTo>
                    <a:pt x="5821" y="36459"/>
                    <a:pt x="5822" y="36923"/>
                    <a:pt x="5897" y="37377"/>
                  </a:cubicBezTo>
                  <a:cubicBezTo>
                    <a:pt x="6073" y="38423"/>
                    <a:pt x="6661" y="39327"/>
                    <a:pt x="7509" y="39857"/>
                  </a:cubicBezTo>
                  <a:cubicBezTo>
                    <a:pt x="7579" y="39900"/>
                    <a:pt x="7651" y="39941"/>
                    <a:pt x="7722" y="39979"/>
                  </a:cubicBezTo>
                  <a:cubicBezTo>
                    <a:pt x="8228" y="40244"/>
                    <a:pt x="8789" y="40381"/>
                    <a:pt x="9358" y="40381"/>
                  </a:cubicBezTo>
                  <a:cubicBezTo>
                    <a:pt x="9374" y="40403"/>
                    <a:pt x="9390" y="40423"/>
                    <a:pt x="9406" y="40443"/>
                  </a:cubicBezTo>
                  <a:cubicBezTo>
                    <a:pt x="10000" y="41201"/>
                    <a:pt x="10871" y="41665"/>
                    <a:pt x="11832" y="41748"/>
                  </a:cubicBezTo>
                  <a:cubicBezTo>
                    <a:pt x="11938" y="41959"/>
                    <a:pt x="12065" y="42158"/>
                    <a:pt x="12209" y="42343"/>
                  </a:cubicBezTo>
                  <a:cubicBezTo>
                    <a:pt x="12827" y="43132"/>
                    <a:pt x="13728" y="43598"/>
                    <a:pt x="14745" y="43655"/>
                  </a:cubicBezTo>
                  <a:cubicBezTo>
                    <a:pt x="14816" y="43659"/>
                    <a:pt x="14888" y="43661"/>
                    <a:pt x="14959" y="43661"/>
                  </a:cubicBezTo>
                  <a:cubicBezTo>
                    <a:pt x="15107" y="43661"/>
                    <a:pt x="15256" y="43652"/>
                    <a:pt x="15403" y="43635"/>
                  </a:cubicBezTo>
                  <a:cubicBezTo>
                    <a:pt x="15526" y="43813"/>
                    <a:pt x="15665" y="43977"/>
                    <a:pt x="15818" y="44129"/>
                  </a:cubicBezTo>
                  <a:cubicBezTo>
                    <a:pt x="16470" y="44771"/>
                    <a:pt x="17343" y="45111"/>
                    <a:pt x="18268" y="45111"/>
                  </a:cubicBezTo>
                  <a:cubicBezTo>
                    <a:pt x="18506" y="45111"/>
                    <a:pt x="18747" y="45089"/>
                    <a:pt x="18989" y="45043"/>
                  </a:cubicBezTo>
                  <a:cubicBezTo>
                    <a:pt x="19268" y="45268"/>
                    <a:pt x="19586" y="45440"/>
                    <a:pt x="19927" y="45553"/>
                  </a:cubicBezTo>
                  <a:cubicBezTo>
                    <a:pt x="19948" y="45560"/>
                    <a:pt x="19971" y="45569"/>
                    <a:pt x="19994" y="45575"/>
                  </a:cubicBezTo>
                  <a:cubicBezTo>
                    <a:pt x="20388" y="46439"/>
                    <a:pt x="21100" y="47090"/>
                    <a:pt x="21983" y="47384"/>
                  </a:cubicBezTo>
                  <a:cubicBezTo>
                    <a:pt x="22335" y="47502"/>
                    <a:pt x="22705" y="47561"/>
                    <a:pt x="23082" y="47561"/>
                  </a:cubicBezTo>
                  <a:cubicBezTo>
                    <a:pt x="23366" y="47561"/>
                    <a:pt x="23655" y="47527"/>
                    <a:pt x="23943" y="47460"/>
                  </a:cubicBezTo>
                  <a:cubicBezTo>
                    <a:pt x="24516" y="47846"/>
                    <a:pt x="25204" y="48042"/>
                    <a:pt x="25916" y="48042"/>
                  </a:cubicBezTo>
                  <a:cubicBezTo>
                    <a:pt x="25931" y="48042"/>
                    <a:pt x="25946" y="48042"/>
                    <a:pt x="25961" y="48042"/>
                  </a:cubicBezTo>
                  <a:cubicBezTo>
                    <a:pt x="26577" y="48777"/>
                    <a:pt x="27448" y="49209"/>
                    <a:pt x="28426" y="49265"/>
                  </a:cubicBezTo>
                  <a:cubicBezTo>
                    <a:pt x="28494" y="49269"/>
                    <a:pt x="28562" y="49271"/>
                    <a:pt x="28630" y="49271"/>
                  </a:cubicBezTo>
                  <a:cubicBezTo>
                    <a:pt x="29670" y="49271"/>
                    <a:pt x="30717" y="48842"/>
                    <a:pt x="31565" y="48069"/>
                  </a:cubicBezTo>
                  <a:cubicBezTo>
                    <a:pt x="31626" y="48063"/>
                    <a:pt x="31688" y="48055"/>
                    <a:pt x="31748" y="48045"/>
                  </a:cubicBezTo>
                  <a:cubicBezTo>
                    <a:pt x="31983" y="48207"/>
                    <a:pt x="32239" y="48335"/>
                    <a:pt x="32509" y="48424"/>
                  </a:cubicBezTo>
                  <a:cubicBezTo>
                    <a:pt x="32828" y="48532"/>
                    <a:pt x="33163" y="48586"/>
                    <a:pt x="33500" y="48586"/>
                  </a:cubicBezTo>
                  <a:cubicBezTo>
                    <a:pt x="33563" y="48586"/>
                    <a:pt x="33626" y="48584"/>
                    <a:pt x="33689" y="48580"/>
                  </a:cubicBezTo>
                  <a:cubicBezTo>
                    <a:pt x="34268" y="49096"/>
                    <a:pt x="35012" y="49401"/>
                    <a:pt x="35807" y="49447"/>
                  </a:cubicBezTo>
                  <a:cubicBezTo>
                    <a:pt x="35877" y="49451"/>
                    <a:pt x="35947" y="49453"/>
                    <a:pt x="36018" y="49453"/>
                  </a:cubicBezTo>
                  <a:cubicBezTo>
                    <a:pt x="36706" y="49453"/>
                    <a:pt x="37388" y="49269"/>
                    <a:pt x="38029" y="48913"/>
                  </a:cubicBezTo>
                  <a:cubicBezTo>
                    <a:pt x="38304" y="49013"/>
                    <a:pt x="38592" y="49078"/>
                    <a:pt x="38884" y="49106"/>
                  </a:cubicBezTo>
                  <a:cubicBezTo>
                    <a:pt x="39005" y="49118"/>
                    <a:pt x="39126" y="49123"/>
                    <a:pt x="39247" y="49123"/>
                  </a:cubicBezTo>
                  <a:cubicBezTo>
                    <a:pt x="39461" y="49123"/>
                    <a:pt x="39674" y="49106"/>
                    <a:pt x="39884" y="49069"/>
                  </a:cubicBezTo>
                  <a:cubicBezTo>
                    <a:pt x="40483" y="49674"/>
                    <a:pt x="41277" y="50029"/>
                    <a:pt x="42152" y="50078"/>
                  </a:cubicBezTo>
                  <a:cubicBezTo>
                    <a:pt x="42226" y="50082"/>
                    <a:pt x="42300" y="50084"/>
                    <a:pt x="42374" y="50084"/>
                  </a:cubicBezTo>
                  <a:cubicBezTo>
                    <a:pt x="43275" y="50084"/>
                    <a:pt x="44164" y="49763"/>
                    <a:pt x="44944" y="49172"/>
                  </a:cubicBezTo>
                  <a:cubicBezTo>
                    <a:pt x="45099" y="49195"/>
                    <a:pt x="45256" y="49207"/>
                    <a:pt x="45412" y="49207"/>
                  </a:cubicBezTo>
                  <a:cubicBezTo>
                    <a:pt x="45483" y="49207"/>
                    <a:pt x="45554" y="49204"/>
                    <a:pt x="45625" y="49199"/>
                  </a:cubicBezTo>
                  <a:cubicBezTo>
                    <a:pt x="45927" y="49467"/>
                    <a:pt x="46281" y="49669"/>
                    <a:pt x="46665" y="49795"/>
                  </a:cubicBezTo>
                  <a:cubicBezTo>
                    <a:pt x="46984" y="49902"/>
                    <a:pt x="47317" y="49955"/>
                    <a:pt x="47654" y="49955"/>
                  </a:cubicBezTo>
                  <a:cubicBezTo>
                    <a:pt x="47951" y="49955"/>
                    <a:pt x="48251" y="49914"/>
                    <a:pt x="48549" y="49833"/>
                  </a:cubicBezTo>
                  <a:cubicBezTo>
                    <a:pt x="48685" y="49903"/>
                    <a:pt x="48828" y="49963"/>
                    <a:pt x="48974" y="50012"/>
                  </a:cubicBezTo>
                  <a:cubicBezTo>
                    <a:pt x="49298" y="50118"/>
                    <a:pt x="49635" y="50171"/>
                    <a:pt x="49974" y="50171"/>
                  </a:cubicBezTo>
                  <a:cubicBezTo>
                    <a:pt x="50070" y="50171"/>
                    <a:pt x="50166" y="50166"/>
                    <a:pt x="50262" y="50158"/>
                  </a:cubicBezTo>
                  <a:cubicBezTo>
                    <a:pt x="50532" y="50367"/>
                    <a:pt x="50835" y="50529"/>
                    <a:pt x="51160" y="50636"/>
                  </a:cubicBezTo>
                  <a:cubicBezTo>
                    <a:pt x="51478" y="50743"/>
                    <a:pt x="51810" y="50796"/>
                    <a:pt x="52149" y="50796"/>
                  </a:cubicBezTo>
                  <a:cubicBezTo>
                    <a:pt x="52390" y="50796"/>
                    <a:pt x="52634" y="50769"/>
                    <a:pt x="52877" y="50715"/>
                  </a:cubicBezTo>
                  <a:cubicBezTo>
                    <a:pt x="53352" y="51065"/>
                    <a:pt x="53913" y="51281"/>
                    <a:pt x="54500" y="51341"/>
                  </a:cubicBezTo>
                  <a:cubicBezTo>
                    <a:pt x="54524" y="51344"/>
                    <a:pt x="54549" y="51345"/>
                    <a:pt x="54572" y="51348"/>
                  </a:cubicBezTo>
                  <a:cubicBezTo>
                    <a:pt x="54673" y="51550"/>
                    <a:pt x="54795" y="51742"/>
                    <a:pt x="54934" y="51921"/>
                  </a:cubicBezTo>
                  <a:cubicBezTo>
                    <a:pt x="55511" y="52658"/>
                    <a:pt x="56351" y="53105"/>
                    <a:pt x="57298" y="53179"/>
                  </a:cubicBezTo>
                  <a:cubicBezTo>
                    <a:pt x="57390" y="53186"/>
                    <a:pt x="57481" y="53189"/>
                    <a:pt x="57572" y="53189"/>
                  </a:cubicBezTo>
                  <a:cubicBezTo>
                    <a:pt x="57777" y="53189"/>
                    <a:pt x="57981" y="53172"/>
                    <a:pt x="58183" y="53138"/>
                  </a:cubicBezTo>
                  <a:cubicBezTo>
                    <a:pt x="58589" y="53529"/>
                    <a:pt x="59090" y="53810"/>
                    <a:pt x="59636" y="53950"/>
                  </a:cubicBezTo>
                  <a:cubicBezTo>
                    <a:pt x="59752" y="54214"/>
                    <a:pt x="59900" y="54460"/>
                    <a:pt x="60077" y="54686"/>
                  </a:cubicBezTo>
                  <a:cubicBezTo>
                    <a:pt x="60655" y="55426"/>
                    <a:pt x="61497" y="55873"/>
                    <a:pt x="62446" y="55946"/>
                  </a:cubicBezTo>
                  <a:cubicBezTo>
                    <a:pt x="62536" y="55953"/>
                    <a:pt x="62626" y="55956"/>
                    <a:pt x="62716" y="55956"/>
                  </a:cubicBezTo>
                  <a:cubicBezTo>
                    <a:pt x="63299" y="55956"/>
                    <a:pt x="63891" y="55814"/>
                    <a:pt x="64448" y="55539"/>
                  </a:cubicBezTo>
                  <a:cubicBezTo>
                    <a:pt x="64671" y="55583"/>
                    <a:pt x="64898" y="55605"/>
                    <a:pt x="65125" y="55605"/>
                  </a:cubicBezTo>
                  <a:cubicBezTo>
                    <a:pt x="65781" y="55605"/>
                    <a:pt x="66448" y="55423"/>
                    <a:pt x="67072" y="55070"/>
                  </a:cubicBezTo>
                  <a:lnTo>
                    <a:pt x="67100" y="55070"/>
                  </a:lnTo>
                  <a:cubicBezTo>
                    <a:pt x="68175" y="55070"/>
                    <a:pt x="69254" y="54596"/>
                    <a:pt x="70085" y="53751"/>
                  </a:cubicBezTo>
                  <a:cubicBezTo>
                    <a:pt x="70393" y="53439"/>
                    <a:pt x="70656" y="53088"/>
                    <a:pt x="70871" y="52705"/>
                  </a:cubicBezTo>
                  <a:cubicBezTo>
                    <a:pt x="71490" y="52486"/>
                    <a:pt x="72073" y="52111"/>
                    <a:pt x="72564" y="51612"/>
                  </a:cubicBezTo>
                  <a:cubicBezTo>
                    <a:pt x="73138" y="51033"/>
                    <a:pt x="73557" y="50320"/>
                    <a:pt x="73784" y="49537"/>
                  </a:cubicBezTo>
                  <a:cubicBezTo>
                    <a:pt x="74607" y="49128"/>
                    <a:pt x="75298" y="48413"/>
                    <a:pt x="75703" y="47543"/>
                  </a:cubicBezTo>
                  <a:cubicBezTo>
                    <a:pt x="76006" y="46891"/>
                    <a:pt x="76133" y="46202"/>
                    <a:pt x="76074" y="45537"/>
                  </a:cubicBezTo>
                  <a:cubicBezTo>
                    <a:pt x="76095" y="45506"/>
                    <a:pt x="76116" y="45473"/>
                    <a:pt x="76136" y="45440"/>
                  </a:cubicBezTo>
                  <a:cubicBezTo>
                    <a:pt x="77125" y="45078"/>
                    <a:pt x="77979" y="44284"/>
                    <a:pt x="78446" y="43280"/>
                  </a:cubicBezTo>
                  <a:cubicBezTo>
                    <a:pt x="78656" y="42833"/>
                    <a:pt x="78784" y="42350"/>
                    <a:pt x="78819" y="41857"/>
                  </a:cubicBezTo>
                  <a:cubicBezTo>
                    <a:pt x="79175" y="41502"/>
                    <a:pt x="79466" y="41086"/>
                    <a:pt x="79678" y="40631"/>
                  </a:cubicBezTo>
                  <a:cubicBezTo>
                    <a:pt x="79781" y="40411"/>
                    <a:pt x="79864" y="40184"/>
                    <a:pt x="79927" y="39950"/>
                  </a:cubicBezTo>
                  <a:cubicBezTo>
                    <a:pt x="80302" y="39737"/>
                    <a:pt x="80648" y="39472"/>
                    <a:pt x="80950" y="39162"/>
                  </a:cubicBezTo>
                  <a:cubicBezTo>
                    <a:pt x="82521" y="37566"/>
                    <a:pt x="82804" y="35105"/>
                    <a:pt x="81593" y="33560"/>
                  </a:cubicBezTo>
                  <a:cubicBezTo>
                    <a:pt x="81592" y="33559"/>
                    <a:pt x="81592" y="33559"/>
                    <a:pt x="81590" y="33558"/>
                  </a:cubicBezTo>
                  <a:cubicBezTo>
                    <a:pt x="81595" y="33139"/>
                    <a:pt x="81526" y="32722"/>
                    <a:pt x="81385" y="32328"/>
                  </a:cubicBezTo>
                  <a:cubicBezTo>
                    <a:pt x="83014" y="23462"/>
                    <a:pt x="69095" y="15424"/>
                    <a:pt x="54689" y="7952"/>
                  </a:cubicBezTo>
                  <a:cubicBezTo>
                    <a:pt x="54474" y="7840"/>
                    <a:pt x="54258" y="7729"/>
                    <a:pt x="54039" y="7619"/>
                  </a:cubicBezTo>
                  <a:lnTo>
                    <a:pt x="51742" y="6527"/>
                  </a:lnTo>
                  <a:cubicBezTo>
                    <a:pt x="51606" y="6464"/>
                    <a:pt x="51467" y="6403"/>
                    <a:pt x="51325" y="6340"/>
                  </a:cubicBezTo>
                  <a:lnTo>
                    <a:pt x="49620" y="5612"/>
                  </a:lnTo>
                  <a:cubicBezTo>
                    <a:pt x="49385" y="5515"/>
                    <a:pt x="49148" y="5419"/>
                    <a:pt x="48913" y="5324"/>
                  </a:cubicBezTo>
                  <a:lnTo>
                    <a:pt x="43668" y="3444"/>
                  </a:lnTo>
                  <a:lnTo>
                    <a:pt x="42165" y="2979"/>
                  </a:lnTo>
                  <a:lnTo>
                    <a:pt x="38044" y="1863"/>
                  </a:lnTo>
                  <a:cubicBezTo>
                    <a:pt x="37175" y="1652"/>
                    <a:pt x="36301" y="1456"/>
                    <a:pt x="35443" y="1278"/>
                  </a:cubicBezTo>
                  <a:lnTo>
                    <a:pt x="34529" y="1096"/>
                  </a:lnTo>
                  <a:cubicBezTo>
                    <a:pt x="34342" y="1059"/>
                    <a:pt x="34156" y="1025"/>
                    <a:pt x="33964" y="989"/>
                  </a:cubicBezTo>
                  <a:lnTo>
                    <a:pt x="33046" y="825"/>
                  </a:lnTo>
                  <a:cubicBezTo>
                    <a:pt x="32847" y="791"/>
                    <a:pt x="32649" y="758"/>
                    <a:pt x="32451" y="727"/>
                  </a:cubicBezTo>
                  <a:lnTo>
                    <a:pt x="32347" y="709"/>
                  </a:lnTo>
                  <a:cubicBezTo>
                    <a:pt x="31163" y="520"/>
                    <a:pt x="29996" y="367"/>
                    <a:pt x="28877" y="254"/>
                  </a:cubicBezTo>
                  <a:cubicBezTo>
                    <a:pt x="28658" y="231"/>
                    <a:pt x="28438" y="211"/>
                    <a:pt x="28218" y="191"/>
                  </a:cubicBezTo>
                  <a:lnTo>
                    <a:pt x="28161" y="185"/>
                  </a:lnTo>
                  <a:cubicBezTo>
                    <a:pt x="27948" y="166"/>
                    <a:pt x="27736" y="149"/>
                    <a:pt x="27512" y="132"/>
                  </a:cubicBezTo>
                  <a:lnTo>
                    <a:pt x="27461" y="129"/>
                  </a:lnTo>
                  <a:cubicBezTo>
                    <a:pt x="27246" y="112"/>
                    <a:pt x="27032" y="98"/>
                    <a:pt x="26794" y="83"/>
                  </a:cubicBezTo>
                  <a:cubicBezTo>
                    <a:pt x="25878" y="28"/>
                    <a:pt x="24997" y="0"/>
                    <a:pt x="24150" y="0"/>
                  </a:cubicBezTo>
                  <a:close/>
                </a:path>
              </a:pathLst>
            </a:custGeom>
            <a:solidFill>
              <a:srgbClr val="1D1E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46"/>
            <p:cNvSpPr/>
            <p:nvPr/>
          </p:nvSpPr>
          <p:spPr>
            <a:xfrm>
              <a:off x="4854875" y="1470775"/>
              <a:ext cx="1965400" cy="1134800"/>
            </a:xfrm>
            <a:custGeom>
              <a:avLst/>
              <a:gdLst/>
              <a:ahLst/>
              <a:cxnLst/>
              <a:rect l="l" t="t" r="r" b="b"/>
              <a:pathLst>
                <a:path w="78616" h="45392" extrusionOk="0">
                  <a:moveTo>
                    <a:pt x="31065" y="35084"/>
                  </a:moveTo>
                  <a:lnTo>
                    <a:pt x="31111" y="35089"/>
                  </a:lnTo>
                  <a:cubicBezTo>
                    <a:pt x="31098" y="35099"/>
                    <a:pt x="31085" y="35108"/>
                    <a:pt x="31075" y="35118"/>
                  </a:cubicBezTo>
                  <a:cubicBezTo>
                    <a:pt x="31072" y="35107"/>
                    <a:pt x="31067" y="35097"/>
                    <a:pt x="31065" y="35084"/>
                  </a:cubicBezTo>
                  <a:close/>
                  <a:moveTo>
                    <a:pt x="45280" y="36422"/>
                  </a:moveTo>
                  <a:lnTo>
                    <a:pt x="45302" y="36426"/>
                  </a:lnTo>
                  <a:cubicBezTo>
                    <a:pt x="45296" y="36430"/>
                    <a:pt x="45289" y="36435"/>
                    <a:pt x="45283" y="36440"/>
                  </a:cubicBezTo>
                  <a:cubicBezTo>
                    <a:pt x="45282" y="36435"/>
                    <a:pt x="45282" y="36429"/>
                    <a:pt x="45280" y="36422"/>
                  </a:cubicBezTo>
                  <a:close/>
                  <a:moveTo>
                    <a:pt x="25352" y="0"/>
                  </a:moveTo>
                  <a:cubicBezTo>
                    <a:pt x="19236" y="0"/>
                    <a:pt x="13875" y="1139"/>
                    <a:pt x="9998" y="3334"/>
                  </a:cubicBezTo>
                  <a:cubicBezTo>
                    <a:pt x="9902" y="3091"/>
                    <a:pt x="9753" y="2880"/>
                    <a:pt x="9538" y="2734"/>
                  </a:cubicBezTo>
                  <a:cubicBezTo>
                    <a:pt x="9324" y="2589"/>
                    <a:pt x="9075" y="2520"/>
                    <a:pt x="8815" y="2520"/>
                  </a:cubicBezTo>
                  <a:cubicBezTo>
                    <a:pt x="8201" y="2520"/>
                    <a:pt x="7521" y="2903"/>
                    <a:pt x="7070" y="3569"/>
                  </a:cubicBezTo>
                  <a:cubicBezTo>
                    <a:pt x="6928" y="3778"/>
                    <a:pt x="6817" y="4008"/>
                    <a:pt x="6741" y="4248"/>
                  </a:cubicBezTo>
                  <a:cubicBezTo>
                    <a:pt x="6617" y="4223"/>
                    <a:pt x="6490" y="4211"/>
                    <a:pt x="6360" y="4211"/>
                  </a:cubicBezTo>
                  <a:cubicBezTo>
                    <a:pt x="5516" y="4211"/>
                    <a:pt x="4582" y="4737"/>
                    <a:pt x="3961" y="5652"/>
                  </a:cubicBezTo>
                  <a:cubicBezTo>
                    <a:pt x="3204" y="6771"/>
                    <a:pt x="3160" y="8104"/>
                    <a:pt x="3783" y="8886"/>
                  </a:cubicBezTo>
                  <a:cubicBezTo>
                    <a:pt x="3286" y="9068"/>
                    <a:pt x="2802" y="9438"/>
                    <a:pt x="2443" y="9968"/>
                  </a:cubicBezTo>
                  <a:cubicBezTo>
                    <a:pt x="1856" y="10831"/>
                    <a:pt x="1786" y="11847"/>
                    <a:pt x="2190" y="12515"/>
                  </a:cubicBezTo>
                  <a:cubicBezTo>
                    <a:pt x="1720" y="12814"/>
                    <a:pt x="1317" y="13208"/>
                    <a:pt x="1007" y="13671"/>
                  </a:cubicBezTo>
                  <a:cubicBezTo>
                    <a:pt x="1" y="15155"/>
                    <a:pt x="98" y="16976"/>
                    <a:pt x="1223" y="17740"/>
                  </a:cubicBezTo>
                  <a:cubicBezTo>
                    <a:pt x="1435" y="17883"/>
                    <a:pt x="1673" y="17982"/>
                    <a:pt x="1923" y="18032"/>
                  </a:cubicBezTo>
                  <a:cubicBezTo>
                    <a:pt x="1892" y="18072"/>
                    <a:pt x="1858" y="18108"/>
                    <a:pt x="1829" y="18150"/>
                  </a:cubicBezTo>
                  <a:cubicBezTo>
                    <a:pt x="1186" y="19099"/>
                    <a:pt x="1247" y="20264"/>
                    <a:pt x="1968" y="20753"/>
                  </a:cubicBezTo>
                  <a:cubicBezTo>
                    <a:pt x="2153" y="20876"/>
                    <a:pt x="2369" y="20948"/>
                    <a:pt x="2591" y="20960"/>
                  </a:cubicBezTo>
                  <a:cubicBezTo>
                    <a:pt x="2488" y="21329"/>
                    <a:pt x="2448" y="21705"/>
                    <a:pt x="2508" y="22065"/>
                  </a:cubicBezTo>
                  <a:cubicBezTo>
                    <a:pt x="2653" y="22928"/>
                    <a:pt x="3279" y="23432"/>
                    <a:pt x="4057" y="23432"/>
                  </a:cubicBezTo>
                  <a:cubicBezTo>
                    <a:pt x="4293" y="23432"/>
                    <a:pt x="4543" y="23386"/>
                    <a:pt x="4797" y="23289"/>
                  </a:cubicBezTo>
                  <a:lnTo>
                    <a:pt x="4797" y="23289"/>
                  </a:lnTo>
                  <a:cubicBezTo>
                    <a:pt x="4560" y="23796"/>
                    <a:pt x="4449" y="24352"/>
                    <a:pt x="4537" y="24870"/>
                  </a:cubicBezTo>
                  <a:cubicBezTo>
                    <a:pt x="4682" y="25733"/>
                    <a:pt x="5309" y="26237"/>
                    <a:pt x="6088" y="26237"/>
                  </a:cubicBezTo>
                  <a:cubicBezTo>
                    <a:pt x="6200" y="26237"/>
                    <a:pt x="6316" y="26227"/>
                    <a:pt x="6433" y="26205"/>
                  </a:cubicBezTo>
                  <a:lnTo>
                    <a:pt x="6433" y="26205"/>
                  </a:lnTo>
                  <a:cubicBezTo>
                    <a:pt x="5921" y="26852"/>
                    <a:pt x="5645" y="27688"/>
                    <a:pt x="5773" y="28442"/>
                  </a:cubicBezTo>
                  <a:cubicBezTo>
                    <a:pt x="5917" y="29307"/>
                    <a:pt x="6546" y="29819"/>
                    <a:pt x="7326" y="29819"/>
                  </a:cubicBezTo>
                  <a:cubicBezTo>
                    <a:pt x="7608" y="29819"/>
                    <a:pt x="7910" y="29752"/>
                    <a:pt x="8216" y="29611"/>
                  </a:cubicBezTo>
                  <a:cubicBezTo>
                    <a:pt x="8320" y="29559"/>
                    <a:pt x="8422" y="29501"/>
                    <a:pt x="8521" y="29436"/>
                  </a:cubicBezTo>
                  <a:lnTo>
                    <a:pt x="8521" y="29436"/>
                  </a:lnTo>
                  <a:cubicBezTo>
                    <a:pt x="8518" y="29883"/>
                    <a:pt x="8638" y="30301"/>
                    <a:pt x="8892" y="30625"/>
                  </a:cubicBezTo>
                  <a:cubicBezTo>
                    <a:pt x="9192" y="31007"/>
                    <a:pt x="9625" y="31195"/>
                    <a:pt x="10099" y="31195"/>
                  </a:cubicBezTo>
                  <a:cubicBezTo>
                    <a:pt x="10521" y="31195"/>
                    <a:pt x="10974" y="31047"/>
                    <a:pt x="11393" y="30757"/>
                  </a:cubicBezTo>
                  <a:lnTo>
                    <a:pt x="11393" y="30757"/>
                  </a:lnTo>
                  <a:cubicBezTo>
                    <a:pt x="11244" y="31413"/>
                    <a:pt x="11335" y="32065"/>
                    <a:pt x="11697" y="32526"/>
                  </a:cubicBezTo>
                  <a:cubicBezTo>
                    <a:pt x="11997" y="32909"/>
                    <a:pt x="12432" y="33097"/>
                    <a:pt x="12907" y="33097"/>
                  </a:cubicBezTo>
                  <a:cubicBezTo>
                    <a:pt x="13481" y="33097"/>
                    <a:pt x="14114" y="32823"/>
                    <a:pt x="14640" y="32289"/>
                  </a:cubicBezTo>
                  <a:cubicBezTo>
                    <a:pt x="14663" y="32266"/>
                    <a:pt x="14684" y="32240"/>
                    <a:pt x="14706" y="32217"/>
                  </a:cubicBezTo>
                  <a:lnTo>
                    <a:pt x="14706" y="32217"/>
                  </a:lnTo>
                  <a:cubicBezTo>
                    <a:pt x="14541" y="32949"/>
                    <a:pt x="14676" y="33670"/>
                    <a:pt x="15138" y="34124"/>
                  </a:cubicBezTo>
                  <a:cubicBezTo>
                    <a:pt x="15430" y="34410"/>
                    <a:pt x="15808" y="34548"/>
                    <a:pt x="16213" y="34548"/>
                  </a:cubicBezTo>
                  <a:cubicBezTo>
                    <a:pt x="16714" y="34548"/>
                    <a:pt x="17256" y="34338"/>
                    <a:pt x="17730" y="33940"/>
                  </a:cubicBezTo>
                  <a:cubicBezTo>
                    <a:pt x="17751" y="34482"/>
                    <a:pt x="18022" y="34930"/>
                    <a:pt x="18498" y="35089"/>
                  </a:cubicBezTo>
                  <a:cubicBezTo>
                    <a:pt x="18617" y="35129"/>
                    <a:pt x="18740" y="35148"/>
                    <a:pt x="18866" y="35148"/>
                  </a:cubicBezTo>
                  <a:cubicBezTo>
                    <a:pt x="19105" y="35148"/>
                    <a:pt x="19351" y="35080"/>
                    <a:pt x="19587" y="34960"/>
                  </a:cubicBezTo>
                  <a:lnTo>
                    <a:pt x="19587" y="34960"/>
                  </a:lnTo>
                  <a:cubicBezTo>
                    <a:pt x="19442" y="35864"/>
                    <a:pt x="19800" y="36668"/>
                    <a:pt x="20552" y="36920"/>
                  </a:cubicBezTo>
                  <a:cubicBezTo>
                    <a:pt x="20709" y="36972"/>
                    <a:pt x="20872" y="36997"/>
                    <a:pt x="21038" y="36997"/>
                  </a:cubicBezTo>
                  <a:cubicBezTo>
                    <a:pt x="21498" y="36997"/>
                    <a:pt x="21980" y="36807"/>
                    <a:pt x="22399" y="36478"/>
                  </a:cubicBezTo>
                  <a:cubicBezTo>
                    <a:pt x="22456" y="36631"/>
                    <a:pt x="22537" y="36773"/>
                    <a:pt x="22635" y="36902"/>
                  </a:cubicBezTo>
                  <a:cubicBezTo>
                    <a:pt x="22936" y="37285"/>
                    <a:pt x="23370" y="37472"/>
                    <a:pt x="23844" y="37472"/>
                  </a:cubicBezTo>
                  <a:cubicBezTo>
                    <a:pt x="24223" y="37472"/>
                    <a:pt x="24628" y="37353"/>
                    <a:pt x="25011" y="37118"/>
                  </a:cubicBezTo>
                  <a:cubicBezTo>
                    <a:pt x="25038" y="37499"/>
                    <a:pt x="25154" y="37853"/>
                    <a:pt x="25378" y="38135"/>
                  </a:cubicBezTo>
                  <a:cubicBezTo>
                    <a:pt x="25677" y="38519"/>
                    <a:pt x="26111" y="38706"/>
                    <a:pt x="26586" y="38706"/>
                  </a:cubicBezTo>
                  <a:cubicBezTo>
                    <a:pt x="27160" y="38706"/>
                    <a:pt x="27793" y="38432"/>
                    <a:pt x="28320" y="37897"/>
                  </a:cubicBezTo>
                  <a:cubicBezTo>
                    <a:pt x="28465" y="37750"/>
                    <a:pt x="28597" y="37588"/>
                    <a:pt x="28711" y="37415"/>
                  </a:cubicBezTo>
                  <a:cubicBezTo>
                    <a:pt x="28741" y="37432"/>
                    <a:pt x="28774" y="37446"/>
                    <a:pt x="28807" y="37460"/>
                  </a:cubicBezTo>
                  <a:cubicBezTo>
                    <a:pt x="28927" y="37501"/>
                    <a:pt x="29052" y="37520"/>
                    <a:pt x="29180" y="37520"/>
                  </a:cubicBezTo>
                  <a:cubicBezTo>
                    <a:pt x="29574" y="37520"/>
                    <a:pt x="29989" y="37336"/>
                    <a:pt x="30335" y="37026"/>
                  </a:cubicBezTo>
                  <a:cubicBezTo>
                    <a:pt x="30412" y="37468"/>
                    <a:pt x="30667" y="37823"/>
                    <a:pt x="31078" y="37960"/>
                  </a:cubicBezTo>
                  <a:cubicBezTo>
                    <a:pt x="31197" y="38000"/>
                    <a:pt x="31322" y="38019"/>
                    <a:pt x="31449" y="38019"/>
                  </a:cubicBezTo>
                  <a:cubicBezTo>
                    <a:pt x="31785" y="38019"/>
                    <a:pt x="32137" y="37886"/>
                    <a:pt x="32448" y="37655"/>
                  </a:cubicBezTo>
                  <a:cubicBezTo>
                    <a:pt x="32502" y="37896"/>
                    <a:pt x="32608" y="38121"/>
                    <a:pt x="32759" y="38316"/>
                  </a:cubicBezTo>
                  <a:cubicBezTo>
                    <a:pt x="33058" y="38699"/>
                    <a:pt x="33493" y="38887"/>
                    <a:pt x="33967" y="38887"/>
                  </a:cubicBezTo>
                  <a:cubicBezTo>
                    <a:pt x="34541" y="38887"/>
                    <a:pt x="35174" y="38613"/>
                    <a:pt x="35701" y="38078"/>
                  </a:cubicBezTo>
                  <a:cubicBezTo>
                    <a:pt x="35772" y="38006"/>
                    <a:pt x="35837" y="37932"/>
                    <a:pt x="35899" y="37856"/>
                  </a:cubicBezTo>
                  <a:cubicBezTo>
                    <a:pt x="35926" y="37902"/>
                    <a:pt x="35956" y="37946"/>
                    <a:pt x="35988" y="37988"/>
                  </a:cubicBezTo>
                  <a:cubicBezTo>
                    <a:pt x="36288" y="38371"/>
                    <a:pt x="36722" y="38559"/>
                    <a:pt x="37197" y="38559"/>
                  </a:cubicBezTo>
                  <a:cubicBezTo>
                    <a:pt x="37702" y="38559"/>
                    <a:pt x="38253" y="38346"/>
                    <a:pt x="38737" y="37930"/>
                  </a:cubicBezTo>
                  <a:cubicBezTo>
                    <a:pt x="38763" y="38311"/>
                    <a:pt x="38882" y="38665"/>
                    <a:pt x="39102" y="38948"/>
                  </a:cubicBezTo>
                  <a:cubicBezTo>
                    <a:pt x="39403" y="39330"/>
                    <a:pt x="39838" y="39518"/>
                    <a:pt x="40313" y="39518"/>
                  </a:cubicBezTo>
                  <a:cubicBezTo>
                    <a:pt x="40887" y="39518"/>
                    <a:pt x="41520" y="39244"/>
                    <a:pt x="42047" y="38710"/>
                  </a:cubicBezTo>
                  <a:cubicBezTo>
                    <a:pt x="42203" y="38549"/>
                    <a:pt x="42343" y="38374"/>
                    <a:pt x="42463" y="38185"/>
                  </a:cubicBezTo>
                  <a:cubicBezTo>
                    <a:pt x="42592" y="38364"/>
                    <a:pt x="42766" y="38508"/>
                    <a:pt x="42988" y="38581"/>
                  </a:cubicBezTo>
                  <a:cubicBezTo>
                    <a:pt x="43108" y="38621"/>
                    <a:pt x="43234" y="38641"/>
                    <a:pt x="43363" y="38641"/>
                  </a:cubicBezTo>
                  <a:cubicBezTo>
                    <a:pt x="43737" y="38641"/>
                    <a:pt x="44130" y="38476"/>
                    <a:pt x="44465" y="38195"/>
                  </a:cubicBezTo>
                  <a:cubicBezTo>
                    <a:pt x="44489" y="38730"/>
                    <a:pt x="44760" y="39172"/>
                    <a:pt x="45233" y="39330"/>
                  </a:cubicBezTo>
                  <a:cubicBezTo>
                    <a:pt x="45353" y="39370"/>
                    <a:pt x="45478" y="39389"/>
                    <a:pt x="45606" y="39389"/>
                  </a:cubicBezTo>
                  <a:cubicBezTo>
                    <a:pt x="46033" y="39389"/>
                    <a:pt x="46486" y="39174"/>
                    <a:pt x="46847" y="38816"/>
                  </a:cubicBezTo>
                  <a:cubicBezTo>
                    <a:pt x="46961" y="39161"/>
                    <a:pt x="47196" y="39432"/>
                    <a:pt x="47542" y="39548"/>
                  </a:cubicBezTo>
                  <a:cubicBezTo>
                    <a:pt x="47663" y="39588"/>
                    <a:pt x="47789" y="39607"/>
                    <a:pt x="47918" y="39607"/>
                  </a:cubicBezTo>
                  <a:cubicBezTo>
                    <a:pt x="48277" y="39607"/>
                    <a:pt x="48653" y="39458"/>
                    <a:pt x="48978" y="39198"/>
                  </a:cubicBezTo>
                  <a:cubicBezTo>
                    <a:pt x="49045" y="39658"/>
                    <a:pt x="49304" y="40031"/>
                    <a:pt x="49729" y="40172"/>
                  </a:cubicBezTo>
                  <a:cubicBezTo>
                    <a:pt x="49849" y="40213"/>
                    <a:pt x="49976" y="40232"/>
                    <a:pt x="50104" y="40232"/>
                  </a:cubicBezTo>
                  <a:cubicBezTo>
                    <a:pt x="50562" y="40232"/>
                    <a:pt x="51049" y="39988"/>
                    <a:pt x="51421" y="39582"/>
                  </a:cubicBezTo>
                  <a:cubicBezTo>
                    <a:pt x="51471" y="39840"/>
                    <a:pt x="51569" y="40078"/>
                    <a:pt x="51726" y="40277"/>
                  </a:cubicBezTo>
                  <a:cubicBezTo>
                    <a:pt x="51999" y="40626"/>
                    <a:pt x="52393" y="40796"/>
                    <a:pt x="52825" y="40796"/>
                  </a:cubicBezTo>
                  <a:cubicBezTo>
                    <a:pt x="53278" y="40796"/>
                    <a:pt x="53771" y="40609"/>
                    <a:pt x="54210" y="40246"/>
                  </a:cubicBezTo>
                  <a:lnTo>
                    <a:pt x="54210" y="40246"/>
                  </a:lnTo>
                  <a:cubicBezTo>
                    <a:pt x="53989" y="40923"/>
                    <a:pt x="54045" y="41625"/>
                    <a:pt x="54422" y="42105"/>
                  </a:cubicBezTo>
                  <a:cubicBezTo>
                    <a:pt x="54696" y="42454"/>
                    <a:pt x="55091" y="42625"/>
                    <a:pt x="55524" y="42625"/>
                  </a:cubicBezTo>
                  <a:cubicBezTo>
                    <a:pt x="56019" y="42625"/>
                    <a:pt x="56564" y="42401"/>
                    <a:pt x="57029" y="41966"/>
                  </a:cubicBezTo>
                  <a:cubicBezTo>
                    <a:pt x="57041" y="42347"/>
                    <a:pt x="57148" y="42704"/>
                    <a:pt x="57367" y="42983"/>
                  </a:cubicBezTo>
                  <a:cubicBezTo>
                    <a:pt x="57642" y="43333"/>
                    <a:pt x="58037" y="43503"/>
                    <a:pt x="58470" y="43503"/>
                  </a:cubicBezTo>
                  <a:cubicBezTo>
                    <a:pt x="58731" y="43503"/>
                    <a:pt x="59006" y="43441"/>
                    <a:pt x="59276" y="43319"/>
                  </a:cubicBezTo>
                  <a:lnTo>
                    <a:pt x="59276" y="43319"/>
                  </a:lnTo>
                  <a:cubicBezTo>
                    <a:pt x="59161" y="43896"/>
                    <a:pt x="59246" y="44463"/>
                    <a:pt x="59565" y="44872"/>
                  </a:cubicBezTo>
                  <a:cubicBezTo>
                    <a:pt x="59839" y="45221"/>
                    <a:pt x="60233" y="45391"/>
                    <a:pt x="60666" y="45391"/>
                  </a:cubicBezTo>
                  <a:cubicBezTo>
                    <a:pt x="61164" y="45391"/>
                    <a:pt x="61711" y="45165"/>
                    <a:pt x="62180" y="44725"/>
                  </a:cubicBezTo>
                  <a:cubicBezTo>
                    <a:pt x="62431" y="44933"/>
                    <a:pt x="62743" y="45035"/>
                    <a:pt x="63076" y="45035"/>
                  </a:cubicBezTo>
                  <a:cubicBezTo>
                    <a:pt x="63555" y="45035"/>
                    <a:pt x="64079" y="44825"/>
                    <a:pt x="64535" y="44416"/>
                  </a:cubicBezTo>
                  <a:cubicBezTo>
                    <a:pt x="64699" y="44477"/>
                    <a:pt x="64876" y="44508"/>
                    <a:pt x="65059" y="44508"/>
                  </a:cubicBezTo>
                  <a:cubicBezTo>
                    <a:pt x="65584" y="44508"/>
                    <a:pt x="66162" y="44258"/>
                    <a:pt x="66644" y="43768"/>
                  </a:cubicBezTo>
                  <a:cubicBezTo>
                    <a:pt x="67028" y="43380"/>
                    <a:pt x="67294" y="42892"/>
                    <a:pt x="67416" y="42359"/>
                  </a:cubicBezTo>
                  <a:cubicBezTo>
                    <a:pt x="67457" y="42362"/>
                    <a:pt x="67498" y="42363"/>
                    <a:pt x="67539" y="42363"/>
                  </a:cubicBezTo>
                  <a:cubicBezTo>
                    <a:pt x="68064" y="42363"/>
                    <a:pt x="68642" y="42119"/>
                    <a:pt x="69125" y="41629"/>
                  </a:cubicBezTo>
                  <a:cubicBezTo>
                    <a:pt x="69773" y="40973"/>
                    <a:pt x="70061" y="40071"/>
                    <a:pt x="69932" y="39330"/>
                  </a:cubicBezTo>
                  <a:lnTo>
                    <a:pt x="69932" y="39330"/>
                  </a:lnTo>
                  <a:cubicBezTo>
                    <a:pt x="70010" y="39346"/>
                    <a:pt x="70090" y="39353"/>
                    <a:pt x="70171" y="39353"/>
                  </a:cubicBezTo>
                  <a:cubicBezTo>
                    <a:pt x="70824" y="39353"/>
                    <a:pt x="71533" y="38863"/>
                    <a:pt x="71885" y="38108"/>
                  </a:cubicBezTo>
                  <a:cubicBezTo>
                    <a:pt x="72171" y="37491"/>
                    <a:pt x="72138" y="36866"/>
                    <a:pt x="71859" y="36450"/>
                  </a:cubicBezTo>
                  <a:cubicBezTo>
                    <a:pt x="72148" y="36223"/>
                    <a:pt x="72380" y="35929"/>
                    <a:pt x="72537" y="35594"/>
                  </a:cubicBezTo>
                  <a:cubicBezTo>
                    <a:pt x="72612" y="35427"/>
                    <a:pt x="72667" y="35253"/>
                    <a:pt x="72698" y="35072"/>
                  </a:cubicBezTo>
                  <a:cubicBezTo>
                    <a:pt x="72769" y="35084"/>
                    <a:pt x="72840" y="35090"/>
                    <a:pt x="72912" y="35090"/>
                  </a:cubicBezTo>
                  <a:cubicBezTo>
                    <a:pt x="73566" y="35090"/>
                    <a:pt x="74276" y="34599"/>
                    <a:pt x="74627" y="33844"/>
                  </a:cubicBezTo>
                  <a:cubicBezTo>
                    <a:pt x="74880" y="33299"/>
                    <a:pt x="74885" y="32744"/>
                    <a:pt x="74688" y="32336"/>
                  </a:cubicBezTo>
                  <a:cubicBezTo>
                    <a:pt x="75163" y="32150"/>
                    <a:pt x="75605" y="31741"/>
                    <a:pt x="75859" y="31195"/>
                  </a:cubicBezTo>
                  <a:cubicBezTo>
                    <a:pt x="76068" y="30747"/>
                    <a:pt x="76110" y="30291"/>
                    <a:pt x="76009" y="29916"/>
                  </a:cubicBezTo>
                  <a:cubicBezTo>
                    <a:pt x="76511" y="29890"/>
                    <a:pt x="77054" y="29644"/>
                    <a:pt x="77509" y="29182"/>
                  </a:cubicBezTo>
                  <a:cubicBezTo>
                    <a:pt x="78393" y="28287"/>
                    <a:pt x="78615" y="26932"/>
                    <a:pt x="78008" y="26155"/>
                  </a:cubicBezTo>
                  <a:cubicBezTo>
                    <a:pt x="77853" y="25959"/>
                    <a:pt x="77648" y="25810"/>
                    <a:pt x="77413" y="25725"/>
                  </a:cubicBezTo>
                  <a:cubicBezTo>
                    <a:pt x="77799" y="24839"/>
                    <a:pt x="77544" y="23938"/>
                    <a:pt x="76822" y="23697"/>
                  </a:cubicBezTo>
                  <a:cubicBezTo>
                    <a:pt x="76704" y="23658"/>
                    <a:pt x="76582" y="23639"/>
                    <a:pt x="76457" y="23639"/>
                  </a:cubicBezTo>
                  <a:cubicBezTo>
                    <a:pt x="76225" y="23639"/>
                    <a:pt x="75985" y="23703"/>
                    <a:pt x="75757" y="23816"/>
                  </a:cubicBezTo>
                  <a:cubicBezTo>
                    <a:pt x="75453" y="13920"/>
                    <a:pt x="61425" y="9458"/>
                    <a:pt x="46880" y="4079"/>
                  </a:cubicBezTo>
                  <a:cubicBezTo>
                    <a:pt x="39435" y="1326"/>
                    <a:pt x="31953" y="0"/>
                    <a:pt x="25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46"/>
            <p:cNvSpPr/>
            <p:nvPr/>
          </p:nvSpPr>
          <p:spPr>
            <a:xfrm>
              <a:off x="5235975" y="1989775"/>
              <a:ext cx="136450" cy="266125"/>
            </a:xfrm>
            <a:custGeom>
              <a:avLst/>
              <a:gdLst/>
              <a:ahLst/>
              <a:cxnLst/>
              <a:rect l="l" t="t" r="r" b="b"/>
              <a:pathLst>
                <a:path w="5458" h="10645" extrusionOk="0">
                  <a:moveTo>
                    <a:pt x="4730" y="0"/>
                  </a:moveTo>
                  <a:cubicBezTo>
                    <a:pt x="2355" y="0"/>
                    <a:pt x="1603" y="2550"/>
                    <a:pt x="2225" y="4612"/>
                  </a:cubicBezTo>
                  <a:cubicBezTo>
                    <a:pt x="1230" y="4822"/>
                    <a:pt x="462" y="5546"/>
                    <a:pt x="284" y="6653"/>
                  </a:cubicBezTo>
                  <a:cubicBezTo>
                    <a:pt x="0" y="8414"/>
                    <a:pt x="1304" y="9844"/>
                    <a:pt x="2761" y="10582"/>
                  </a:cubicBezTo>
                  <a:cubicBezTo>
                    <a:pt x="2848" y="10626"/>
                    <a:pt x="2934" y="10645"/>
                    <a:pt x="3016" y="10645"/>
                  </a:cubicBezTo>
                  <a:cubicBezTo>
                    <a:pt x="3480" y="10645"/>
                    <a:pt x="3795" y="10013"/>
                    <a:pt x="3310" y="9705"/>
                  </a:cubicBezTo>
                  <a:cubicBezTo>
                    <a:pt x="2817" y="9421"/>
                    <a:pt x="2360" y="9080"/>
                    <a:pt x="1950" y="8688"/>
                  </a:cubicBezTo>
                  <a:cubicBezTo>
                    <a:pt x="861" y="7514"/>
                    <a:pt x="1167" y="6447"/>
                    <a:pt x="2864" y="5484"/>
                  </a:cubicBezTo>
                  <a:cubicBezTo>
                    <a:pt x="3214" y="5478"/>
                    <a:pt x="3457" y="5122"/>
                    <a:pt x="3293" y="4798"/>
                  </a:cubicBezTo>
                  <a:cubicBezTo>
                    <a:pt x="2394" y="3033"/>
                    <a:pt x="2784" y="510"/>
                    <a:pt x="5261" y="338"/>
                  </a:cubicBezTo>
                  <a:cubicBezTo>
                    <a:pt x="5453" y="325"/>
                    <a:pt x="5457" y="69"/>
                    <a:pt x="5270" y="41"/>
                  </a:cubicBezTo>
                  <a:cubicBezTo>
                    <a:pt x="5081" y="14"/>
                    <a:pt x="4902" y="0"/>
                    <a:pt x="473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46"/>
            <p:cNvSpPr/>
            <p:nvPr/>
          </p:nvSpPr>
          <p:spPr>
            <a:xfrm>
              <a:off x="5193700" y="2104625"/>
              <a:ext cx="45000" cy="104075"/>
            </a:xfrm>
            <a:custGeom>
              <a:avLst/>
              <a:gdLst/>
              <a:ahLst/>
              <a:cxnLst/>
              <a:rect l="l" t="t" r="r" b="b"/>
              <a:pathLst>
                <a:path w="1800" h="4163" extrusionOk="0">
                  <a:moveTo>
                    <a:pt x="1660" y="0"/>
                  </a:moveTo>
                  <a:cubicBezTo>
                    <a:pt x="1649" y="0"/>
                    <a:pt x="1638" y="2"/>
                    <a:pt x="1627" y="5"/>
                  </a:cubicBezTo>
                  <a:cubicBezTo>
                    <a:pt x="1" y="416"/>
                    <a:pt x="113" y="2635"/>
                    <a:pt x="491" y="3879"/>
                  </a:cubicBezTo>
                  <a:cubicBezTo>
                    <a:pt x="550" y="4076"/>
                    <a:pt x="700" y="4163"/>
                    <a:pt x="849" y="4163"/>
                  </a:cubicBezTo>
                  <a:cubicBezTo>
                    <a:pt x="1060" y="4163"/>
                    <a:pt x="1271" y="3990"/>
                    <a:pt x="1233" y="3708"/>
                  </a:cubicBezTo>
                  <a:cubicBezTo>
                    <a:pt x="1057" y="2386"/>
                    <a:pt x="782" y="1320"/>
                    <a:pt x="1734" y="208"/>
                  </a:cubicBezTo>
                  <a:cubicBezTo>
                    <a:pt x="1799" y="133"/>
                    <a:pt x="1762" y="0"/>
                    <a:pt x="16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46"/>
            <p:cNvSpPr/>
            <p:nvPr/>
          </p:nvSpPr>
          <p:spPr>
            <a:xfrm>
              <a:off x="4988525" y="1734975"/>
              <a:ext cx="130575" cy="157900"/>
            </a:xfrm>
            <a:custGeom>
              <a:avLst/>
              <a:gdLst/>
              <a:ahLst/>
              <a:cxnLst/>
              <a:rect l="l" t="t" r="r" b="b"/>
              <a:pathLst>
                <a:path w="5223" h="6316" extrusionOk="0">
                  <a:moveTo>
                    <a:pt x="4408" y="0"/>
                  </a:moveTo>
                  <a:cubicBezTo>
                    <a:pt x="3446" y="0"/>
                    <a:pt x="2477" y="963"/>
                    <a:pt x="1893" y="1604"/>
                  </a:cubicBezTo>
                  <a:cubicBezTo>
                    <a:pt x="847" y="2753"/>
                    <a:pt x="0" y="4471"/>
                    <a:pt x="589" y="6020"/>
                  </a:cubicBezTo>
                  <a:cubicBezTo>
                    <a:pt x="664" y="6220"/>
                    <a:pt x="842" y="6315"/>
                    <a:pt x="1015" y="6315"/>
                  </a:cubicBezTo>
                  <a:cubicBezTo>
                    <a:pt x="1234" y="6315"/>
                    <a:pt x="1447" y="6163"/>
                    <a:pt x="1441" y="5877"/>
                  </a:cubicBezTo>
                  <a:cubicBezTo>
                    <a:pt x="1414" y="4576"/>
                    <a:pt x="1563" y="3540"/>
                    <a:pt x="2335" y="2458"/>
                  </a:cubicBezTo>
                  <a:cubicBezTo>
                    <a:pt x="3004" y="1519"/>
                    <a:pt x="3801" y="647"/>
                    <a:pt x="4991" y="487"/>
                  </a:cubicBezTo>
                  <a:cubicBezTo>
                    <a:pt x="5152" y="464"/>
                    <a:pt x="5222" y="253"/>
                    <a:pt x="5063" y="168"/>
                  </a:cubicBezTo>
                  <a:cubicBezTo>
                    <a:pt x="4848" y="51"/>
                    <a:pt x="4628" y="0"/>
                    <a:pt x="44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46"/>
            <p:cNvSpPr/>
            <p:nvPr/>
          </p:nvSpPr>
          <p:spPr>
            <a:xfrm>
              <a:off x="5415700" y="2233500"/>
              <a:ext cx="233500" cy="143150"/>
            </a:xfrm>
            <a:custGeom>
              <a:avLst/>
              <a:gdLst/>
              <a:ahLst/>
              <a:cxnLst/>
              <a:rect l="l" t="t" r="r" b="b"/>
              <a:pathLst>
                <a:path w="9340" h="5726" extrusionOk="0">
                  <a:moveTo>
                    <a:pt x="2203" y="0"/>
                  </a:moveTo>
                  <a:cubicBezTo>
                    <a:pt x="2186" y="0"/>
                    <a:pt x="2167" y="6"/>
                    <a:pt x="2148" y="19"/>
                  </a:cubicBezTo>
                  <a:cubicBezTo>
                    <a:pt x="1" y="1420"/>
                    <a:pt x="1678" y="4621"/>
                    <a:pt x="3743" y="4621"/>
                  </a:cubicBezTo>
                  <a:cubicBezTo>
                    <a:pt x="4045" y="4621"/>
                    <a:pt x="4355" y="4552"/>
                    <a:pt x="4662" y="4400"/>
                  </a:cubicBezTo>
                  <a:cubicBezTo>
                    <a:pt x="5177" y="5258"/>
                    <a:pt x="6079" y="5726"/>
                    <a:pt x="6973" y="5726"/>
                  </a:cubicBezTo>
                  <a:cubicBezTo>
                    <a:pt x="7824" y="5726"/>
                    <a:pt x="8669" y="5302"/>
                    <a:pt x="9168" y="4388"/>
                  </a:cubicBezTo>
                  <a:cubicBezTo>
                    <a:pt x="9339" y="4074"/>
                    <a:pt x="9086" y="3788"/>
                    <a:pt x="8816" y="3788"/>
                  </a:cubicBezTo>
                  <a:cubicBezTo>
                    <a:pt x="8701" y="3788"/>
                    <a:pt x="8582" y="3840"/>
                    <a:pt x="8493" y="3966"/>
                  </a:cubicBezTo>
                  <a:cubicBezTo>
                    <a:pt x="8062" y="4574"/>
                    <a:pt x="7461" y="4882"/>
                    <a:pt x="6876" y="4882"/>
                  </a:cubicBezTo>
                  <a:cubicBezTo>
                    <a:pt x="6197" y="4882"/>
                    <a:pt x="5540" y="4468"/>
                    <a:pt x="5191" y="3631"/>
                  </a:cubicBezTo>
                  <a:cubicBezTo>
                    <a:pt x="5128" y="3481"/>
                    <a:pt x="4991" y="3417"/>
                    <a:pt x="4849" y="3417"/>
                  </a:cubicBezTo>
                  <a:cubicBezTo>
                    <a:pt x="4742" y="3417"/>
                    <a:pt x="4632" y="3454"/>
                    <a:pt x="4551" y="3519"/>
                  </a:cubicBezTo>
                  <a:cubicBezTo>
                    <a:pt x="4292" y="3724"/>
                    <a:pt x="4008" y="3812"/>
                    <a:pt x="3726" y="3812"/>
                  </a:cubicBezTo>
                  <a:cubicBezTo>
                    <a:pt x="2969" y="3812"/>
                    <a:pt x="2220" y="3179"/>
                    <a:pt x="1967" y="2482"/>
                  </a:cubicBezTo>
                  <a:cubicBezTo>
                    <a:pt x="1664" y="1642"/>
                    <a:pt x="1936" y="950"/>
                    <a:pt x="2296" y="178"/>
                  </a:cubicBezTo>
                  <a:cubicBezTo>
                    <a:pt x="2328" y="107"/>
                    <a:pt x="2279" y="0"/>
                    <a:pt x="22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46"/>
            <p:cNvSpPr/>
            <p:nvPr/>
          </p:nvSpPr>
          <p:spPr>
            <a:xfrm>
              <a:off x="5421900" y="2286025"/>
              <a:ext cx="43750" cy="59325"/>
            </a:xfrm>
            <a:custGeom>
              <a:avLst/>
              <a:gdLst/>
              <a:ahLst/>
              <a:cxnLst/>
              <a:rect l="l" t="t" r="r" b="b"/>
              <a:pathLst>
                <a:path w="1750" h="2373" extrusionOk="0">
                  <a:moveTo>
                    <a:pt x="259" y="1"/>
                  </a:moveTo>
                  <a:cubicBezTo>
                    <a:pt x="225" y="1"/>
                    <a:pt x="194" y="20"/>
                    <a:pt x="185" y="64"/>
                  </a:cubicBezTo>
                  <a:cubicBezTo>
                    <a:pt x="0" y="955"/>
                    <a:pt x="436" y="1906"/>
                    <a:pt x="1242" y="2340"/>
                  </a:cubicBezTo>
                  <a:cubicBezTo>
                    <a:pt x="1284" y="2363"/>
                    <a:pt x="1326" y="2372"/>
                    <a:pt x="1365" y="2372"/>
                  </a:cubicBezTo>
                  <a:cubicBezTo>
                    <a:pt x="1592" y="2372"/>
                    <a:pt x="1749" y="2049"/>
                    <a:pt x="1507" y="1915"/>
                  </a:cubicBezTo>
                  <a:cubicBezTo>
                    <a:pt x="820" y="1528"/>
                    <a:pt x="401" y="885"/>
                    <a:pt x="360" y="93"/>
                  </a:cubicBezTo>
                  <a:cubicBezTo>
                    <a:pt x="357" y="37"/>
                    <a:pt x="306" y="1"/>
                    <a:pt x="2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46"/>
            <p:cNvSpPr/>
            <p:nvPr/>
          </p:nvSpPr>
          <p:spPr>
            <a:xfrm>
              <a:off x="6384975" y="2313450"/>
              <a:ext cx="231325" cy="205450"/>
            </a:xfrm>
            <a:custGeom>
              <a:avLst/>
              <a:gdLst/>
              <a:ahLst/>
              <a:cxnLst/>
              <a:rect l="l" t="t" r="r" b="b"/>
              <a:pathLst>
                <a:path w="9253" h="8218" extrusionOk="0">
                  <a:moveTo>
                    <a:pt x="8495" y="1"/>
                  </a:moveTo>
                  <a:cubicBezTo>
                    <a:pt x="8251" y="1"/>
                    <a:pt x="8010" y="169"/>
                    <a:pt x="8042" y="486"/>
                  </a:cubicBezTo>
                  <a:cubicBezTo>
                    <a:pt x="8215" y="2205"/>
                    <a:pt x="7076" y="3524"/>
                    <a:pt x="5439" y="3524"/>
                  </a:cubicBezTo>
                  <a:cubicBezTo>
                    <a:pt x="5266" y="3524"/>
                    <a:pt x="5087" y="3509"/>
                    <a:pt x="4904" y="3478"/>
                  </a:cubicBezTo>
                  <a:cubicBezTo>
                    <a:pt x="4885" y="3475"/>
                    <a:pt x="4865" y="3474"/>
                    <a:pt x="4845" y="3474"/>
                  </a:cubicBezTo>
                  <a:cubicBezTo>
                    <a:pt x="4654" y="3474"/>
                    <a:pt x="4451" y="3611"/>
                    <a:pt x="4433" y="3812"/>
                  </a:cubicBezTo>
                  <a:cubicBezTo>
                    <a:pt x="4198" y="6425"/>
                    <a:pt x="2449" y="7394"/>
                    <a:pt x="132" y="7854"/>
                  </a:cubicBezTo>
                  <a:cubicBezTo>
                    <a:pt x="6" y="7878"/>
                    <a:pt x="0" y="8036"/>
                    <a:pt x="122" y="8071"/>
                  </a:cubicBezTo>
                  <a:cubicBezTo>
                    <a:pt x="462" y="8171"/>
                    <a:pt x="795" y="8218"/>
                    <a:pt x="1116" y="8218"/>
                  </a:cubicBezTo>
                  <a:cubicBezTo>
                    <a:pt x="3169" y="8218"/>
                    <a:pt x="4775" y="6324"/>
                    <a:pt x="5175" y="4343"/>
                  </a:cubicBezTo>
                  <a:lnTo>
                    <a:pt x="5175" y="4343"/>
                  </a:lnTo>
                  <a:cubicBezTo>
                    <a:pt x="5303" y="4356"/>
                    <a:pt x="5430" y="4362"/>
                    <a:pt x="5555" y="4362"/>
                  </a:cubicBezTo>
                  <a:cubicBezTo>
                    <a:pt x="7654" y="4362"/>
                    <a:pt x="9253" y="2660"/>
                    <a:pt x="8961" y="405"/>
                  </a:cubicBezTo>
                  <a:cubicBezTo>
                    <a:pt x="8926" y="131"/>
                    <a:pt x="8709" y="1"/>
                    <a:pt x="84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46"/>
            <p:cNvSpPr/>
            <p:nvPr/>
          </p:nvSpPr>
          <p:spPr>
            <a:xfrm>
              <a:off x="6448150" y="2445800"/>
              <a:ext cx="88450" cy="102300"/>
            </a:xfrm>
            <a:custGeom>
              <a:avLst/>
              <a:gdLst/>
              <a:ahLst/>
              <a:cxnLst/>
              <a:rect l="l" t="t" r="r" b="b"/>
              <a:pathLst>
                <a:path w="3538" h="4092" extrusionOk="0">
                  <a:moveTo>
                    <a:pt x="3059" y="1"/>
                  </a:moveTo>
                  <a:cubicBezTo>
                    <a:pt x="2989" y="1"/>
                    <a:pt x="2924" y="36"/>
                    <a:pt x="2896" y="121"/>
                  </a:cubicBezTo>
                  <a:cubicBezTo>
                    <a:pt x="2409" y="1598"/>
                    <a:pt x="2048" y="2869"/>
                    <a:pt x="389" y="3366"/>
                  </a:cubicBezTo>
                  <a:cubicBezTo>
                    <a:pt x="1" y="3483"/>
                    <a:pt x="116" y="4092"/>
                    <a:pt x="497" y="4092"/>
                  </a:cubicBezTo>
                  <a:cubicBezTo>
                    <a:pt x="513" y="4092"/>
                    <a:pt x="530" y="4091"/>
                    <a:pt x="546" y="4088"/>
                  </a:cubicBezTo>
                  <a:cubicBezTo>
                    <a:pt x="2343" y="3858"/>
                    <a:pt x="3538" y="1935"/>
                    <a:pt x="3291" y="190"/>
                  </a:cubicBezTo>
                  <a:cubicBezTo>
                    <a:pt x="3276" y="79"/>
                    <a:pt x="3162" y="1"/>
                    <a:pt x="30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46"/>
            <p:cNvSpPr/>
            <p:nvPr/>
          </p:nvSpPr>
          <p:spPr>
            <a:xfrm>
              <a:off x="5163450" y="1894875"/>
              <a:ext cx="180975" cy="157375"/>
            </a:xfrm>
            <a:custGeom>
              <a:avLst/>
              <a:gdLst/>
              <a:ahLst/>
              <a:cxnLst/>
              <a:rect l="l" t="t" r="r" b="b"/>
              <a:pathLst>
                <a:path w="7239" h="6295" extrusionOk="0">
                  <a:moveTo>
                    <a:pt x="5515" y="0"/>
                  </a:moveTo>
                  <a:cubicBezTo>
                    <a:pt x="2504" y="0"/>
                    <a:pt x="1" y="3864"/>
                    <a:pt x="2886" y="6163"/>
                  </a:cubicBezTo>
                  <a:cubicBezTo>
                    <a:pt x="3002" y="6255"/>
                    <a:pt x="3129" y="6294"/>
                    <a:pt x="3253" y="6294"/>
                  </a:cubicBezTo>
                  <a:cubicBezTo>
                    <a:pt x="3706" y="6294"/>
                    <a:pt x="4107" y="5769"/>
                    <a:pt x="3679" y="5400"/>
                  </a:cubicBezTo>
                  <a:cubicBezTo>
                    <a:pt x="2543" y="4416"/>
                    <a:pt x="2393" y="2878"/>
                    <a:pt x="3437" y="1730"/>
                  </a:cubicBezTo>
                  <a:cubicBezTo>
                    <a:pt x="4247" y="837"/>
                    <a:pt x="5320" y="632"/>
                    <a:pt x="6431" y="632"/>
                  </a:cubicBezTo>
                  <a:cubicBezTo>
                    <a:pt x="6633" y="632"/>
                    <a:pt x="6835" y="639"/>
                    <a:pt x="7037" y="650"/>
                  </a:cubicBezTo>
                  <a:cubicBezTo>
                    <a:pt x="7040" y="650"/>
                    <a:pt x="7042" y="650"/>
                    <a:pt x="7044" y="650"/>
                  </a:cubicBezTo>
                  <a:cubicBezTo>
                    <a:pt x="7178" y="650"/>
                    <a:pt x="7239" y="445"/>
                    <a:pt x="7112" y="382"/>
                  </a:cubicBezTo>
                  <a:cubicBezTo>
                    <a:pt x="6582" y="118"/>
                    <a:pt x="6041" y="0"/>
                    <a:pt x="55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46"/>
            <p:cNvSpPr/>
            <p:nvPr/>
          </p:nvSpPr>
          <p:spPr>
            <a:xfrm>
              <a:off x="6512725" y="2196525"/>
              <a:ext cx="60800" cy="124100"/>
            </a:xfrm>
            <a:custGeom>
              <a:avLst/>
              <a:gdLst/>
              <a:ahLst/>
              <a:cxnLst/>
              <a:rect l="l" t="t" r="r" b="b"/>
              <a:pathLst>
                <a:path w="2432" h="4964" extrusionOk="0">
                  <a:moveTo>
                    <a:pt x="1056" y="0"/>
                  </a:moveTo>
                  <a:cubicBezTo>
                    <a:pt x="788" y="0"/>
                    <a:pt x="525" y="276"/>
                    <a:pt x="700" y="581"/>
                  </a:cubicBezTo>
                  <a:cubicBezTo>
                    <a:pt x="1099" y="1283"/>
                    <a:pt x="1374" y="1962"/>
                    <a:pt x="1152" y="2780"/>
                  </a:cubicBezTo>
                  <a:cubicBezTo>
                    <a:pt x="940" y="3568"/>
                    <a:pt x="412" y="4111"/>
                    <a:pt x="38" y="4812"/>
                  </a:cubicBezTo>
                  <a:cubicBezTo>
                    <a:pt x="1" y="4881"/>
                    <a:pt x="58" y="4964"/>
                    <a:pt x="128" y="4964"/>
                  </a:cubicBezTo>
                  <a:cubicBezTo>
                    <a:pt x="145" y="4964"/>
                    <a:pt x="162" y="4959"/>
                    <a:pt x="178" y="4949"/>
                  </a:cubicBezTo>
                  <a:lnTo>
                    <a:pt x="178" y="4949"/>
                  </a:lnTo>
                  <a:lnTo>
                    <a:pt x="177" y="4950"/>
                  </a:lnTo>
                  <a:lnTo>
                    <a:pt x="177" y="4950"/>
                  </a:lnTo>
                  <a:cubicBezTo>
                    <a:pt x="1819" y="3916"/>
                    <a:pt x="2432" y="1843"/>
                    <a:pt x="1380" y="187"/>
                  </a:cubicBezTo>
                  <a:cubicBezTo>
                    <a:pt x="1297" y="55"/>
                    <a:pt x="1176" y="0"/>
                    <a:pt x="105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46"/>
            <p:cNvSpPr/>
            <p:nvPr/>
          </p:nvSpPr>
          <p:spPr>
            <a:xfrm>
              <a:off x="5087800" y="1304325"/>
              <a:ext cx="1804000" cy="882875"/>
            </a:xfrm>
            <a:custGeom>
              <a:avLst/>
              <a:gdLst/>
              <a:ahLst/>
              <a:cxnLst/>
              <a:rect l="l" t="t" r="r" b="b"/>
              <a:pathLst>
                <a:path w="72160" h="35315" extrusionOk="0">
                  <a:moveTo>
                    <a:pt x="12819" y="0"/>
                  </a:moveTo>
                  <a:cubicBezTo>
                    <a:pt x="6943" y="0"/>
                    <a:pt x="2325" y="1402"/>
                    <a:pt x="761" y="4833"/>
                  </a:cubicBezTo>
                  <a:cubicBezTo>
                    <a:pt x="149" y="6173"/>
                    <a:pt x="0" y="7819"/>
                    <a:pt x="429" y="9815"/>
                  </a:cubicBezTo>
                  <a:cubicBezTo>
                    <a:pt x="3648" y="24816"/>
                    <a:pt x="32838" y="25381"/>
                    <a:pt x="39162" y="27415"/>
                  </a:cubicBezTo>
                  <a:cubicBezTo>
                    <a:pt x="43834" y="28918"/>
                    <a:pt x="54142" y="35315"/>
                    <a:pt x="61229" y="35315"/>
                  </a:cubicBezTo>
                  <a:cubicBezTo>
                    <a:pt x="63734" y="35315"/>
                    <a:pt x="65836" y="34516"/>
                    <a:pt x="67145" y="32421"/>
                  </a:cubicBezTo>
                  <a:lnTo>
                    <a:pt x="67146" y="32421"/>
                  </a:lnTo>
                  <a:cubicBezTo>
                    <a:pt x="72159" y="24395"/>
                    <a:pt x="58476" y="16058"/>
                    <a:pt x="42420" y="7730"/>
                  </a:cubicBezTo>
                  <a:cubicBezTo>
                    <a:pt x="33970" y="3346"/>
                    <a:pt x="21895" y="0"/>
                    <a:pt x="12819" y="0"/>
                  </a:cubicBezTo>
                  <a:close/>
                </a:path>
              </a:pathLst>
            </a:custGeom>
            <a:solidFill>
              <a:srgbClr val="E8A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46"/>
            <p:cNvSpPr/>
            <p:nvPr/>
          </p:nvSpPr>
          <p:spPr>
            <a:xfrm>
              <a:off x="5087800" y="1304350"/>
              <a:ext cx="1804000" cy="882875"/>
            </a:xfrm>
            <a:custGeom>
              <a:avLst/>
              <a:gdLst/>
              <a:ahLst/>
              <a:cxnLst/>
              <a:rect l="l" t="t" r="r" b="b"/>
              <a:pathLst>
                <a:path w="72160" h="35315" extrusionOk="0">
                  <a:moveTo>
                    <a:pt x="12823" y="1"/>
                  </a:moveTo>
                  <a:cubicBezTo>
                    <a:pt x="8676" y="1"/>
                    <a:pt x="5155" y="699"/>
                    <a:pt x="2892" y="2317"/>
                  </a:cubicBezTo>
                  <a:cubicBezTo>
                    <a:pt x="1947" y="2991"/>
                    <a:pt x="1221" y="3822"/>
                    <a:pt x="760" y="4832"/>
                  </a:cubicBezTo>
                  <a:cubicBezTo>
                    <a:pt x="149" y="6172"/>
                    <a:pt x="0" y="7818"/>
                    <a:pt x="429" y="9814"/>
                  </a:cubicBezTo>
                  <a:cubicBezTo>
                    <a:pt x="3648" y="24815"/>
                    <a:pt x="32838" y="25380"/>
                    <a:pt x="39162" y="27414"/>
                  </a:cubicBezTo>
                  <a:cubicBezTo>
                    <a:pt x="43834" y="28918"/>
                    <a:pt x="54142" y="35314"/>
                    <a:pt x="61230" y="35314"/>
                  </a:cubicBezTo>
                  <a:cubicBezTo>
                    <a:pt x="62530" y="35314"/>
                    <a:pt x="63721" y="35099"/>
                    <a:pt x="64750" y="34599"/>
                  </a:cubicBezTo>
                  <a:cubicBezTo>
                    <a:pt x="65702" y="34135"/>
                    <a:pt x="66516" y="33428"/>
                    <a:pt x="67145" y="32420"/>
                  </a:cubicBezTo>
                  <a:cubicBezTo>
                    <a:pt x="72159" y="24394"/>
                    <a:pt x="58476" y="16057"/>
                    <a:pt x="42420" y="7729"/>
                  </a:cubicBezTo>
                  <a:cubicBezTo>
                    <a:pt x="33971" y="3346"/>
                    <a:pt x="21898" y="1"/>
                    <a:pt x="12823" y="1"/>
                  </a:cubicBezTo>
                  <a:close/>
                </a:path>
              </a:pathLst>
            </a:custGeom>
            <a:solidFill>
              <a:schemeClr val="accent3"/>
            </a:solidFill>
            <a:ln w="14800" cap="flat" cmpd="sng">
              <a:solidFill>
                <a:srgbClr val="000000"/>
              </a:solidFill>
              <a:prstDash val="solid"/>
              <a:miter lim="14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46"/>
            <p:cNvSpPr/>
            <p:nvPr/>
          </p:nvSpPr>
          <p:spPr>
            <a:xfrm>
              <a:off x="5188550" y="1436750"/>
              <a:ext cx="1561875" cy="639225"/>
            </a:xfrm>
            <a:custGeom>
              <a:avLst/>
              <a:gdLst/>
              <a:ahLst/>
              <a:cxnLst/>
              <a:rect l="l" t="t" r="r" b="b"/>
              <a:pathLst>
                <a:path w="62475" h="25569" extrusionOk="0">
                  <a:moveTo>
                    <a:pt x="11976" y="1"/>
                  </a:moveTo>
                  <a:cubicBezTo>
                    <a:pt x="8915" y="1"/>
                    <a:pt x="5877" y="396"/>
                    <a:pt x="2940" y="1307"/>
                  </a:cubicBezTo>
                  <a:cubicBezTo>
                    <a:pt x="0" y="2219"/>
                    <a:pt x="736" y="6303"/>
                    <a:pt x="3552" y="6303"/>
                  </a:cubicBezTo>
                  <a:cubicBezTo>
                    <a:pt x="3722" y="6303"/>
                    <a:pt x="3899" y="6288"/>
                    <a:pt x="4084" y="6257"/>
                  </a:cubicBezTo>
                  <a:cubicBezTo>
                    <a:pt x="6731" y="5808"/>
                    <a:pt x="9344" y="5593"/>
                    <a:pt x="11929" y="5593"/>
                  </a:cubicBezTo>
                  <a:cubicBezTo>
                    <a:pt x="18986" y="5593"/>
                    <a:pt x="25830" y="7195"/>
                    <a:pt x="32561" y="10005"/>
                  </a:cubicBezTo>
                  <a:cubicBezTo>
                    <a:pt x="37714" y="12157"/>
                    <a:pt x="42631" y="14819"/>
                    <a:pt x="47536" y="17475"/>
                  </a:cubicBezTo>
                  <a:cubicBezTo>
                    <a:pt x="49856" y="18730"/>
                    <a:pt x="52154" y="20026"/>
                    <a:pt x="54390" y="21425"/>
                  </a:cubicBezTo>
                  <a:cubicBezTo>
                    <a:pt x="56654" y="22837"/>
                    <a:pt x="58850" y="24542"/>
                    <a:pt x="61327" y="25525"/>
                  </a:cubicBezTo>
                  <a:cubicBezTo>
                    <a:pt x="61403" y="25555"/>
                    <a:pt x="61478" y="25569"/>
                    <a:pt x="61552" y="25569"/>
                  </a:cubicBezTo>
                  <a:cubicBezTo>
                    <a:pt x="62056" y="25569"/>
                    <a:pt x="62475" y="24927"/>
                    <a:pt x="62200" y="24465"/>
                  </a:cubicBezTo>
                  <a:lnTo>
                    <a:pt x="62200" y="24463"/>
                  </a:lnTo>
                  <a:cubicBezTo>
                    <a:pt x="60828" y="22162"/>
                    <a:pt x="58532" y="20450"/>
                    <a:pt x="56399" y="18859"/>
                  </a:cubicBezTo>
                  <a:cubicBezTo>
                    <a:pt x="54010" y="17074"/>
                    <a:pt x="51520" y="15425"/>
                    <a:pt x="49012" y="13819"/>
                  </a:cubicBezTo>
                  <a:cubicBezTo>
                    <a:pt x="44069" y="10652"/>
                    <a:pt x="38965" y="7698"/>
                    <a:pt x="33604" y="5297"/>
                  </a:cubicBezTo>
                  <a:cubicBezTo>
                    <a:pt x="26998" y="2339"/>
                    <a:pt x="19418" y="1"/>
                    <a:pt x="119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26" name="Google Shape;9226;p46"/>
          <p:cNvSpPr txBox="1"/>
          <p:nvPr/>
        </p:nvSpPr>
        <p:spPr>
          <a:xfrm>
            <a:off x="5957600" y="1594975"/>
            <a:ext cx="3000000" cy="183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Il nostro ristorante ti trasporta nel mondo delle </a:t>
            </a:r>
            <a:r>
              <a:rPr lang="en" sz="1200" b="1">
                <a:solidFill>
                  <a:schemeClr val="lt1"/>
                </a:solidFill>
                <a:latin typeface="Comfortaa"/>
                <a:ea typeface="Comfortaa"/>
                <a:cs typeface="Comfortaa"/>
                <a:sym typeface="Comfortaa"/>
              </a:rPr>
              <a:t>Anime giapponesi</a:t>
            </a: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, grazie alle immagini iconiche di cui sono rivestite le pareti.</a:t>
            </a:r>
            <a:endParaRPr sz="12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Ci rivolgiamo principalmente a un pubblico giovane che sa scegliere il suo divertimento e il suo cibo in modo alternativo e consapevole.</a:t>
            </a:r>
            <a:endParaRPr sz="12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1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9227" name="Google Shape;9227;p46"/>
          <p:cNvGrpSpPr/>
          <p:nvPr/>
        </p:nvGrpSpPr>
        <p:grpSpPr>
          <a:xfrm>
            <a:off x="8183615" y="3597449"/>
            <a:ext cx="1597666" cy="1322174"/>
            <a:chOff x="597000" y="3458875"/>
            <a:chExt cx="1980250" cy="1697925"/>
          </a:xfrm>
        </p:grpSpPr>
        <p:sp>
          <p:nvSpPr>
            <p:cNvPr id="9228" name="Google Shape;9228;p46"/>
            <p:cNvSpPr/>
            <p:nvPr/>
          </p:nvSpPr>
          <p:spPr>
            <a:xfrm>
              <a:off x="793900" y="3458875"/>
              <a:ext cx="1783350" cy="1697925"/>
            </a:xfrm>
            <a:custGeom>
              <a:avLst/>
              <a:gdLst/>
              <a:ahLst/>
              <a:cxnLst/>
              <a:rect l="l" t="t" r="r" b="b"/>
              <a:pathLst>
                <a:path w="71334" h="67917" extrusionOk="0">
                  <a:moveTo>
                    <a:pt x="42879" y="1"/>
                  </a:moveTo>
                  <a:cubicBezTo>
                    <a:pt x="24264" y="1"/>
                    <a:pt x="5776" y="25752"/>
                    <a:pt x="4666" y="27322"/>
                  </a:cubicBezTo>
                  <a:cubicBezTo>
                    <a:pt x="4225" y="27911"/>
                    <a:pt x="0" y="33810"/>
                    <a:pt x="2059" y="41696"/>
                  </a:cubicBezTo>
                  <a:cubicBezTo>
                    <a:pt x="4082" y="49445"/>
                    <a:pt x="11340" y="56213"/>
                    <a:pt x="23649" y="61837"/>
                  </a:cubicBezTo>
                  <a:cubicBezTo>
                    <a:pt x="24406" y="62184"/>
                    <a:pt x="25182" y="62525"/>
                    <a:pt x="25979" y="62863"/>
                  </a:cubicBezTo>
                  <a:cubicBezTo>
                    <a:pt x="33921" y="66231"/>
                    <a:pt x="40710" y="67917"/>
                    <a:pt x="46293" y="67917"/>
                  </a:cubicBezTo>
                  <a:cubicBezTo>
                    <a:pt x="50395" y="67917"/>
                    <a:pt x="53846" y="67007"/>
                    <a:pt x="56623" y="65184"/>
                  </a:cubicBezTo>
                  <a:cubicBezTo>
                    <a:pt x="62643" y="61231"/>
                    <a:pt x="63226" y="54446"/>
                    <a:pt x="63282" y="53167"/>
                  </a:cubicBezTo>
                  <a:cubicBezTo>
                    <a:pt x="63941" y="49922"/>
                    <a:pt x="71334" y="11100"/>
                    <a:pt x="50802" y="1717"/>
                  </a:cubicBezTo>
                  <a:cubicBezTo>
                    <a:pt x="48192" y="525"/>
                    <a:pt x="45534" y="1"/>
                    <a:pt x="42879" y="1"/>
                  </a:cubicBezTo>
                  <a:close/>
                </a:path>
              </a:pathLst>
            </a:custGeom>
            <a:solidFill>
              <a:srgbClr val="1D1E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46"/>
            <p:cNvSpPr/>
            <p:nvPr/>
          </p:nvSpPr>
          <p:spPr>
            <a:xfrm>
              <a:off x="597000" y="3505075"/>
              <a:ext cx="1944975" cy="1605725"/>
            </a:xfrm>
            <a:custGeom>
              <a:avLst/>
              <a:gdLst/>
              <a:ahLst/>
              <a:cxnLst/>
              <a:rect l="l" t="t" r="r" b="b"/>
              <a:pathLst>
                <a:path w="77799" h="64229" extrusionOk="0">
                  <a:moveTo>
                    <a:pt x="50778" y="0"/>
                  </a:moveTo>
                  <a:cubicBezTo>
                    <a:pt x="32719" y="0"/>
                    <a:pt x="14025" y="26558"/>
                    <a:pt x="14025" y="26558"/>
                  </a:cubicBezTo>
                  <a:cubicBezTo>
                    <a:pt x="14025" y="26558"/>
                    <a:pt x="1" y="44664"/>
                    <a:pt x="34571" y="59325"/>
                  </a:cubicBezTo>
                  <a:cubicBezTo>
                    <a:pt x="42958" y="62881"/>
                    <a:pt x="49322" y="64228"/>
                    <a:pt x="54150" y="64228"/>
                  </a:cubicBezTo>
                  <a:cubicBezTo>
                    <a:pt x="69221" y="64228"/>
                    <a:pt x="69329" y="51103"/>
                    <a:pt x="69329" y="51103"/>
                  </a:cubicBezTo>
                  <a:cubicBezTo>
                    <a:pt x="69329" y="51103"/>
                    <a:pt x="77799" y="10624"/>
                    <a:pt x="57915" y="1540"/>
                  </a:cubicBezTo>
                  <a:cubicBezTo>
                    <a:pt x="55577" y="472"/>
                    <a:pt x="53183" y="0"/>
                    <a:pt x="50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46"/>
            <p:cNvSpPr/>
            <p:nvPr/>
          </p:nvSpPr>
          <p:spPr>
            <a:xfrm>
              <a:off x="1039225" y="4460800"/>
              <a:ext cx="953625" cy="646250"/>
            </a:xfrm>
            <a:custGeom>
              <a:avLst/>
              <a:gdLst/>
              <a:ahLst/>
              <a:cxnLst/>
              <a:rect l="l" t="t" r="r" b="b"/>
              <a:pathLst>
                <a:path w="38145" h="25850" extrusionOk="0">
                  <a:moveTo>
                    <a:pt x="9286" y="0"/>
                  </a:moveTo>
                  <a:cubicBezTo>
                    <a:pt x="8242" y="0"/>
                    <a:pt x="7205" y="71"/>
                    <a:pt x="6180" y="218"/>
                  </a:cubicBezTo>
                  <a:cubicBezTo>
                    <a:pt x="3530" y="497"/>
                    <a:pt x="1" y="10239"/>
                    <a:pt x="22" y="10738"/>
                  </a:cubicBezTo>
                  <a:cubicBezTo>
                    <a:pt x="42" y="11235"/>
                    <a:pt x="6605" y="16675"/>
                    <a:pt x="13653" y="19899"/>
                  </a:cubicBezTo>
                  <a:cubicBezTo>
                    <a:pt x="20701" y="23123"/>
                    <a:pt x="28431" y="25644"/>
                    <a:pt x="33302" y="25849"/>
                  </a:cubicBezTo>
                  <a:cubicBezTo>
                    <a:pt x="35871" y="20705"/>
                    <a:pt x="38144" y="15709"/>
                    <a:pt x="34648" y="12162"/>
                  </a:cubicBezTo>
                  <a:cubicBezTo>
                    <a:pt x="28360" y="5532"/>
                    <a:pt x="18551" y="0"/>
                    <a:pt x="92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46"/>
            <p:cNvSpPr/>
            <p:nvPr/>
          </p:nvSpPr>
          <p:spPr>
            <a:xfrm>
              <a:off x="962050" y="4193200"/>
              <a:ext cx="157700" cy="259050"/>
            </a:xfrm>
            <a:custGeom>
              <a:avLst/>
              <a:gdLst/>
              <a:ahLst/>
              <a:cxnLst/>
              <a:rect l="l" t="t" r="r" b="b"/>
              <a:pathLst>
                <a:path w="6308" h="10362" extrusionOk="0">
                  <a:moveTo>
                    <a:pt x="2112" y="0"/>
                  </a:moveTo>
                  <a:cubicBezTo>
                    <a:pt x="1194" y="0"/>
                    <a:pt x="404" y="1387"/>
                    <a:pt x="258" y="2184"/>
                  </a:cubicBezTo>
                  <a:cubicBezTo>
                    <a:pt x="0" y="3614"/>
                    <a:pt x="787" y="4924"/>
                    <a:pt x="2050" y="5409"/>
                  </a:cubicBezTo>
                  <a:lnTo>
                    <a:pt x="2050" y="5409"/>
                  </a:lnTo>
                  <a:cubicBezTo>
                    <a:pt x="1649" y="6408"/>
                    <a:pt x="1624" y="7504"/>
                    <a:pt x="2131" y="8530"/>
                  </a:cubicBezTo>
                  <a:cubicBezTo>
                    <a:pt x="2617" y="9515"/>
                    <a:pt x="3662" y="10361"/>
                    <a:pt x="4756" y="10361"/>
                  </a:cubicBezTo>
                  <a:cubicBezTo>
                    <a:pt x="5059" y="10361"/>
                    <a:pt x="5365" y="10296"/>
                    <a:pt x="5664" y="10152"/>
                  </a:cubicBezTo>
                  <a:cubicBezTo>
                    <a:pt x="6307" y="9843"/>
                    <a:pt x="6097" y="8960"/>
                    <a:pt x="5386" y="8959"/>
                  </a:cubicBezTo>
                  <a:cubicBezTo>
                    <a:pt x="3427" y="8954"/>
                    <a:pt x="2513" y="6992"/>
                    <a:pt x="3536" y="5370"/>
                  </a:cubicBezTo>
                  <a:cubicBezTo>
                    <a:pt x="3768" y="5003"/>
                    <a:pt x="3705" y="4314"/>
                    <a:pt x="3134" y="4291"/>
                  </a:cubicBezTo>
                  <a:cubicBezTo>
                    <a:pt x="1677" y="4231"/>
                    <a:pt x="1082" y="2940"/>
                    <a:pt x="1579" y="1656"/>
                  </a:cubicBezTo>
                  <a:cubicBezTo>
                    <a:pt x="1823" y="1029"/>
                    <a:pt x="2284" y="797"/>
                    <a:pt x="2700" y="336"/>
                  </a:cubicBezTo>
                  <a:cubicBezTo>
                    <a:pt x="2734" y="297"/>
                    <a:pt x="2731" y="221"/>
                    <a:pt x="2687" y="191"/>
                  </a:cubicBezTo>
                  <a:cubicBezTo>
                    <a:pt x="2493" y="58"/>
                    <a:pt x="2300" y="0"/>
                    <a:pt x="21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46"/>
            <p:cNvSpPr/>
            <p:nvPr/>
          </p:nvSpPr>
          <p:spPr>
            <a:xfrm>
              <a:off x="2039600" y="4710475"/>
              <a:ext cx="264700" cy="166875"/>
            </a:xfrm>
            <a:custGeom>
              <a:avLst/>
              <a:gdLst/>
              <a:ahLst/>
              <a:cxnLst/>
              <a:rect l="l" t="t" r="r" b="b"/>
              <a:pathLst>
                <a:path w="10588" h="6675" extrusionOk="0">
                  <a:moveTo>
                    <a:pt x="8980" y="1"/>
                  </a:moveTo>
                  <a:cubicBezTo>
                    <a:pt x="8571" y="1"/>
                    <a:pt x="8196" y="411"/>
                    <a:pt x="8320" y="918"/>
                  </a:cubicBezTo>
                  <a:cubicBezTo>
                    <a:pt x="8503" y="1666"/>
                    <a:pt x="8732" y="2361"/>
                    <a:pt x="8566" y="3139"/>
                  </a:cubicBezTo>
                  <a:cubicBezTo>
                    <a:pt x="8440" y="3724"/>
                    <a:pt x="8176" y="3947"/>
                    <a:pt x="7877" y="3947"/>
                  </a:cubicBezTo>
                  <a:cubicBezTo>
                    <a:pt x="7483" y="3947"/>
                    <a:pt x="7029" y="3557"/>
                    <a:pt x="6757" y="3097"/>
                  </a:cubicBezTo>
                  <a:cubicBezTo>
                    <a:pt x="6627" y="2878"/>
                    <a:pt x="6441" y="2788"/>
                    <a:pt x="6250" y="2788"/>
                  </a:cubicBezTo>
                  <a:cubicBezTo>
                    <a:pt x="5918" y="2788"/>
                    <a:pt x="5570" y="3059"/>
                    <a:pt x="5473" y="3394"/>
                  </a:cubicBezTo>
                  <a:cubicBezTo>
                    <a:pt x="5355" y="3798"/>
                    <a:pt x="5184" y="4574"/>
                    <a:pt x="4840" y="4854"/>
                  </a:cubicBezTo>
                  <a:cubicBezTo>
                    <a:pt x="4494" y="5134"/>
                    <a:pt x="4095" y="5262"/>
                    <a:pt x="3698" y="5262"/>
                  </a:cubicBezTo>
                  <a:cubicBezTo>
                    <a:pt x="3180" y="5262"/>
                    <a:pt x="2667" y="5045"/>
                    <a:pt x="2284" y="4666"/>
                  </a:cubicBezTo>
                  <a:cubicBezTo>
                    <a:pt x="1834" y="4220"/>
                    <a:pt x="1029" y="2958"/>
                    <a:pt x="1277" y="2251"/>
                  </a:cubicBezTo>
                  <a:cubicBezTo>
                    <a:pt x="1339" y="2073"/>
                    <a:pt x="1235" y="1862"/>
                    <a:pt x="1035" y="1862"/>
                  </a:cubicBezTo>
                  <a:cubicBezTo>
                    <a:pt x="1023" y="1862"/>
                    <a:pt x="1011" y="1862"/>
                    <a:pt x="999" y="1864"/>
                  </a:cubicBezTo>
                  <a:lnTo>
                    <a:pt x="997" y="1864"/>
                  </a:lnTo>
                  <a:lnTo>
                    <a:pt x="752" y="1894"/>
                  </a:lnTo>
                  <a:cubicBezTo>
                    <a:pt x="553" y="1918"/>
                    <a:pt x="411" y="2063"/>
                    <a:pt x="370" y="2253"/>
                  </a:cubicBezTo>
                  <a:cubicBezTo>
                    <a:pt x="0" y="3907"/>
                    <a:pt x="1138" y="5901"/>
                    <a:pt x="2715" y="6471"/>
                  </a:cubicBezTo>
                  <a:cubicBezTo>
                    <a:pt x="3101" y="6611"/>
                    <a:pt x="3461" y="6675"/>
                    <a:pt x="3795" y="6675"/>
                  </a:cubicBezTo>
                  <a:cubicBezTo>
                    <a:pt x="4909" y="6675"/>
                    <a:pt x="5737" y="5964"/>
                    <a:pt x="6301" y="4984"/>
                  </a:cubicBezTo>
                  <a:lnTo>
                    <a:pt x="6301" y="4984"/>
                  </a:lnTo>
                  <a:cubicBezTo>
                    <a:pt x="6759" y="5489"/>
                    <a:pt x="7330" y="5855"/>
                    <a:pt x="7942" y="5855"/>
                  </a:cubicBezTo>
                  <a:cubicBezTo>
                    <a:pt x="8332" y="5855"/>
                    <a:pt x="8740" y="5706"/>
                    <a:pt x="9146" y="5349"/>
                  </a:cubicBezTo>
                  <a:cubicBezTo>
                    <a:pt x="10502" y="4159"/>
                    <a:pt x="10588" y="1649"/>
                    <a:pt x="9517" y="286"/>
                  </a:cubicBezTo>
                  <a:cubicBezTo>
                    <a:pt x="9360" y="86"/>
                    <a:pt x="9167" y="1"/>
                    <a:pt x="898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46"/>
            <p:cNvSpPr/>
            <p:nvPr/>
          </p:nvSpPr>
          <p:spPr>
            <a:xfrm>
              <a:off x="1649050" y="3570350"/>
              <a:ext cx="447250" cy="328950"/>
            </a:xfrm>
            <a:custGeom>
              <a:avLst/>
              <a:gdLst/>
              <a:ahLst/>
              <a:cxnLst/>
              <a:rect l="l" t="t" r="r" b="b"/>
              <a:pathLst>
                <a:path w="17890" h="13158" extrusionOk="0">
                  <a:moveTo>
                    <a:pt x="4504" y="0"/>
                  </a:moveTo>
                  <a:cubicBezTo>
                    <a:pt x="4465" y="0"/>
                    <a:pt x="4423" y="9"/>
                    <a:pt x="4379" y="29"/>
                  </a:cubicBezTo>
                  <a:cubicBezTo>
                    <a:pt x="1774" y="1195"/>
                    <a:pt x="0" y="4092"/>
                    <a:pt x="1248" y="6897"/>
                  </a:cubicBezTo>
                  <a:cubicBezTo>
                    <a:pt x="2069" y="8741"/>
                    <a:pt x="3506" y="9387"/>
                    <a:pt x="5097" y="9387"/>
                  </a:cubicBezTo>
                  <a:cubicBezTo>
                    <a:pt x="5889" y="9387"/>
                    <a:pt x="6720" y="9227"/>
                    <a:pt x="7532" y="8974"/>
                  </a:cubicBezTo>
                  <a:lnTo>
                    <a:pt x="7532" y="8974"/>
                  </a:lnTo>
                  <a:cubicBezTo>
                    <a:pt x="7806" y="11113"/>
                    <a:pt x="9092" y="12872"/>
                    <a:pt x="11515" y="13136"/>
                  </a:cubicBezTo>
                  <a:cubicBezTo>
                    <a:pt x="11644" y="13150"/>
                    <a:pt x="11789" y="13157"/>
                    <a:pt x="11946" y="13157"/>
                  </a:cubicBezTo>
                  <a:cubicBezTo>
                    <a:pt x="13934" y="13157"/>
                    <a:pt x="17889" y="12032"/>
                    <a:pt x="17604" y="9836"/>
                  </a:cubicBezTo>
                  <a:cubicBezTo>
                    <a:pt x="17550" y="9426"/>
                    <a:pt x="17133" y="9146"/>
                    <a:pt x="16750" y="9146"/>
                  </a:cubicBezTo>
                  <a:cubicBezTo>
                    <a:pt x="16487" y="9146"/>
                    <a:pt x="16240" y="9279"/>
                    <a:pt x="16138" y="9593"/>
                  </a:cubicBezTo>
                  <a:cubicBezTo>
                    <a:pt x="15807" y="10622"/>
                    <a:pt x="13245" y="11407"/>
                    <a:pt x="12294" y="11450"/>
                  </a:cubicBezTo>
                  <a:cubicBezTo>
                    <a:pt x="12229" y="11453"/>
                    <a:pt x="12166" y="11455"/>
                    <a:pt x="12103" y="11455"/>
                  </a:cubicBezTo>
                  <a:cubicBezTo>
                    <a:pt x="9991" y="11455"/>
                    <a:pt x="8972" y="9811"/>
                    <a:pt x="8995" y="7837"/>
                  </a:cubicBezTo>
                  <a:cubicBezTo>
                    <a:pt x="8999" y="7443"/>
                    <a:pt x="8593" y="7149"/>
                    <a:pt x="8218" y="7149"/>
                  </a:cubicBezTo>
                  <a:cubicBezTo>
                    <a:pt x="8131" y="7149"/>
                    <a:pt x="8047" y="7165"/>
                    <a:pt x="7969" y="7198"/>
                  </a:cubicBezTo>
                  <a:cubicBezTo>
                    <a:pt x="7024" y="7607"/>
                    <a:pt x="5980" y="7959"/>
                    <a:pt x="5022" y="7959"/>
                  </a:cubicBezTo>
                  <a:cubicBezTo>
                    <a:pt x="3933" y="7959"/>
                    <a:pt x="2953" y="7505"/>
                    <a:pt x="2350" y="6162"/>
                  </a:cubicBezTo>
                  <a:cubicBezTo>
                    <a:pt x="1343" y="3919"/>
                    <a:pt x="2969" y="1858"/>
                    <a:pt x="4672" y="585"/>
                  </a:cubicBezTo>
                  <a:cubicBezTo>
                    <a:pt x="4914" y="404"/>
                    <a:pt x="4771" y="0"/>
                    <a:pt x="45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46"/>
            <p:cNvSpPr/>
            <p:nvPr/>
          </p:nvSpPr>
          <p:spPr>
            <a:xfrm>
              <a:off x="1604425" y="3618125"/>
              <a:ext cx="70275" cy="149100"/>
            </a:xfrm>
            <a:custGeom>
              <a:avLst/>
              <a:gdLst/>
              <a:ahLst/>
              <a:cxnLst/>
              <a:rect l="l" t="t" r="r" b="b"/>
              <a:pathLst>
                <a:path w="2811" h="5964" extrusionOk="0">
                  <a:moveTo>
                    <a:pt x="1758" y="0"/>
                  </a:moveTo>
                  <a:cubicBezTo>
                    <a:pt x="1692" y="0"/>
                    <a:pt x="1627" y="22"/>
                    <a:pt x="1569" y="72"/>
                  </a:cubicBezTo>
                  <a:cubicBezTo>
                    <a:pt x="0" y="1437"/>
                    <a:pt x="823" y="4271"/>
                    <a:pt x="1787" y="5744"/>
                  </a:cubicBezTo>
                  <a:cubicBezTo>
                    <a:pt x="1888" y="5899"/>
                    <a:pt x="2031" y="5964"/>
                    <a:pt x="2174" y="5964"/>
                  </a:cubicBezTo>
                  <a:cubicBezTo>
                    <a:pt x="2491" y="5964"/>
                    <a:pt x="2810" y="5644"/>
                    <a:pt x="2684" y="5273"/>
                  </a:cubicBezTo>
                  <a:cubicBezTo>
                    <a:pt x="2416" y="4478"/>
                    <a:pt x="2013" y="3717"/>
                    <a:pt x="1869" y="2883"/>
                  </a:cubicBezTo>
                  <a:cubicBezTo>
                    <a:pt x="1712" y="1992"/>
                    <a:pt x="1966" y="1273"/>
                    <a:pt x="2122" y="417"/>
                  </a:cubicBezTo>
                  <a:cubicBezTo>
                    <a:pt x="2160" y="206"/>
                    <a:pt x="1959" y="0"/>
                    <a:pt x="17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46"/>
            <p:cNvSpPr/>
            <p:nvPr/>
          </p:nvSpPr>
          <p:spPr>
            <a:xfrm>
              <a:off x="1221500" y="3903275"/>
              <a:ext cx="133400" cy="150625"/>
            </a:xfrm>
            <a:custGeom>
              <a:avLst/>
              <a:gdLst/>
              <a:ahLst/>
              <a:cxnLst/>
              <a:rect l="l" t="t" r="r" b="b"/>
              <a:pathLst>
                <a:path w="5336" h="6025" extrusionOk="0">
                  <a:moveTo>
                    <a:pt x="1586" y="0"/>
                  </a:moveTo>
                  <a:cubicBezTo>
                    <a:pt x="1568" y="0"/>
                    <a:pt x="1550" y="2"/>
                    <a:pt x="1532" y="6"/>
                  </a:cubicBezTo>
                  <a:cubicBezTo>
                    <a:pt x="39" y="315"/>
                    <a:pt x="1" y="2699"/>
                    <a:pt x="441" y="3812"/>
                  </a:cubicBezTo>
                  <a:cubicBezTo>
                    <a:pt x="987" y="5191"/>
                    <a:pt x="2401" y="6024"/>
                    <a:pt x="3840" y="6024"/>
                  </a:cubicBezTo>
                  <a:cubicBezTo>
                    <a:pt x="4088" y="6024"/>
                    <a:pt x="4336" y="5999"/>
                    <a:pt x="4581" y="5948"/>
                  </a:cubicBezTo>
                  <a:cubicBezTo>
                    <a:pt x="5336" y="5792"/>
                    <a:pt x="5285" y="4651"/>
                    <a:pt x="4587" y="4651"/>
                  </a:cubicBezTo>
                  <a:cubicBezTo>
                    <a:pt x="4544" y="4651"/>
                    <a:pt x="4499" y="4656"/>
                    <a:pt x="4452" y="4665"/>
                  </a:cubicBezTo>
                  <a:cubicBezTo>
                    <a:pt x="4250" y="4703"/>
                    <a:pt x="4048" y="4722"/>
                    <a:pt x="3848" y="4722"/>
                  </a:cubicBezTo>
                  <a:cubicBezTo>
                    <a:pt x="2980" y="4722"/>
                    <a:pt x="2161" y="4358"/>
                    <a:pt x="1680" y="3563"/>
                  </a:cubicBezTo>
                  <a:cubicBezTo>
                    <a:pt x="1279" y="2897"/>
                    <a:pt x="1041" y="1156"/>
                    <a:pt x="1902" y="689"/>
                  </a:cubicBezTo>
                  <a:cubicBezTo>
                    <a:pt x="2044" y="612"/>
                    <a:pt x="2055" y="397"/>
                    <a:pt x="1974" y="276"/>
                  </a:cubicBezTo>
                  <a:cubicBezTo>
                    <a:pt x="1951" y="243"/>
                    <a:pt x="1928" y="209"/>
                    <a:pt x="1906" y="175"/>
                  </a:cubicBezTo>
                  <a:cubicBezTo>
                    <a:pt x="1840" y="80"/>
                    <a:pt x="1710" y="0"/>
                    <a:pt x="15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46"/>
            <p:cNvSpPr/>
            <p:nvPr/>
          </p:nvSpPr>
          <p:spPr>
            <a:xfrm>
              <a:off x="2178300" y="4063375"/>
              <a:ext cx="137125" cy="135725"/>
            </a:xfrm>
            <a:custGeom>
              <a:avLst/>
              <a:gdLst/>
              <a:ahLst/>
              <a:cxnLst/>
              <a:rect l="l" t="t" r="r" b="b"/>
              <a:pathLst>
                <a:path w="5485" h="5429" extrusionOk="0">
                  <a:moveTo>
                    <a:pt x="442" y="0"/>
                  </a:moveTo>
                  <a:cubicBezTo>
                    <a:pt x="338" y="0"/>
                    <a:pt x="242" y="62"/>
                    <a:pt x="223" y="206"/>
                  </a:cubicBezTo>
                  <a:cubicBezTo>
                    <a:pt x="1" y="1944"/>
                    <a:pt x="362" y="4198"/>
                    <a:pt x="2038" y="5129"/>
                  </a:cubicBezTo>
                  <a:cubicBezTo>
                    <a:pt x="2413" y="5337"/>
                    <a:pt x="2773" y="5429"/>
                    <a:pt x="3110" y="5429"/>
                  </a:cubicBezTo>
                  <a:cubicBezTo>
                    <a:pt x="4341" y="5429"/>
                    <a:pt x="5261" y="4198"/>
                    <a:pt x="5432" y="2882"/>
                  </a:cubicBezTo>
                  <a:cubicBezTo>
                    <a:pt x="5485" y="2470"/>
                    <a:pt x="5174" y="2236"/>
                    <a:pt x="4861" y="2236"/>
                  </a:cubicBezTo>
                  <a:cubicBezTo>
                    <a:pt x="4614" y="2236"/>
                    <a:pt x="4366" y="2381"/>
                    <a:pt x="4295" y="2699"/>
                  </a:cubicBezTo>
                  <a:cubicBezTo>
                    <a:pt x="4169" y="3265"/>
                    <a:pt x="4020" y="4013"/>
                    <a:pt x="3396" y="4256"/>
                  </a:cubicBezTo>
                  <a:cubicBezTo>
                    <a:pt x="3277" y="4303"/>
                    <a:pt x="3160" y="4324"/>
                    <a:pt x="3046" y="4324"/>
                  </a:cubicBezTo>
                  <a:cubicBezTo>
                    <a:pt x="2462" y="4324"/>
                    <a:pt x="1967" y="3776"/>
                    <a:pt x="1669" y="3345"/>
                  </a:cubicBezTo>
                  <a:cubicBezTo>
                    <a:pt x="1018" y="2410"/>
                    <a:pt x="972" y="1294"/>
                    <a:pt x="724" y="221"/>
                  </a:cubicBezTo>
                  <a:cubicBezTo>
                    <a:pt x="693" y="84"/>
                    <a:pt x="562" y="0"/>
                    <a:pt x="4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46"/>
            <p:cNvSpPr/>
            <p:nvPr/>
          </p:nvSpPr>
          <p:spPr>
            <a:xfrm>
              <a:off x="1189750" y="3967100"/>
              <a:ext cx="50950" cy="76525"/>
            </a:xfrm>
            <a:custGeom>
              <a:avLst/>
              <a:gdLst/>
              <a:ahLst/>
              <a:cxnLst/>
              <a:rect l="l" t="t" r="r" b="b"/>
              <a:pathLst>
                <a:path w="2038" h="3061" extrusionOk="0">
                  <a:moveTo>
                    <a:pt x="365" y="0"/>
                  </a:moveTo>
                  <a:cubicBezTo>
                    <a:pt x="190" y="0"/>
                    <a:pt x="0" y="148"/>
                    <a:pt x="3" y="355"/>
                  </a:cubicBezTo>
                  <a:cubicBezTo>
                    <a:pt x="11" y="1341"/>
                    <a:pt x="579" y="2276"/>
                    <a:pt x="1258" y="2954"/>
                  </a:cubicBezTo>
                  <a:cubicBezTo>
                    <a:pt x="1333" y="3029"/>
                    <a:pt x="1415" y="3061"/>
                    <a:pt x="1494" y="3061"/>
                  </a:cubicBezTo>
                  <a:cubicBezTo>
                    <a:pt x="1785" y="3061"/>
                    <a:pt x="2038" y="2632"/>
                    <a:pt x="1755" y="2361"/>
                  </a:cubicBezTo>
                  <a:cubicBezTo>
                    <a:pt x="1129" y="1758"/>
                    <a:pt x="858" y="1027"/>
                    <a:pt x="626" y="211"/>
                  </a:cubicBezTo>
                  <a:cubicBezTo>
                    <a:pt x="584" y="62"/>
                    <a:pt x="478" y="0"/>
                    <a:pt x="3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8" name="Google Shape;9238;p46"/>
          <p:cNvGrpSpPr/>
          <p:nvPr/>
        </p:nvGrpSpPr>
        <p:grpSpPr>
          <a:xfrm rot="2144115">
            <a:off x="782927" y="3989460"/>
            <a:ext cx="1414721" cy="1238082"/>
            <a:chOff x="4975700" y="3464175"/>
            <a:chExt cx="1916175" cy="1676925"/>
          </a:xfrm>
        </p:grpSpPr>
        <p:sp>
          <p:nvSpPr>
            <p:cNvPr id="9239" name="Google Shape;9239;p46"/>
            <p:cNvSpPr/>
            <p:nvPr/>
          </p:nvSpPr>
          <p:spPr>
            <a:xfrm>
              <a:off x="4975700" y="3464175"/>
              <a:ext cx="1916175" cy="1676925"/>
            </a:xfrm>
            <a:custGeom>
              <a:avLst/>
              <a:gdLst/>
              <a:ahLst/>
              <a:cxnLst/>
              <a:rect l="l" t="t" r="r" b="b"/>
              <a:pathLst>
                <a:path w="76647" h="67077" extrusionOk="0">
                  <a:moveTo>
                    <a:pt x="39335" y="1"/>
                  </a:moveTo>
                  <a:cubicBezTo>
                    <a:pt x="37215" y="1"/>
                    <a:pt x="35600" y="1035"/>
                    <a:pt x="34490" y="2240"/>
                  </a:cubicBezTo>
                  <a:cubicBezTo>
                    <a:pt x="33694" y="1792"/>
                    <a:pt x="32744" y="1567"/>
                    <a:pt x="31650" y="1567"/>
                  </a:cubicBezTo>
                  <a:cubicBezTo>
                    <a:pt x="31210" y="1567"/>
                    <a:pt x="30747" y="1603"/>
                    <a:pt x="30261" y="1676"/>
                  </a:cubicBezTo>
                  <a:cubicBezTo>
                    <a:pt x="27906" y="2030"/>
                    <a:pt x="26457" y="3285"/>
                    <a:pt x="25616" y="4636"/>
                  </a:cubicBezTo>
                  <a:cubicBezTo>
                    <a:pt x="24627" y="4081"/>
                    <a:pt x="23373" y="3618"/>
                    <a:pt x="21941" y="3618"/>
                  </a:cubicBezTo>
                  <a:cubicBezTo>
                    <a:pt x="21035" y="3618"/>
                    <a:pt x="20058" y="3803"/>
                    <a:pt x="19032" y="4267"/>
                  </a:cubicBezTo>
                  <a:cubicBezTo>
                    <a:pt x="16718" y="5312"/>
                    <a:pt x="15649" y="6946"/>
                    <a:pt x="15244" y="8485"/>
                  </a:cubicBezTo>
                  <a:cubicBezTo>
                    <a:pt x="14920" y="8441"/>
                    <a:pt x="14584" y="8417"/>
                    <a:pt x="14238" y="8417"/>
                  </a:cubicBezTo>
                  <a:cubicBezTo>
                    <a:pt x="12877" y="8417"/>
                    <a:pt x="11372" y="8798"/>
                    <a:pt x="9943" y="9891"/>
                  </a:cubicBezTo>
                  <a:cubicBezTo>
                    <a:pt x="8255" y="11180"/>
                    <a:pt x="7863" y="12598"/>
                    <a:pt x="7831" y="13561"/>
                  </a:cubicBezTo>
                  <a:cubicBezTo>
                    <a:pt x="7830" y="13603"/>
                    <a:pt x="7828" y="13643"/>
                    <a:pt x="7828" y="13684"/>
                  </a:cubicBezTo>
                  <a:cubicBezTo>
                    <a:pt x="6500" y="13938"/>
                    <a:pt x="5290" y="14697"/>
                    <a:pt x="4559" y="16164"/>
                  </a:cubicBezTo>
                  <a:cubicBezTo>
                    <a:pt x="3828" y="17628"/>
                    <a:pt x="3926" y="19136"/>
                    <a:pt x="4745" y="20382"/>
                  </a:cubicBezTo>
                  <a:cubicBezTo>
                    <a:pt x="3788" y="21339"/>
                    <a:pt x="2943" y="22306"/>
                    <a:pt x="2225" y="23270"/>
                  </a:cubicBezTo>
                  <a:cubicBezTo>
                    <a:pt x="1599" y="24098"/>
                    <a:pt x="1082" y="24915"/>
                    <a:pt x="737" y="25611"/>
                  </a:cubicBezTo>
                  <a:cubicBezTo>
                    <a:pt x="155" y="26756"/>
                    <a:pt x="0" y="27482"/>
                    <a:pt x="201" y="28160"/>
                  </a:cubicBezTo>
                  <a:cubicBezTo>
                    <a:pt x="780" y="30995"/>
                    <a:pt x="9957" y="59691"/>
                    <a:pt x="11009" y="62978"/>
                  </a:cubicBezTo>
                  <a:cubicBezTo>
                    <a:pt x="11063" y="63148"/>
                    <a:pt x="11142" y="63309"/>
                    <a:pt x="11241" y="63458"/>
                  </a:cubicBezTo>
                  <a:cubicBezTo>
                    <a:pt x="11252" y="63475"/>
                    <a:pt x="11280" y="63514"/>
                    <a:pt x="11292" y="63532"/>
                  </a:cubicBezTo>
                  <a:lnTo>
                    <a:pt x="11312" y="63560"/>
                  </a:lnTo>
                  <a:cubicBezTo>
                    <a:pt x="11335" y="63590"/>
                    <a:pt x="11367" y="63630"/>
                    <a:pt x="11406" y="63679"/>
                  </a:cubicBezTo>
                  <a:cubicBezTo>
                    <a:pt x="11416" y="63691"/>
                    <a:pt x="11426" y="63704"/>
                    <a:pt x="11436" y="63717"/>
                  </a:cubicBezTo>
                  <a:cubicBezTo>
                    <a:pt x="11472" y="63760"/>
                    <a:pt x="11514" y="63810"/>
                    <a:pt x="11566" y="63866"/>
                  </a:cubicBezTo>
                  <a:cubicBezTo>
                    <a:pt x="11569" y="63869"/>
                    <a:pt x="11572" y="63873"/>
                    <a:pt x="11575" y="63876"/>
                  </a:cubicBezTo>
                  <a:cubicBezTo>
                    <a:pt x="11628" y="63934"/>
                    <a:pt x="11688" y="63998"/>
                    <a:pt x="11724" y="64031"/>
                  </a:cubicBezTo>
                  <a:cubicBezTo>
                    <a:pt x="11738" y="64047"/>
                    <a:pt x="11757" y="64064"/>
                    <a:pt x="11774" y="64083"/>
                  </a:cubicBezTo>
                  <a:cubicBezTo>
                    <a:pt x="11843" y="64148"/>
                    <a:pt x="11921" y="64223"/>
                    <a:pt x="12027" y="64315"/>
                  </a:cubicBezTo>
                  <a:cubicBezTo>
                    <a:pt x="12112" y="64389"/>
                    <a:pt x="12206" y="64466"/>
                    <a:pt x="12337" y="64568"/>
                  </a:cubicBezTo>
                  <a:cubicBezTo>
                    <a:pt x="12436" y="64644"/>
                    <a:pt x="12546" y="64724"/>
                    <a:pt x="12695" y="64828"/>
                  </a:cubicBezTo>
                  <a:cubicBezTo>
                    <a:pt x="12814" y="64909"/>
                    <a:pt x="12943" y="64992"/>
                    <a:pt x="13110" y="65093"/>
                  </a:cubicBezTo>
                  <a:cubicBezTo>
                    <a:pt x="13247" y="65176"/>
                    <a:pt x="13394" y="65259"/>
                    <a:pt x="13592" y="65363"/>
                  </a:cubicBezTo>
                  <a:cubicBezTo>
                    <a:pt x="13747" y="65446"/>
                    <a:pt x="13914" y="65528"/>
                    <a:pt x="14132" y="65628"/>
                  </a:cubicBezTo>
                  <a:cubicBezTo>
                    <a:pt x="14308" y="65709"/>
                    <a:pt x="14496" y="65789"/>
                    <a:pt x="14737" y="65883"/>
                  </a:cubicBezTo>
                  <a:cubicBezTo>
                    <a:pt x="14934" y="65961"/>
                    <a:pt x="15145" y="66037"/>
                    <a:pt x="15331" y="66098"/>
                  </a:cubicBezTo>
                  <a:cubicBezTo>
                    <a:pt x="15345" y="66103"/>
                    <a:pt x="15394" y="66121"/>
                    <a:pt x="15408" y="66125"/>
                  </a:cubicBezTo>
                  <a:cubicBezTo>
                    <a:pt x="15631" y="66199"/>
                    <a:pt x="15864" y="66269"/>
                    <a:pt x="16151" y="66349"/>
                  </a:cubicBezTo>
                  <a:cubicBezTo>
                    <a:pt x="16397" y="66416"/>
                    <a:pt x="16656" y="66481"/>
                    <a:pt x="16963" y="66550"/>
                  </a:cubicBezTo>
                  <a:cubicBezTo>
                    <a:pt x="17238" y="66611"/>
                    <a:pt x="17529" y="66668"/>
                    <a:pt x="17854" y="66724"/>
                  </a:cubicBezTo>
                  <a:cubicBezTo>
                    <a:pt x="19220" y="66960"/>
                    <a:pt x="20718" y="67077"/>
                    <a:pt x="22344" y="67077"/>
                  </a:cubicBezTo>
                  <a:cubicBezTo>
                    <a:pt x="27580" y="67077"/>
                    <a:pt x="34149" y="65859"/>
                    <a:pt x="41959" y="63438"/>
                  </a:cubicBezTo>
                  <a:cubicBezTo>
                    <a:pt x="42503" y="63269"/>
                    <a:pt x="43056" y="63093"/>
                    <a:pt x="43613" y="62912"/>
                  </a:cubicBezTo>
                  <a:lnTo>
                    <a:pt x="43950" y="62803"/>
                  </a:lnTo>
                  <a:cubicBezTo>
                    <a:pt x="44487" y="62627"/>
                    <a:pt x="45032" y="62446"/>
                    <a:pt x="45588" y="62257"/>
                  </a:cubicBezTo>
                  <a:cubicBezTo>
                    <a:pt x="46301" y="62014"/>
                    <a:pt x="46990" y="61772"/>
                    <a:pt x="47668" y="61531"/>
                  </a:cubicBezTo>
                  <a:lnTo>
                    <a:pt x="49348" y="60923"/>
                  </a:lnTo>
                  <a:cubicBezTo>
                    <a:pt x="73381" y="52117"/>
                    <a:pt x="76284" y="44590"/>
                    <a:pt x="76536" y="43762"/>
                  </a:cubicBezTo>
                  <a:cubicBezTo>
                    <a:pt x="76645" y="43403"/>
                    <a:pt x="76646" y="43021"/>
                    <a:pt x="76540" y="42663"/>
                  </a:cubicBezTo>
                  <a:cubicBezTo>
                    <a:pt x="66880" y="9919"/>
                    <a:pt x="65987" y="8432"/>
                    <a:pt x="65659" y="8027"/>
                  </a:cubicBezTo>
                  <a:cubicBezTo>
                    <a:pt x="65222" y="7475"/>
                    <a:pt x="64373" y="6902"/>
                    <a:pt x="63151" y="6335"/>
                  </a:cubicBezTo>
                  <a:cubicBezTo>
                    <a:pt x="62093" y="5828"/>
                    <a:pt x="60438" y="5173"/>
                    <a:pt x="58129" y="4647"/>
                  </a:cubicBezTo>
                  <a:cubicBezTo>
                    <a:pt x="58145" y="3537"/>
                    <a:pt x="57663" y="2787"/>
                    <a:pt x="57272" y="2363"/>
                  </a:cubicBezTo>
                  <a:cubicBezTo>
                    <a:pt x="56657" y="1693"/>
                    <a:pt x="55896" y="1417"/>
                    <a:pt x="55078" y="1417"/>
                  </a:cubicBezTo>
                  <a:cubicBezTo>
                    <a:pt x="54270" y="1417"/>
                    <a:pt x="53407" y="1686"/>
                    <a:pt x="52572" y="2113"/>
                  </a:cubicBezTo>
                  <a:cubicBezTo>
                    <a:pt x="51706" y="1022"/>
                    <a:pt x="50338" y="73"/>
                    <a:pt x="48327" y="45"/>
                  </a:cubicBezTo>
                  <a:cubicBezTo>
                    <a:pt x="48302" y="45"/>
                    <a:pt x="48276" y="45"/>
                    <a:pt x="48251" y="45"/>
                  </a:cubicBezTo>
                  <a:cubicBezTo>
                    <a:pt x="46426" y="45"/>
                    <a:pt x="45024" y="917"/>
                    <a:pt x="44029" y="1999"/>
                  </a:cubicBezTo>
                  <a:cubicBezTo>
                    <a:pt x="42954" y="962"/>
                    <a:pt x="41406" y="7"/>
                    <a:pt x="39348" y="1"/>
                  </a:cubicBezTo>
                  <a:cubicBezTo>
                    <a:pt x="39344" y="1"/>
                    <a:pt x="39339" y="1"/>
                    <a:pt x="39335" y="1"/>
                  </a:cubicBezTo>
                  <a:close/>
                </a:path>
              </a:pathLst>
            </a:custGeom>
            <a:solidFill>
              <a:srgbClr val="1D1E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40" name="Google Shape;9240;p46"/>
            <p:cNvSpPr/>
            <p:nvPr/>
          </p:nvSpPr>
          <p:spPr>
            <a:xfrm>
              <a:off x="5025250" y="3605475"/>
              <a:ext cx="1818025" cy="1487675"/>
            </a:xfrm>
            <a:custGeom>
              <a:avLst/>
              <a:gdLst/>
              <a:ahLst/>
              <a:cxnLst/>
              <a:rect l="l" t="t" r="r" b="b"/>
              <a:pathLst>
                <a:path w="72721" h="59507" extrusionOk="0">
                  <a:moveTo>
                    <a:pt x="47466" y="1"/>
                  </a:moveTo>
                  <a:cubicBezTo>
                    <a:pt x="42417" y="1"/>
                    <a:pt x="36007" y="829"/>
                    <a:pt x="28140" y="3269"/>
                  </a:cubicBezTo>
                  <a:cubicBezTo>
                    <a:pt x="5468" y="10300"/>
                    <a:pt x="1" y="20683"/>
                    <a:pt x="74" y="21996"/>
                  </a:cubicBezTo>
                  <a:cubicBezTo>
                    <a:pt x="149" y="23310"/>
                    <a:pt x="10851" y="56741"/>
                    <a:pt x="10851" y="56741"/>
                  </a:cubicBezTo>
                  <a:cubicBezTo>
                    <a:pt x="10851" y="56741"/>
                    <a:pt x="12649" y="59506"/>
                    <a:pt x="20329" y="59506"/>
                  </a:cubicBezTo>
                  <a:cubicBezTo>
                    <a:pt x="25185" y="59506"/>
                    <a:pt x="32394" y="58401"/>
                    <a:pt x="42987" y="54792"/>
                  </a:cubicBezTo>
                  <a:cubicBezTo>
                    <a:pt x="70333" y="45476"/>
                    <a:pt x="72720" y="37552"/>
                    <a:pt x="72720" y="37552"/>
                  </a:cubicBezTo>
                  <a:cubicBezTo>
                    <a:pt x="72720" y="37552"/>
                    <a:pt x="62985" y="4545"/>
                    <a:pt x="62181" y="3570"/>
                  </a:cubicBezTo>
                  <a:cubicBezTo>
                    <a:pt x="61657" y="2932"/>
                    <a:pt x="56969" y="1"/>
                    <a:pt x="47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41" name="Google Shape;9241;p46"/>
            <p:cNvSpPr/>
            <p:nvPr/>
          </p:nvSpPr>
          <p:spPr>
            <a:xfrm>
              <a:off x="5017350" y="3608425"/>
              <a:ext cx="1571975" cy="570075"/>
            </a:xfrm>
            <a:custGeom>
              <a:avLst/>
              <a:gdLst/>
              <a:ahLst/>
              <a:cxnLst/>
              <a:rect l="l" t="t" r="r" b="b"/>
              <a:pathLst>
                <a:path w="62879" h="22803" extrusionOk="0">
                  <a:moveTo>
                    <a:pt x="47859" y="0"/>
                  </a:moveTo>
                  <a:cubicBezTo>
                    <a:pt x="42578" y="0"/>
                    <a:pt x="35820" y="867"/>
                    <a:pt x="27499" y="3447"/>
                  </a:cubicBezTo>
                  <a:cubicBezTo>
                    <a:pt x="4407" y="10609"/>
                    <a:pt x="0" y="21696"/>
                    <a:pt x="390" y="21878"/>
                  </a:cubicBezTo>
                  <a:cubicBezTo>
                    <a:pt x="585" y="21969"/>
                    <a:pt x="4024" y="22803"/>
                    <a:pt x="9702" y="22803"/>
                  </a:cubicBezTo>
                  <a:cubicBezTo>
                    <a:pt x="15440" y="22803"/>
                    <a:pt x="23463" y="21951"/>
                    <a:pt x="32732" y="18621"/>
                  </a:cubicBezTo>
                  <a:cubicBezTo>
                    <a:pt x="51174" y="11994"/>
                    <a:pt x="62879" y="3957"/>
                    <a:pt x="62497" y="3452"/>
                  </a:cubicBezTo>
                  <a:cubicBezTo>
                    <a:pt x="61952" y="2730"/>
                    <a:pt x="57233" y="0"/>
                    <a:pt x="47859" y="0"/>
                  </a:cubicBezTo>
                  <a:close/>
                </a:path>
              </a:pathLst>
            </a:custGeom>
            <a:solidFill>
              <a:srgbClr val="E9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42" name="Google Shape;9242;p46"/>
            <p:cNvSpPr/>
            <p:nvPr/>
          </p:nvSpPr>
          <p:spPr>
            <a:xfrm>
              <a:off x="5110300" y="3667250"/>
              <a:ext cx="1338400" cy="448475"/>
            </a:xfrm>
            <a:custGeom>
              <a:avLst/>
              <a:gdLst/>
              <a:ahLst/>
              <a:cxnLst/>
              <a:rect l="l" t="t" r="r" b="b"/>
              <a:pathLst>
                <a:path w="53536" h="17939" extrusionOk="0">
                  <a:moveTo>
                    <a:pt x="47237" y="1"/>
                  </a:moveTo>
                  <a:cubicBezTo>
                    <a:pt x="42037" y="1"/>
                    <a:pt x="33865" y="1058"/>
                    <a:pt x="25098" y="3776"/>
                  </a:cubicBezTo>
                  <a:cubicBezTo>
                    <a:pt x="10646" y="8259"/>
                    <a:pt x="0" y="15276"/>
                    <a:pt x="559" y="17077"/>
                  </a:cubicBezTo>
                  <a:cubicBezTo>
                    <a:pt x="735" y="17646"/>
                    <a:pt x="2140" y="17939"/>
                    <a:pt x="4413" y="17939"/>
                  </a:cubicBezTo>
                  <a:cubicBezTo>
                    <a:pt x="9338" y="17939"/>
                    <a:pt x="18338" y="16565"/>
                    <a:pt x="27757" y="13643"/>
                  </a:cubicBezTo>
                  <a:cubicBezTo>
                    <a:pt x="41526" y="9374"/>
                    <a:pt x="53536" y="3047"/>
                    <a:pt x="52954" y="1169"/>
                  </a:cubicBezTo>
                  <a:cubicBezTo>
                    <a:pt x="52730" y="445"/>
                    <a:pt x="50608" y="1"/>
                    <a:pt x="472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43" name="Google Shape;9243;p46"/>
            <p:cNvSpPr/>
            <p:nvPr/>
          </p:nvSpPr>
          <p:spPr>
            <a:xfrm>
              <a:off x="5915025" y="3716025"/>
              <a:ext cx="642000" cy="346075"/>
            </a:xfrm>
            <a:custGeom>
              <a:avLst/>
              <a:gdLst/>
              <a:ahLst/>
              <a:cxnLst/>
              <a:rect l="l" t="t" r="r" b="b"/>
              <a:pathLst>
                <a:path w="25680" h="13843" extrusionOk="0">
                  <a:moveTo>
                    <a:pt x="25086" y="0"/>
                  </a:moveTo>
                  <a:cubicBezTo>
                    <a:pt x="24983" y="0"/>
                    <a:pt x="24879" y="32"/>
                    <a:pt x="24785" y="97"/>
                  </a:cubicBezTo>
                  <a:cubicBezTo>
                    <a:pt x="16500" y="5867"/>
                    <a:pt x="8025" y="10387"/>
                    <a:pt x="280" y="13170"/>
                  </a:cubicBezTo>
                  <a:lnTo>
                    <a:pt x="0" y="13285"/>
                  </a:lnTo>
                  <a:lnTo>
                    <a:pt x="78" y="13557"/>
                  </a:lnTo>
                  <a:lnTo>
                    <a:pt x="176" y="13842"/>
                  </a:lnTo>
                  <a:lnTo>
                    <a:pt x="453" y="13782"/>
                  </a:lnTo>
                  <a:cubicBezTo>
                    <a:pt x="1217" y="13617"/>
                    <a:pt x="1970" y="13417"/>
                    <a:pt x="2718" y="13185"/>
                  </a:cubicBezTo>
                  <a:cubicBezTo>
                    <a:pt x="6579" y="11987"/>
                    <a:pt x="10239" y="9981"/>
                    <a:pt x="13795" y="8030"/>
                  </a:cubicBezTo>
                  <a:lnTo>
                    <a:pt x="14358" y="7722"/>
                  </a:lnTo>
                  <a:cubicBezTo>
                    <a:pt x="18095" y="5676"/>
                    <a:pt x="21957" y="3562"/>
                    <a:pt x="25390" y="978"/>
                  </a:cubicBezTo>
                  <a:cubicBezTo>
                    <a:pt x="25631" y="798"/>
                    <a:pt x="25679" y="458"/>
                    <a:pt x="25499" y="218"/>
                  </a:cubicBezTo>
                  <a:cubicBezTo>
                    <a:pt x="25396" y="75"/>
                    <a:pt x="25243" y="0"/>
                    <a:pt x="25086" y="0"/>
                  </a:cubicBezTo>
                  <a:close/>
                </a:path>
              </a:pathLst>
            </a:custGeom>
            <a:solidFill>
              <a:srgbClr val="1D1E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44" name="Google Shape;9244;p46"/>
            <p:cNvSpPr/>
            <p:nvPr/>
          </p:nvSpPr>
          <p:spPr>
            <a:xfrm>
              <a:off x="5049950" y="4139900"/>
              <a:ext cx="282225" cy="52625"/>
            </a:xfrm>
            <a:custGeom>
              <a:avLst/>
              <a:gdLst/>
              <a:ahLst/>
              <a:cxnLst/>
              <a:rect l="l" t="t" r="r" b="b"/>
              <a:pathLst>
                <a:path w="11289" h="2105" extrusionOk="0">
                  <a:moveTo>
                    <a:pt x="579" y="0"/>
                  </a:moveTo>
                  <a:cubicBezTo>
                    <a:pt x="394" y="0"/>
                    <a:pt x="221" y="103"/>
                    <a:pt x="129" y="286"/>
                  </a:cubicBezTo>
                  <a:cubicBezTo>
                    <a:pt x="0" y="539"/>
                    <a:pt x="92" y="831"/>
                    <a:pt x="341" y="963"/>
                  </a:cubicBezTo>
                  <a:cubicBezTo>
                    <a:pt x="2087" y="1885"/>
                    <a:pt x="4335" y="2104"/>
                    <a:pt x="6526" y="2104"/>
                  </a:cubicBezTo>
                  <a:cubicBezTo>
                    <a:pt x="7589" y="2104"/>
                    <a:pt x="8639" y="2053"/>
                    <a:pt x="9612" y="2005"/>
                  </a:cubicBezTo>
                  <a:cubicBezTo>
                    <a:pt x="10085" y="1982"/>
                    <a:pt x="10542" y="1960"/>
                    <a:pt x="10977" y="1945"/>
                  </a:cubicBezTo>
                  <a:lnTo>
                    <a:pt x="11288" y="1909"/>
                  </a:lnTo>
                  <a:lnTo>
                    <a:pt x="11269" y="1309"/>
                  </a:lnTo>
                  <a:lnTo>
                    <a:pt x="10984" y="1287"/>
                  </a:lnTo>
                  <a:cubicBezTo>
                    <a:pt x="10162" y="1231"/>
                    <a:pt x="9295" y="1214"/>
                    <a:pt x="8378" y="1197"/>
                  </a:cubicBezTo>
                  <a:cubicBezTo>
                    <a:pt x="5701" y="1145"/>
                    <a:pt x="2931" y="1092"/>
                    <a:pt x="810" y="55"/>
                  </a:cubicBezTo>
                  <a:cubicBezTo>
                    <a:pt x="734" y="18"/>
                    <a:pt x="656" y="0"/>
                    <a:pt x="579" y="0"/>
                  </a:cubicBezTo>
                  <a:close/>
                </a:path>
              </a:pathLst>
            </a:custGeom>
            <a:solidFill>
              <a:srgbClr val="1D1E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45" name="Google Shape;9245;p46"/>
            <p:cNvSpPr/>
            <p:nvPr/>
          </p:nvSpPr>
          <p:spPr>
            <a:xfrm>
              <a:off x="5083175" y="3477325"/>
              <a:ext cx="1344700" cy="721575"/>
            </a:xfrm>
            <a:custGeom>
              <a:avLst/>
              <a:gdLst/>
              <a:ahLst/>
              <a:cxnLst/>
              <a:rect l="l" t="t" r="r" b="b"/>
              <a:pathLst>
                <a:path w="53788" h="28863" extrusionOk="0">
                  <a:moveTo>
                    <a:pt x="34578" y="1"/>
                  </a:moveTo>
                  <a:cubicBezTo>
                    <a:pt x="31358" y="1"/>
                    <a:pt x="30098" y="3810"/>
                    <a:pt x="30098" y="3810"/>
                  </a:cubicBezTo>
                  <a:cubicBezTo>
                    <a:pt x="30098" y="3810"/>
                    <a:pt x="29712" y="1471"/>
                    <a:pt x="26618" y="1471"/>
                  </a:cubicBezTo>
                  <a:cubicBezTo>
                    <a:pt x="26343" y="1471"/>
                    <a:pt x="26046" y="1489"/>
                    <a:pt x="25727" y="1529"/>
                  </a:cubicBezTo>
                  <a:cubicBezTo>
                    <a:pt x="21814" y="2022"/>
                    <a:pt x="21753" y="6164"/>
                    <a:pt x="21753" y="6164"/>
                  </a:cubicBezTo>
                  <a:cubicBezTo>
                    <a:pt x="21753" y="6164"/>
                    <a:pt x="19577" y="3429"/>
                    <a:pt x="16704" y="3429"/>
                  </a:cubicBezTo>
                  <a:cubicBezTo>
                    <a:pt x="16076" y="3429"/>
                    <a:pt x="15415" y="3560"/>
                    <a:pt x="14736" y="3879"/>
                  </a:cubicBezTo>
                  <a:cubicBezTo>
                    <a:pt x="10952" y="5655"/>
                    <a:pt x="12117" y="9602"/>
                    <a:pt x="12117" y="9602"/>
                  </a:cubicBezTo>
                  <a:cubicBezTo>
                    <a:pt x="12117" y="9602"/>
                    <a:pt x="10711" y="8609"/>
                    <a:pt x="8925" y="8609"/>
                  </a:cubicBezTo>
                  <a:cubicBezTo>
                    <a:pt x="7989" y="8609"/>
                    <a:pt x="6949" y="8882"/>
                    <a:pt x="5952" y="9714"/>
                  </a:cubicBezTo>
                  <a:cubicBezTo>
                    <a:pt x="3055" y="12132"/>
                    <a:pt x="5856" y="14879"/>
                    <a:pt x="5856" y="14879"/>
                  </a:cubicBezTo>
                  <a:cubicBezTo>
                    <a:pt x="5856" y="14879"/>
                    <a:pt x="4788" y="14334"/>
                    <a:pt x="3633" y="14334"/>
                  </a:cubicBezTo>
                  <a:cubicBezTo>
                    <a:pt x="2706" y="14334"/>
                    <a:pt x="1723" y="14685"/>
                    <a:pt x="1193" y="15952"/>
                  </a:cubicBezTo>
                  <a:cubicBezTo>
                    <a:pt x="1" y="18794"/>
                    <a:pt x="3287" y="20270"/>
                    <a:pt x="3287" y="20270"/>
                  </a:cubicBezTo>
                  <a:cubicBezTo>
                    <a:pt x="3287" y="20270"/>
                    <a:pt x="730" y="21168"/>
                    <a:pt x="1489" y="23992"/>
                  </a:cubicBezTo>
                  <a:cubicBezTo>
                    <a:pt x="1849" y="25331"/>
                    <a:pt x="3135" y="25683"/>
                    <a:pt x="4387" y="25683"/>
                  </a:cubicBezTo>
                  <a:cubicBezTo>
                    <a:pt x="5774" y="25683"/>
                    <a:pt x="7119" y="25251"/>
                    <a:pt x="7119" y="25251"/>
                  </a:cubicBezTo>
                  <a:cubicBezTo>
                    <a:pt x="7119" y="25251"/>
                    <a:pt x="7513" y="28690"/>
                    <a:pt x="10695" y="28857"/>
                  </a:cubicBezTo>
                  <a:cubicBezTo>
                    <a:pt x="10766" y="28861"/>
                    <a:pt x="10836" y="28863"/>
                    <a:pt x="10905" y="28863"/>
                  </a:cubicBezTo>
                  <a:cubicBezTo>
                    <a:pt x="13977" y="28863"/>
                    <a:pt x="16184" y="25317"/>
                    <a:pt x="16184" y="25317"/>
                  </a:cubicBezTo>
                  <a:cubicBezTo>
                    <a:pt x="16184" y="25317"/>
                    <a:pt x="18062" y="27512"/>
                    <a:pt x="20275" y="27512"/>
                  </a:cubicBezTo>
                  <a:cubicBezTo>
                    <a:pt x="20597" y="27512"/>
                    <a:pt x="20927" y="27466"/>
                    <a:pt x="21258" y="27359"/>
                  </a:cubicBezTo>
                  <a:cubicBezTo>
                    <a:pt x="23867" y="26518"/>
                    <a:pt x="24650" y="22930"/>
                    <a:pt x="24650" y="22930"/>
                  </a:cubicBezTo>
                  <a:cubicBezTo>
                    <a:pt x="24650" y="22930"/>
                    <a:pt x="26137" y="24829"/>
                    <a:pt x="28837" y="24829"/>
                  </a:cubicBezTo>
                  <a:cubicBezTo>
                    <a:pt x="29700" y="24829"/>
                    <a:pt x="30688" y="24635"/>
                    <a:pt x="31790" y="24122"/>
                  </a:cubicBezTo>
                  <a:cubicBezTo>
                    <a:pt x="36338" y="22008"/>
                    <a:pt x="35837" y="19067"/>
                    <a:pt x="35837" y="19067"/>
                  </a:cubicBezTo>
                  <a:lnTo>
                    <a:pt x="35837" y="19067"/>
                  </a:lnTo>
                  <a:cubicBezTo>
                    <a:pt x="35837" y="19067"/>
                    <a:pt x="37191" y="19991"/>
                    <a:pt x="39008" y="19991"/>
                  </a:cubicBezTo>
                  <a:cubicBezTo>
                    <a:pt x="39691" y="19991"/>
                    <a:pt x="40438" y="19861"/>
                    <a:pt x="41204" y="19502"/>
                  </a:cubicBezTo>
                  <a:cubicBezTo>
                    <a:pt x="44009" y="18187"/>
                    <a:pt x="44141" y="13337"/>
                    <a:pt x="44141" y="13337"/>
                  </a:cubicBezTo>
                  <a:cubicBezTo>
                    <a:pt x="44141" y="13337"/>
                    <a:pt x="45863" y="16109"/>
                    <a:pt x="48172" y="16109"/>
                  </a:cubicBezTo>
                  <a:cubicBezTo>
                    <a:pt x="48636" y="16109"/>
                    <a:pt x="49124" y="15997"/>
                    <a:pt x="49627" y="15728"/>
                  </a:cubicBezTo>
                  <a:cubicBezTo>
                    <a:pt x="52629" y="14121"/>
                    <a:pt x="49055" y="10646"/>
                    <a:pt x="49055" y="10645"/>
                  </a:cubicBezTo>
                  <a:lnTo>
                    <a:pt x="49055" y="10645"/>
                  </a:lnTo>
                  <a:cubicBezTo>
                    <a:pt x="49055" y="10646"/>
                    <a:pt x="50189" y="11191"/>
                    <a:pt x="51272" y="11191"/>
                  </a:cubicBezTo>
                  <a:cubicBezTo>
                    <a:pt x="52036" y="11191"/>
                    <a:pt x="52774" y="10919"/>
                    <a:pt x="53071" y="9994"/>
                  </a:cubicBezTo>
                  <a:cubicBezTo>
                    <a:pt x="53787" y="7754"/>
                    <a:pt x="51297" y="6688"/>
                    <a:pt x="51297" y="6688"/>
                  </a:cubicBezTo>
                  <a:cubicBezTo>
                    <a:pt x="51297" y="6688"/>
                    <a:pt x="53117" y="4134"/>
                    <a:pt x="51929" y="2716"/>
                  </a:cubicBezTo>
                  <a:cubicBezTo>
                    <a:pt x="51678" y="2416"/>
                    <a:pt x="51351" y="2298"/>
                    <a:pt x="50991" y="2298"/>
                  </a:cubicBezTo>
                  <a:cubicBezTo>
                    <a:pt x="49644" y="2298"/>
                    <a:pt x="47833" y="3948"/>
                    <a:pt x="47833" y="3948"/>
                  </a:cubicBezTo>
                  <a:cubicBezTo>
                    <a:pt x="47833" y="3948"/>
                    <a:pt x="47062" y="610"/>
                    <a:pt x="44031" y="439"/>
                  </a:cubicBezTo>
                  <a:cubicBezTo>
                    <a:pt x="43966" y="435"/>
                    <a:pt x="43902" y="434"/>
                    <a:pt x="43839" y="434"/>
                  </a:cubicBezTo>
                  <a:cubicBezTo>
                    <a:pt x="40953" y="434"/>
                    <a:pt x="39912" y="4197"/>
                    <a:pt x="39912" y="4197"/>
                  </a:cubicBezTo>
                  <a:cubicBezTo>
                    <a:pt x="39912" y="4197"/>
                    <a:pt x="38115" y="153"/>
                    <a:pt x="34760" y="5"/>
                  </a:cubicBezTo>
                  <a:cubicBezTo>
                    <a:pt x="34698" y="2"/>
                    <a:pt x="34638" y="1"/>
                    <a:pt x="34578" y="1"/>
                  </a:cubicBezTo>
                  <a:close/>
                </a:path>
              </a:pathLst>
            </a:custGeom>
            <a:solidFill>
              <a:srgbClr val="FFFFFF"/>
            </a:solidFill>
            <a:ln w="15225" cap="flat" cmpd="sng">
              <a:solidFill>
                <a:srgbClr val="000000"/>
              </a:solidFill>
              <a:prstDash val="solid"/>
              <a:miter lim="14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46" name="Google Shape;9246;p46"/>
            <p:cNvSpPr/>
            <p:nvPr/>
          </p:nvSpPr>
          <p:spPr>
            <a:xfrm>
              <a:off x="5610275" y="3919900"/>
              <a:ext cx="94975" cy="58625"/>
            </a:xfrm>
            <a:custGeom>
              <a:avLst/>
              <a:gdLst/>
              <a:ahLst/>
              <a:cxnLst/>
              <a:rect l="l" t="t" r="r" b="b"/>
              <a:pathLst>
                <a:path w="3799" h="2345" extrusionOk="0">
                  <a:moveTo>
                    <a:pt x="2552" y="1"/>
                  </a:moveTo>
                  <a:cubicBezTo>
                    <a:pt x="2009" y="1"/>
                    <a:pt x="1454" y="180"/>
                    <a:pt x="1041" y="471"/>
                  </a:cubicBezTo>
                  <a:cubicBezTo>
                    <a:pt x="345" y="964"/>
                    <a:pt x="57" y="1617"/>
                    <a:pt x="7" y="2233"/>
                  </a:cubicBezTo>
                  <a:cubicBezTo>
                    <a:pt x="1" y="2310"/>
                    <a:pt x="82" y="2345"/>
                    <a:pt x="176" y="2345"/>
                  </a:cubicBezTo>
                  <a:cubicBezTo>
                    <a:pt x="278" y="2345"/>
                    <a:pt x="396" y="2304"/>
                    <a:pt x="429" y="2232"/>
                  </a:cubicBezTo>
                  <a:cubicBezTo>
                    <a:pt x="673" y="1718"/>
                    <a:pt x="1391" y="646"/>
                    <a:pt x="2419" y="646"/>
                  </a:cubicBezTo>
                  <a:cubicBezTo>
                    <a:pt x="2563" y="646"/>
                    <a:pt x="2712" y="667"/>
                    <a:pt x="2868" y="713"/>
                  </a:cubicBezTo>
                  <a:cubicBezTo>
                    <a:pt x="2929" y="731"/>
                    <a:pt x="2991" y="739"/>
                    <a:pt x="3051" y="739"/>
                  </a:cubicBezTo>
                  <a:cubicBezTo>
                    <a:pt x="3464" y="739"/>
                    <a:pt x="3798" y="353"/>
                    <a:pt x="3419" y="179"/>
                  </a:cubicBezTo>
                  <a:cubicBezTo>
                    <a:pt x="3152" y="56"/>
                    <a:pt x="2853" y="1"/>
                    <a:pt x="25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47" name="Google Shape;9247;p46"/>
            <p:cNvSpPr/>
            <p:nvPr/>
          </p:nvSpPr>
          <p:spPr>
            <a:xfrm>
              <a:off x="5341550" y="3822825"/>
              <a:ext cx="146725" cy="155775"/>
            </a:xfrm>
            <a:custGeom>
              <a:avLst/>
              <a:gdLst/>
              <a:ahLst/>
              <a:cxnLst/>
              <a:rect l="l" t="t" r="r" b="b"/>
              <a:pathLst>
                <a:path w="5869" h="6231" extrusionOk="0">
                  <a:moveTo>
                    <a:pt x="3382" y="1"/>
                  </a:moveTo>
                  <a:cubicBezTo>
                    <a:pt x="2440" y="1"/>
                    <a:pt x="1547" y="403"/>
                    <a:pt x="946" y="1234"/>
                  </a:cubicBezTo>
                  <a:cubicBezTo>
                    <a:pt x="1" y="2546"/>
                    <a:pt x="18" y="4652"/>
                    <a:pt x="1077" y="6131"/>
                  </a:cubicBezTo>
                  <a:cubicBezTo>
                    <a:pt x="1127" y="6201"/>
                    <a:pt x="1186" y="6230"/>
                    <a:pt x="1240" y="6230"/>
                  </a:cubicBezTo>
                  <a:cubicBezTo>
                    <a:pt x="1355" y="6230"/>
                    <a:pt x="1444" y="6093"/>
                    <a:pt x="1369" y="5923"/>
                  </a:cubicBezTo>
                  <a:cubicBezTo>
                    <a:pt x="220" y="3341"/>
                    <a:pt x="1553" y="1010"/>
                    <a:pt x="3570" y="1010"/>
                  </a:cubicBezTo>
                  <a:cubicBezTo>
                    <a:pt x="4062" y="1010"/>
                    <a:pt x="4595" y="1149"/>
                    <a:pt x="5143" y="1457"/>
                  </a:cubicBezTo>
                  <a:cubicBezTo>
                    <a:pt x="5213" y="1497"/>
                    <a:pt x="5280" y="1514"/>
                    <a:pt x="5341" y="1514"/>
                  </a:cubicBezTo>
                  <a:cubicBezTo>
                    <a:pt x="5695" y="1514"/>
                    <a:pt x="5869" y="932"/>
                    <a:pt x="5469" y="665"/>
                  </a:cubicBezTo>
                  <a:cubicBezTo>
                    <a:pt x="4815" y="226"/>
                    <a:pt x="4085" y="1"/>
                    <a:pt x="33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48" name="Google Shape;9248;p46"/>
            <p:cNvSpPr/>
            <p:nvPr/>
          </p:nvSpPr>
          <p:spPr>
            <a:xfrm>
              <a:off x="5375825" y="3876075"/>
              <a:ext cx="33650" cy="73150"/>
            </a:xfrm>
            <a:custGeom>
              <a:avLst/>
              <a:gdLst/>
              <a:ahLst/>
              <a:cxnLst/>
              <a:rect l="l" t="t" r="r" b="b"/>
              <a:pathLst>
                <a:path w="1346" h="2926" extrusionOk="0">
                  <a:moveTo>
                    <a:pt x="973" y="0"/>
                  </a:moveTo>
                  <a:cubicBezTo>
                    <a:pt x="932" y="0"/>
                    <a:pt x="891" y="15"/>
                    <a:pt x="852" y="51"/>
                  </a:cubicBezTo>
                  <a:cubicBezTo>
                    <a:pt x="148" y="680"/>
                    <a:pt x="1" y="1863"/>
                    <a:pt x="487" y="2853"/>
                  </a:cubicBezTo>
                  <a:cubicBezTo>
                    <a:pt x="511" y="2904"/>
                    <a:pt x="552" y="2925"/>
                    <a:pt x="592" y="2925"/>
                  </a:cubicBezTo>
                  <a:cubicBezTo>
                    <a:pt x="669" y="2925"/>
                    <a:pt x="744" y="2847"/>
                    <a:pt x="704" y="2746"/>
                  </a:cubicBezTo>
                  <a:lnTo>
                    <a:pt x="704" y="2746"/>
                  </a:lnTo>
                  <a:lnTo>
                    <a:pt x="704" y="2747"/>
                  </a:lnTo>
                  <a:cubicBezTo>
                    <a:pt x="379" y="1915"/>
                    <a:pt x="558" y="1026"/>
                    <a:pt x="1143" y="544"/>
                  </a:cubicBezTo>
                  <a:cubicBezTo>
                    <a:pt x="1345" y="377"/>
                    <a:pt x="1172" y="0"/>
                    <a:pt x="9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49" name="Google Shape;9249;p46"/>
            <p:cNvSpPr/>
            <p:nvPr/>
          </p:nvSpPr>
          <p:spPr>
            <a:xfrm>
              <a:off x="5844725" y="3697550"/>
              <a:ext cx="202525" cy="90075"/>
            </a:xfrm>
            <a:custGeom>
              <a:avLst/>
              <a:gdLst/>
              <a:ahLst/>
              <a:cxnLst/>
              <a:rect l="l" t="t" r="r" b="b"/>
              <a:pathLst>
                <a:path w="8101" h="3603" extrusionOk="0">
                  <a:moveTo>
                    <a:pt x="4818" y="1"/>
                  </a:moveTo>
                  <a:cubicBezTo>
                    <a:pt x="3982" y="1"/>
                    <a:pt x="3132" y="388"/>
                    <a:pt x="2686" y="1150"/>
                  </a:cubicBezTo>
                  <a:cubicBezTo>
                    <a:pt x="2417" y="1006"/>
                    <a:pt x="2139" y="938"/>
                    <a:pt x="1873" y="938"/>
                  </a:cubicBezTo>
                  <a:cubicBezTo>
                    <a:pt x="853" y="938"/>
                    <a:pt x="1" y="1934"/>
                    <a:pt x="415" y="3448"/>
                  </a:cubicBezTo>
                  <a:cubicBezTo>
                    <a:pt x="443" y="3546"/>
                    <a:pt x="529" y="3602"/>
                    <a:pt x="606" y="3602"/>
                  </a:cubicBezTo>
                  <a:cubicBezTo>
                    <a:pt x="680" y="3602"/>
                    <a:pt x="745" y="3550"/>
                    <a:pt x="742" y="3434"/>
                  </a:cubicBezTo>
                  <a:cubicBezTo>
                    <a:pt x="718" y="2750"/>
                    <a:pt x="1263" y="2081"/>
                    <a:pt x="1823" y="2081"/>
                  </a:cubicBezTo>
                  <a:cubicBezTo>
                    <a:pt x="2072" y="2081"/>
                    <a:pt x="2324" y="2214"/>
                    <a:pt x="2530" y="2536"/>
                  </a:cubicBezTo>
                  <a:cubicBezTo>
                    <a:pt x="2634" y="2698"/>
                    <a:pt x="2795" y="2773"/>
                    <a:pt x="2955" y="2773"/>
                  </a:cubicBezTo>
                  <a:cubicBezTo>
                    <a:pt x="3183" y="2773"/>
                    <a:pt x="3411" y="2621"/>
                    <a:pt x="3474" y="2354"/>
                  </a:cubicBezTo>
                  <a:cubicBezTo>
                    <a:pt x="3635" y="1680"/>
                    <a:pt x="4202" y="1430"/>
                    <a:pt x="4774" y="1430"/>
                  </a:cubicBezTo>
                  <a:cubicBezTo>
                    <a:pt x="5134" y="1430"/>
                    <a:pt x="5496" y="1529"/>
                    <a:pt x="5759" y="1685"/>
                  </a:cubicBezTo>
                  <a:cubicBezTo>
                    <a:pt x="6311" y="2010"/>
                    <a:pt x="6606" y="2524"/>
                    <a:pt x="6857" y="3166"/>
                  </a:cubicBezTo>
                  <a:cubicBezTo>
                    <a:pt x="6970" y="3459"/>
                    <a:pt x="7163" y="3581"/>
                    <a:pt x="7356" y="3581"/>
                  </a:cubicBezTo>
                  <a:cubicBezTo>
                    <a:pt x="7727" y="3581"/>
                    <a:pt x="8101" y="3130"/>
                    <a:pt x="7922" y="2574"/>
                  </a:cubicBezTo>
                  <a:cubicBezTo>
                    <a:pt x="7451" y="1100"/>
                    <a:pt x="6278" y="66"/>
                    <a:pt x="4945" y="4"/>
                  </a:cubicBezTo>
                  <a:cubicBezTo>
                    <a:pt x="4903" y="2"/>
                    <a:pt x="4860" y="1"/>
                    <a:pt x="481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</p:grpSp>
      <p:grpSp>
        <p:nvGrpSpPr>
          <p:cNvPr id="9250" name="Google Shape;9250;p46"/>
          <p:cNvGrpSpPr/>
          <p:nvPr/>
        </p:nvGrpSpPr>
        <p:grpSpPr>
          <a:xfrm>
            <a:off x="5257301" y="993858"/>
            <a:ext cx="420986" cy="373284"/>
            <a:chOff x="3344774" y="1477348"/>
            <a:chExt cx="420986" cy="373284"/>
          </a:xfrm>
        </p:grpSpPr>
        <p:sp>
          <p:nvSpPr>
            <p:cNvPr id="9251" name="Google Shape;9251;p46"/>
            <p:cNvSpPr/>
            <p:nvPr/>
          </p:nvSpPr>
          <p:spPr>
            <a:xfrm>
              <a:off x="3355959" y="1641527"/>
              <a:ext cx="399345" cy="200993"/>
            </a:xfrm>
            <a:custGeom>
              <a:avLst/>
              <a:gdLst/>
              <a:ahLst/>
              <a:cxnLst/>
              <a:rect l="l" t="t" r="r" b="b"/>
              <a:pathLst>
                <a:path w="14818" h="7458" extrusionOk="0">
                  <a:moveTo>
                    <a:pt x="7394" y="1"/>
                  </a:moveTo>
                  <a:cubicBezTo>
                    <a:pt x="6824" y="1"/>
                    <a:pt x="6340" y="419"/>
                    <a:pt x="6255" y="983"/>
                  </a:cubicBezTo>
                  <a:cubicBezTo>
                    <a:pt x="6248" y="967"/>
                    <a:pt x="6239" y="952"/>
                    <a:pt x="6230" y="938"/>
                  </a:cubicBezTo>
                  <a:cubicBezTo>
                    <a:pt x="6020" y="572"/>
                    <a:pt x="5635" y="362"/>
                    <a:pt x="5233" y="362"/>
                  </a:cubicBezTo>
                  <a:cubicBezTo>
                    <a:pt x="5097" y="362"/>
                    <a:pt x="4959" y="386"/>
                    <a:pt x="4826" y="436"/>
                  </a:cubicBezTo>
                  <a:cubicBezTo>
                    <a:pt x="4298" y="637"/>
                    <a:pt x="3993" y="1190"/>
                    <a:pt x="4106" y="1744"/>
                  </a:cubicBezTo>
                  <a:cubicBezTo>
                    <a:pt x="4093" y="1732"/>
                    <a:pt x="4080" y="1720"/>
                    <a:pt x="4067" y="1709"/>
                  </a:cubicBezTo>
                  <a:cubicBezTo>
                    <a:pt x="3853" y="1529"/>
                    <a:pt x="3590" y="1439"/>
                    <a:pt x="3327" y="1439"/>
                  </a:cubicBezTo>
                  <a:cubicBezTo>
                    <a:pt x="3059" y="1439"/>
                    <a:pt x="2791" y="1532"/>
                    <a:pt x="2576" y="1719"/>
                  </a:cubicBezTo>
                  <a:cubicBezTo>
                    <a:pt x="2148" y="2088"/>
                    <a:pt x="2051" y="2713"/>
                    <a:pt x="2347" y="3194"/>
                  </a:cubicBezTo>
                  <a:cubicBezTo>
                    <a:pt x="2331" y="3188"/>
                    <a:pt x="2315" y="3180"/>
                    <a:pt x="2299" y="3175"/>
                  </a:cubicBezTo>
                  <a:cubicBezTo>
                    <a:pt x="2170" y="3128"/>
                    <a:pt x="2037" y="3106"/>
                    <a:pt x="1906" y="3106"/>
                  </a:cubicBezTo>
                  <a:cubicBezTo>
                    <a:pt x="1499" y="3106"/>
                    <a:pt x="1109" y="3322"/>
                    <a:pt x="900" y="3695"/>
                  </a:cubicBezTo>
                  <a:cubicBezTo>
                    <a:pt x="625" y="4187"/>
                    <a:pt x="746" y="4808"/>
                    <a:pt x="1189" y="5158"/>
                  </a:cubicBezTo>
                  <a:cubicBezTo>
                    <a:pt x="1171" y="5156"/>
                    <a:pt x="1154" y="5156"/>
                    <a:pt x="1138" y="5156"/>
                  </a:cubicBezTo>
                  <a:cubicBezTo>
                    <a:pt x="507" y="5165"/>
                    <a:pt x="0" y="5678"/>
                    <a:pt x="0" y="6307"/>
                  </a:cubicBezTo>
                  <a:cubicBezTo>
                    <a:pt x="0" y="6937"/>
                    <a:pt x="507" y="7451"/>
                    <a:pt x="1138" y="7458"/>
                  </a:cubicBezTo>
                  <a:lnTo>
                    <a:pt x="13651" y="7458"/>
                  </a:lnTo>
                  <a:cubicBezTo>
                    <a:pt x="13656" y="7458"/>
                    <a:pt x="13661" y="7458"/>
                    <a:pt x="13667" y="7458"/>
                  </a:cubicBezTo>
                  <a:cubicBezTo>
                    <a:pt x="14301" y="7458"/>
                    <a:pt x="14817" y="6944"/>
                    <a:pt x="14817" y="6307"/>
                  </a:cubicBezTo>
                  <a:cubicBezTo>
                    <a:pt x="14817" y="5671"/>
                    <a:pt x="14300" y="5156"/>
                    <a:pt x="13664" y="5156"/>
                  </a:cubicBezTo>
                  <a:cubicBezTo>
                    <a:pt x="13660" y="5156"/>
                    <a:pt x="13655" y="5156"/>
                    <a:pt x="13651" y="5156"/>
                  </a:cubicBezTo>
                  <a:cubicBezTo>
                    <a:pt x="13634" y="5156"/>
                    <a:pt x="13617" y="5158"/>
                    <a:pt x="13599" y="5158"/>
                  </a:cubicBezTo>
                  <a:cubicBezTo>
                    <a:pt x="14042" y="4806"/>
                    <a:pt x="14164" y="4187"/>
                    <a:pt x="13888" y="3695"/>
                  </a:cubicBezTo>
                  <a:cubicBezTo>
                    <a:pt x="13679" y="3322"/>
                    <a:pt x="13289" y="3106"/>
                    <a:pt x="12882" y="3106"/>
                  </a:cubicBezTo>
                  <a:cubicBezTo>
                    <a:pt x="12751" y="3106"/>
                    <a:pt x="12619" y="3128"/>
                    <a:pt x="12490" y="3175"/>
                  </a:cubicBezTo>
                  <a:cubicBezTo>
                    <a:pt x="12473" y="3180"/>
                    <a:pt x="12457" y="3186"/>
                    <a:pt x="12441" y="3194"/>
                  </a:cubicBezTo>
                  <a:cubicBezTo>
                    <a:pt x="12737" y="2713"/>
                    <a:pt x="12641" y="2088"/>
                    <a:pt x="12214" y="1719"/>
                  </a:cubicBezTo>
                  <a:cubicBezTo>
                    <a:pt x="11998" y="1532"/>
                    <a:pt x="11730" y="1439"/>
                    <a:pt x="11462" y="1439"/>
                  </a:cubicBezTo>
                  <a:cubicBezTo>
                    <a:pt x="11199" y="1439"/>
                    <a:pt x="10936" y="1529"/>
                    <a:pt x="10722" y="1709"/>
                  </a:cubicBezTo>
                  <a:cubicBezTo>
                    <a:pt x="10707" y="1720"/>
                    <a:pt x="10694" y="1732"/>
                    <a:pt x="10682" y="1744"/>
                  </a:cubicBezTo>
                  <a:cubicBezTo>
                    <a:pt x="10795" y="1190"/>
                    <a:pt x="10490" y="637"/>
                    <a:pt x="9962" y="436"/>
                  </a:cubicBezTo>
                  <a:cubicBezTo>
                    <a:pt x="9829" y="386"/>
                    <a:pt x="9691" y="362"/>
                    <a:pt x="9555" y="362"/>
                  </a:cubicBezTo>
                  <a:cubicBezTo>
                    <a:pt x="9154" y="362"/>
                    <a:pt x="8769" y="572"/>
                    <a:pt x="8558" y="938"/>
                  </a:cubicBezTo>
                  <a:cubicBezTo>
                    <a:pt x="8549" y="952"/>
                    <a:pt x="8540" y="967"/>
                    <a:pt x="8533" y="983"/>
                  </a:cubicBezTo>
                  <a:cubicBezTo>
                    <a:pt x="8450" y="419"/>
                    <a:pt x="7964" y="1"/>
                    <a:pt x="7394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52" name="Google Shape;9252;p46"/>
            <p:cNvSpPr/>
            <p:nvPr/>
          </p:nvSpPr>
          <p:spPr>
            <a:xfrm>
              <a:off x="3355959" y="1485406"/>
              <a:ext cx="399291" cy="201047"/>
            </a:xfrm>
            <a:custGeom>
              <a:avLst/>
              <a:gdLst/>
              <a:ahLst/>
              <a:cxnLst/>
              <a:rect l="l" t="t" r="r" b="b"/>
              <a:pathLst>
                <a:path w="14816" h="7460" extrusionOk="0">
                  <a:moveTo>
                    <a:pt x="7393" y="1"/>
                  </a:moveTo>
                  <a:cubicBezTo>
                    <a:pt x="7326" y="1"/>
                    <a:pt x="7259" y="7"/>
                    <a:pt x="7193" y="18"/>
                  </a:cubicBezTo>
                  <a:cubicBezTo>
                    <a:pt x="6705" y="105"/>
                    <a:pt x="6328" y="493"/>
                    <a:pt x="6255" y="983"/>
                  </a:cubicBezTo>
                  <a:cubicBezTo>
                    <a:pt x="6246" y="967"/>
                    <a:pt x="6239" y="952"/>
                    <a:pt x="6230" y="937"/>
                  </a:cubicBezTo>
                  <a:cubicBezTo>
                    <a:pt x="6019" y="572"/>
                    <a:pt x="5635" y="362"/>
                    <a:pt x="5234" y="362"/>
                  </a:cubicBezTo>
                  <a:cubicBezTo>
                    <a:pt x="5097" y="362"/>
                    <a:pt x="4959" y="387"/>
                    <a:pt x="4824" y="438"/>
                  </a:cubicBezTo>
                  <a:cubicBezTo>
                    <a:pt x="4297" y="637"/>
                    <a:pt x="3992" y="1191"/>
                    <a:pt x="4105" y="1744"/>
                  </a:cubicBezTo>
                  <a:cubicBezTo>
                    <a:pt x="4093" y="1732"/>
                    <a:pt x="4080" y="1720"/>
                    <a:pt x="4067" y="1709"/>
                  </a:cubicBezTo>
                  <a:cubicBezTo>
                    <a:pt x="3852" y="1529"/>
                    <a:pt x="3589" y="1439"/>
                    <a:pt x="3326" y="1439"/>
                  </a:cubicBezTo>
                  <a:cubicBezTo>
                    <a:pt x="3058" y="1439"/>
                    <a:pt x="2790" y="1532"/>
                    <a:pt x="2574" y="1719"/>
                  </a:cubicBezTo>
                  <a:cubicBezTo>
                    <a:pt x="2146" y="2088"/>
                    <a:pt x="2049" y="2713"/>
                    <a:pt x="2346" y="3193"/>
                  </a:cubicBezTo>
                  <a:cubicBezTo>
                    <a:pt x="2329" y="3188"/>
                    <a:pt x="2313" y="3182"/>
                    <a:pt x="2297" y="3174"/>
                  </a:cubicBezTo>
                  <a:cubicBezTo>
                    <a:pt x="2168" y="3128"/>
                    <a:pt x="2036" y="3105"/>
                    <a:pt x="1905" y="3105"/>
                  </a:cubicBezTo>
                  <a:cubicBezTo>
                    <a:pt x="1498" y="3105"/>
                    <a:pt x="1109" y="3322"/>
                    <a:pt x="900" y="3695"/>
                  </a:cubicBezTo>
                  <a:cubicBezTo>
                    <a:pt x="625" y="4187"/>
                    <a:pt x="746" y="4807"/>
                    <a:pt x="1189" y="5158"/>
                  </a:cubicBezTo>
                  <a:lnTo>
                    <a:pt x="1136" y="5158"/>
                  </a:lnTo>
                  <a:cubicBezTo>
                    <a:pt x="506" y="5165"/>
                    <a:pt x="0" y="5678"/>
                    <a:pt x="0" y="6308"/>
                  </a:cubicBezTo>
                  <a:cubicBezTo>
                    <a:pt x="0" y="6937"/>
                    <a:pt x="506" y="7450"/>
                    <a:pt x="1136" y="7459"/>
                  </a:cubicBezTo>
                  <a:lnTo>
                    <a:pt x="2643" y="7459"/>
                  </a:lnTo>
                  <a:cubicBezTo>
                    <a:pt x="2846" y="7309"/>
                    <a:pt x="3086" y="7234"/>
                    <a:pt x="3326" y="7234"/>
                  </a:cubicBezTo>
                  <a:cubicBezTo>
                    <a:pt x="3567" y="7234"/>
                    <a:pt x="3807" y="7309"/>
                    <a:pt x="4011" y="7459"/>
                  </a:cubicBezTo>
                  <a:lnTo>
                    <a:pt x="4093" y="7459"/>
                  </a:lnTo>
                  <a:cubicBezTo>
                    <a:pt x="4020" y="6914"/>
                    <a:pt x="4342" y="6395"/>
                    <a:pt x="4863" y="6218"/>
                  </a:cubicBezTo>
                  <a:cubicBezTo>
                    <a:pt x="4985" y="6176"/>
                    <a:pt x="5110" y="6156"/>
                    <a:pt x="5234" y="6156"/>
                  </a:cubicBezTo>
                  <a:cubicBezTo>
                    <a:pt x="5635" y="6156"/>
                    <a:pt x="6019" y="6367"/>
                    <a:pt x="6230" y="6731"/>
                  </a:cubicBezTo>
                  <a:cubicBezTo>
                    <a:pt x="6239" y="6747"/>
                    <a:pt x="6246" y="6761"/>
                    <a:pt x="6255" y="6776"/>
                  </a:cubicBezTo>
                  <a:cubicBezTo>
                    <a:pt x="6339" y="6212"/>
                    <a:pt x="6822" y="5794"/>
                    <a:pt x="7394" y="5794"/>
                  </a:cubicBezTo>
                  <a:cubicBezTo>
                    <a:pt x="7964" y="5794"/>
                    <a:pt x="8448" y="6212"/>
                    <a:pt x="8532" y="6776"/>
                  </a:cubicBezTo>
                  <a:cubicBezTo>
                    <a:pt x="8540" y="6761"/>
                    <a:pt x="8548" y="6747"/>
                    <a:pt x="8557" y="6731"/>
                  </a:cubicBezTo>
                  <a:cubicBezTo>
                    <a:pt x="8767" y="6367"/>
                    <a:pt x="9151" y="6156"/>
                    <a:pt x="9553" y="6156"/>
                  </a:cubicBezTo>
                  <a:cubicBezTo>
                    <a:pt x="9677" y="6156"/>
                    <a:pt x="9802" y="6176"/>
                    <a:pt x="9924" y="6218"/>
                  </a:cubicBezTo>
                  <a:cubicBezTo>
                    <a:pt x="10445" y="6395"/>
                    <a:pt x="10767" y="6914"/>
                    <a:pt x="10694" y="7459"/>
                  </a:cubicBezTo>
                  <a:lnTo>
                    <a:pt x="10776" y="7459"/>
                  </a:lnTo>
                  <a:cubicBezTo>
                    <a:pt x="10980" y="7309"/>
                    <a:pt x="11220" y="7234"/>
                    <a:pt x="11460" y="7234"/>
                  </a:cubicBezTo>
                  <a:cubicBezTo>
                    <a:pt x="11701" y="7234"/>
                    <a:pt x="11941" y="7309"/>
                    <a:pt x="12144" y="7459"/>
                  </a:cubicBezTo>
                  <a:lnTo>
                    <a:pt x="13651" y="7459"/>
                  </a:lnTo>
                  <a:cubicBezTo>
                    <a:pt x="13655" y="7459"/>
                    <a:pt x="13659" y="7459"/>
                    <a:pt x="13664" y="7459"/>
                  </a:cubicBezTo>
                  <a:cubicBezTo>
                    <a:pt x="14298" y="7459"/>
                    <a:pt x="14816" y="6945"/>
                    <a:pt x="14816" y="6308"/>
                  </a:cubicBezTo>
                  <a:cubicBezTo>
                    <a:pt x="14816" y="5672"/>
                    <a:pt x="14300" y="5158"/>
                    <a:pt x="13667" y="5158"/>
                  </a:cubicBezTo>
                  <a:cubicBezTo>
                    <a:pt x="13661" y="5158"/>
                    <a:pt x="13656" y="5158"/>
                    <a:pt x="13651" y="5158"/>
                  </a:cubicBezTo>
                  <a:lnTo>
                    <a:pt x="13599" y="5158"/>
                  </a:lnTo>
                  <a:cubicBezTo>
                    <a:pt x="14040" y="4807"/>
                    <a:pt x="14164" y="4187"/>
                    <a:pt x="13888" y="3695"/>
                  </a:cubicBezTo>
                  <a:cubicBezTo>
                    <a:pt x="13679" y="3322"/>
                    <a:pt x="13289" y="3105"/>
                    <a:pt x="12882" y="3105"/>
                  </a:cubicBezTo>
                  <a:cubicBezTo>
                    <a:pt x="12751" y="3105"/>
                    <a:pt x="12619" y="3128"/>
                    <a:pt x="12490" y="3174"/>
                  </a:cubicBezTo>
                  <a:cubicBezTo>
                    <a:pt x="12473" y="3180"/>
                    <a:pt x="12457" y="3186"/>
                    <a:pt x="12441" y="3193"/>
                  </a:cubicBezTo>
                  <a:cubicBezTo>
                    <a:pt x="12737" y="2713"/>
                    <a:pt x="12641" y="2088"/>
                    <a:pt x="12212" y="1719"/>
                  </a:cubicBezTo>
                  <a:cubicBezTo>
                    <a:pt x="11997" y="1532"/>
                    <a:pt x="11729" y="1439"/>
                    <a:pt x="11461" y="1439"/>
                  </a:cubicBezTo>
                  <a:cubicBezTo>
                    <a:pt x="11198" y="1439"/>
                    <a:pt x="10934" y="1529"/>
                    <a:pt x="10720" y="1709"/>
                  </a:cubicBezTo>
                  <a:cubicBezTo>
                    <a:pt x="10707" y="1720"/>
                    <a:pt x="10694" y="1732"/>
                    <a:pt x="10682" y="1744"/>
                  </a:cubicBezTo>
                  <a:cubicBezTo>
                    <a:pt x="10795" y="1191"/>
                    <a:pt x="10490" y="637"/>
                    <a:pt x="9962" y="438"/>
                  </a:cubicBezTo>
                  <a:cubicBezTo>
                    <a:pt x="9828" y="387"/>
                    <a:pt x="9690" y="362"/>
                    <a:pt x="9553" y="362"/>
                  </a:cubicBezTo>
                  <a:cubicBezTo>
                    <a:pt x="9152" y="362"/>
                    <a:pt x="8768" y="572"/>
                    <a:pt x="8557" y="937"/>
                  </a:cubicBezTo>
                  <a:cubicBezTo>
                    <a:pt x="8548" y="952"/>
                    <a:pt x="8540" y="967"/>
                    <a:pt x="8532" y="983"/>
                  </a:cubicBezTo>
                  <a:cubicBezTo>
                    <a:pt x="8460" y="493"/>
                    <a:pt x="8082" y="105"/>
                    <a:pt x="7593" y="18"/>
                  </a:cubicBezTo>
                  <a:cubicBezTo>
                    <a:pt x="7528" y="7"/>
                    <a:pt x="7460" y="1"/>
                    <a:pt x="7393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53" name="Google Shape;9253;p46"/>
            <p:cNvSpPr/>
            <p:nvPr/>
          </p:nvSpPr>
          <p:spPr>
            <a:xfrm>
              <a:off x="3344774" y="1477348"/>
              <a:ext cx="420986" cy="373284"/>
            </a:xfrm>
            <a:custGeom>
              <a:avLst/>
              <a:gdLst/>
              <a:ahLst/>
              <a:cxnLst/>
              <a:rect l="l" t="t" r="r" b="b"/>
              <a:pathLst>
                <a:path w="15621" h="13851" extrusionOk="0">
                  <a:moveTo>
                    <a:pt x="7809" y="600"/>
                  </a:moveTo>
                  <a:cubicBezTo>
                    <a:pt x="8230" y="600"/>
                    <a:pt x="8588" y="910"/>
                    <a:pt x="8651" y="1326"/>
                  </a:cubicBezTo>
                  <a:cubicBezTo>
                    <a:pt x="8675" y="1491"/>
                    <a:pt x="8812" y="1583"/>
                    <a:pt x="8950" y="1583"/>
                  </a:cubicBezTo>
                  <a:cubicBezTo>
                    <a:pt x="9053" y="1583"/>
                    <a:pt x="9157" y="1532"/>
                    <a:pt x="9215" y="1421"/>
                  </a:cubicBezTo>
                  <a:cubicBezTo>
                    <a:pt x="9221" y="1409"/>
                    <a:pt x="9227" y="1398"/>
                    <a:pt x="9233" y="1386"/>
                  </a:cubicBezTo>
                  <a:cubicBezTo>
                    <a:pt x="9389" y="1117"/>
                    <a:pt x="9673" y="962"/>
                    <a:pt x="9970" y="962"/>
                  </a:cubicBezTo>
                  <a:cubicBezTo>
                    <a:pt x="10070" y="962"/>
                    <a:pt x="10172" y="980"/>
                    <a:pt x="10270" y="1017"/>
                  </a:cubicBezTo>
                  <a:cubicBezTo>
                    <a:pt x="10660" y="1165"/>
                    <a:pt x="10885" y="1574"/>
                    <a:pt x="10801" y="1981"/>
                  </a:cubicBezTo>
                  <a:cubicBezTo>
                    <a:pt x="10759" y="2187"/>
                    <a:pt x="10923" y="2345"/>
                    <a:pt x="11099" y="2345"/>
                  </a:cubicBezTo>
                  <a:cubicBezTo>
                    <a:pt x="11169" y="2345"/>
                    <a:pt x="11240" y="2320"/>
                    <a:pt x="11301" y="2264"/>
                  </a:cubicBezTo>
                  <a:cubicBezTo>
                    <a:pt x="11310" y="2255"/>
                    <a:pt x="11320" y="2246"/>
                    <a:pt x="11329" y="2239"/>
                  </a:cubicBezTo>
                  <a:cubicBezTo>
                    <a:pt x="11487" y="2106"/>
                    <a:pt x="11682" y="2040"/>
                    <a:pt x="11876" y="2040"/>
                  </a:cubicBezTo>
                  <a:cubicBezTo>
                    <a:pt x="12074" y="2040"/>
                    <a:pt x="12271" y="2108"/>
                    <a:pt x="12431" y="2245"/>
                  </a:cubicBezTo>
                  <a:cubicBezTo>
                    <a:pt x="12746" y="2518"/>
                    <a:pt x="12818" y="2979"/>
                    <a:pt x="12600" y="3334"/>
                  </a:cubicBezTo>
                  <a:cubicBezTo>
                    <a:pt x="12470" y="3546"/>
                    <a:pt x="12635" y="3794"/>
                    <a:pt x="12853" y="3794"/>
                  </a:cubicBezTo>
                  <a:cubicBezTo>
                    <a:pt x="12892" y="3794"/>
                    <a:pt x="12932" y="3786"/>
                    <a:pt x="12972" y="3770"/>
                  </a:cubicBezTo>
                  <a:cubicBezTo>
                    <a:pt x="12984" y="3765"/>
                    <a:pt x="12995" y="3761"/>
                    <a:pt x="13007" y="3756"/>
                  </a:cubicBezTo>
                  <a:cubicBezTo>
                    <a:pt x="13102" y="3722"/>
                    <a:pt x="13200" y="3705"/>
                    <a:pt x="13297" y="3705"/>
                  </a:cubicBezTo>
                  <a:cubicBezTo>
                    <a:pt x="13598" y="3705"/>
                    <a:pt x="13886" y="3865"/>
                    <a:pt x="14039" y="4140"/>
                  </a:cubicBezTo>
                  <a:cubicBezTo>
                    <a:pt x="14243" y="4504"/>
                    <a:pt x="14153" y="4961"/>
                    <a:pt x="13827" y="5221"/>
                  </a:cubicBezTo>
                  <a:cubicBezTo>
                    <a:pt x="13601" y="5398"/>
                    <a:pt x="13731" y="5758"/>
                    <a:pt x="14012" y="5758"/>
                  </a:cubicBezTo>
                  <a:cubicBezTo>
                    <a:pt x="14017" y="5758"/>
                    <a:pt x="14021" y="5757"/>
                    <a:pt x="14026" y="5757"/>
                  </a:cubicBezTo>
                  <a:lnTo>
                    <a:pt x="14066" y="5757"/>
                  </a:lnTo>
                  <a:cubicBezTo>
                    <a:pt x="14535" y="5757"/>
                    <a:pt x="14916" y="6137"/>
                    <a:pt x="14916" y="6606"/>
                  </a:cubicBezTo>
                  <a:cubicBezTo>
                    <a:pt x="14916" y="7075"/>
                    <a:pt x="14535" y="7456"/>
                    <a:pt x="14066" y="7456"/>
                  </a:cubicBezTo>
                  <a:lnTo>
                    <a:pt x="12652" y="7456"/>
                  </a:lnTo>
                  <a:cubicBezTo>
                    <a:pt x="12417" y="7308"/>
                    <a:pt x="12147" y="7231"/>
                    <a:pt x="11876" y="7231"/>
                  </a:cubicBezTo>
                  <a:cubicBezTo>
                    <a:pt x="11713" y="7231"/>
                    <a:pt x="11550" y="7259"/>
                    <a:pt x="11393" y="7314"/>
                  </a:cubicBezTo>
                  <a:cubicBezTo>
                    <a:pt x="11291" y="6814"/>
                    <a:pt x="10934" y="6405"/>
                    <a:pt x="10455" y="6235"/>
                  </a:cubicBezTo>
                  <a:cubicBezTo>
                    <a:pt x="10297" y="6179"/>
                    <a:pt x="10134" y="6152"/>
                    <a:pt x="9972" y="6152"/>
                  </a:cubicBezTo>
                  <a:cubicBezTo>
                    <a:pt x="9639" y="6152"/>
                    <a:pt x="9312" y="6267"/>
                    <a:pt x="9048" y="6484"/>
                  </a:cubicBezTo>
                  <a:cubicBezTo>
                    <a:pt x="8782" y="6053"/>
                    <a:pt x="8313" y="5792"/>
                    <a:pt x="7809" y="5792"/>
                  </a:cubicBezTo>
                  <a:cubicBezTo>
                    <a:pt x="7305" y="5792"/>
                    <a:pt x="6836" y="6053"/>
                    <a:pt x="6572" y="6484"/>
                  </a:cubicBezTo>
                  <a:cubicBezTo>
                    <a:pt x="6307" y="6267"/>
                    <a:pt x="5980" y="6153"/>
                    <a:pt x="5649" y="6153"/>
                  </a:cubicBezTo>
                  <a:cubicBezTo>
                    <a:pt x="5486" y="6153"/>
                    <a:pt x="5322" y="6181"/>
                    <a:pt x="5165" y="6237"/>
                  </a:cubicBezTo>
                  <a:cubicBezTo>
                    <a:pt x="4684" y="6407"/>
                    <a:pt x="4328" y="6816"/>
                    <a:pt x="4226" y="7314"/>
                  </a:cubicBezTo>
                  <a:cubicBezTo>
                    <a:pt x="4069" y="7259"/>
                    <a:pt x="3906" y="7231"/>
                    <a:pt x="3743" y="7231"/>
                  </a:cubicBezTo>
                  <a:cubicBezTo>
                    <a:pt x="3471" y="7231"/>
                    <a:pt x="3202" y="7308"/>
                    <a:pt x="2966" y="7456"/>
                  </a:cubicBezTo>
                  <a:lnTo>
                    <a:pt x="1553" y="7456"/>
                  </a:lnTo>
                  <a:cubicBezTo>
                    <a:pt x="1082" y="7456"/>
                    <a:pt x="702" y="7075"/>
                    <a:pt x="702" y="6606"/>
                  </a:cubicBezTo>
                  <a:cubicBezTo>
                    <a:pt x="702" y="6137"/>
                    <a:pt x="1082" y="5757"/>
                    <a:pt x="1553" y="5757"/>
                  </a:cubicBezTo>
                  <a:lnTo>
                    <a:pt x="1592" y="5757"/>
                  </a:lnTo>
                  <a:cubicBezTo>
                    <a:pt x="1597" y="5757"/>
                    <a:pt x="1601" y="5758"/>
                    <a:pt x="1606" y="5758"/>
                  </a:cubicBezTo>
                  <a:cubicBezTo>
                    <a:pt x="1887" y="5758"/>
                    <a:pt x="2015" y="5398"/>
                    <a:pt x="1792" y="5221"/>
                  </a:cubicBezTo>
                  <a:cubicBezTo>
                    <a:pt x="1465" y="4961"/>
                    <a:pt x="1374" y="4504"/>
                    <a:pt x="1578" y="4139"/>
                  </a:cubicBezTo>
                  <a:cubicBezTo>
                    <a:pt x="1732" y="3864"/>
                    <a:pt x="2019" y="3705"/>
                    <a:pt x="2319" y="3705"/>
                  </a:cubicBezTo>
                  <a:cubicBezTo>
                    <a:pt x="2417" y="3705"/>
                    <a:pt x="2515" y="3722"/>
                    <a:pt x="2611" y="3756"/>
                  </a:cubicBezTo>
                  <a:cubicBezTo>
                    <a:pt x="2623" y="3761"/>
                    <a:pt x="2635" y="3765"/>
                    <a:pt x="2646" y="3770"/>
                  </a:cubicBezTo>
                  <a:cubicBezTo>
                    <a:pt x="2687" y="3786"/>
                    <a:pt x="2727" y="3794"/>
                    <a:pt x="2765" y="3794"/>
                  </a:cubicBezTo>
                  <a:cubicBezTo>
                    <a:pt x="2983" y="3794"/>
                    <a:pt x="3148" y="3546"/>
                    <a:pt x="3019" y="3334"/>
                  </a:cubicBezTo>
                  <a:cubicBezTo>
                    <a:pt x="2800" y="2979"/>
                    <a:pt x="2872" y="2519"/>
                    <a:pt x="3187" y="2246"/>
                  </a:cubicBezTo>
                  <a:cubicBezTo>
                    <a:pt x="3346" y="2109"/>
                    <a:pt x="3544" y="2040"/>
                    <a:pt x="3742" y="2040"/>
                  </a:cubicBezTo>
                  <a:cubicBezTo>
                    <a:pt x="3936" y="2040"/>
                    <a:pt x="4130" y="2106"/>
                    <a:pt x="4288" y="2238"/>
                  </a:cubicBezTo>
                  <a:cubicBezTo>
                    <a:pt x="4298" y="2246"/>
                    <a:pt x="4309" y="2255"/>
                    <a:pt x="4317" y="2264"/>
                  </a:cubicBezTo>
                  <a:cubicBezTo>
                    <a:pt x="4378" y="2320"/>
                    <a:pt x="4450" y="2345"/>
                    <a:pt x="4519" y="2345"/>
                  </a:cubicBezTo>
                  <a:cubicBezTo>
                    <a:pt x="4694" y="2345"/>
                    <a:pt x="4858" y="2187"/>
                    <a:pt x="4816" y="1981"/>
                  </a:cubicBezTo>
                  <a:cubicBezTo>
                    <a:pt x="4732" y="1574"/>
                    <a:pt x="4958" y="1165"/>
                    <a:pt x="5348" y="1017"/>
                  </a:cubicBezTo>
                  <a:cubicBezTo>
                    <a:pt x="5447" y="980"/>
                    <a:pt x="5548" y="962"/>
                    <a:pt x="5649" y="962"/>
                  </a:cubicBezTo>
                  <a:cubicBezTo>
                    <a:pt x="5945" y="962"/>
                    <a:pt x="6229" y="1117"/>
                    <a:pt x="6386" y="1386"/>
                  </a:cubicBezTo>
                  <a:cubicBezTo>
                    <a:pt x="6392" y="1398"/>
                    <a:pt x="6397" y="1409"/>
                    <a:pt x="6403" y="1421"/>
                  </a:cubicBezTo>
                  <a:cubicBezTo>
                    <a:pt x="6461" y="1532"/>
                    <a:pt x="6565" y="1583"/>
                    <a:pt x="6668" y="1583"/>
                  </a:cubicBezTo>
                  <a:cubicBezTo>
                    <a:pt x="6806" y="1583"/>
                    <a:pt x="6943" y="1491"/>
                    <a:pt x="6968" y="1326"/>
                  </a:cubicBezTo>
                  <a:cubicBezTo>
                    <a:pt x="7031" y="910"/>
                    <a:pt x="7388" y="600"/>
                    <a:pt x="7809" y="600"/>
                  </a:cubicBezTo>
                  <a:close/>
                  <a:moveTo>
                    <a:pt x="7809" y="6393"/>
                  </a:moveTo>
                  <a:cubicBezTo>
                    <a:pt x="8230" y="6393"/>
                    <a:pt x="8588" y="6701"/>
                    <a:pt x="8651" y="7119"/>
                  </a:cubicBezTo>
                  <a:cubicBezTo>
                    <a:pt x="8675" y="7283"/>
                    <a:pt x="8812" y="7375"/>
                    <a:pt x="8950" y="7375"/>
                  </a:cubicBezTo>
                  <a:cubicBezTo>
                    <a:pt x="9053" y="7375"/>
                    <a:pt x="9157" y="7324"/>
                    <a:pt x="9215" y="7213"/>
                  </a:cubicBezTo>
                  <a:cubicBezTo>
                    <a:pt x="9221" y="7203"/>
                    <a:pt x="9227" y="7191"/>
                    <a:pt x="9233" y="7179"/>
                  </a:cubicBezTo>
                  <a:cubicBezTo>
                    <a:pt x="9389" y="6910"/>
                    <a:pt x="9673" y="6754"/>
                    <a:pt x="9969" y="6754"/>
                  </a:cubicBezTo>
                  <a:cubicBezTo>
                    <a:pt x="10070" y="6754"/>
                    <a:pt x="10172" y="6772"/>
                    <a:pt x="10270" y="6810"/>
                  </a:cubicBezTo>
                  <a:cubicBezTo>
                    <a:pt x="10660" y="6958"/>
                    <a:pt x="10885" y="7367"/>
                    <a:pt x="10801" y="7774"/>
                  </a:cubicBezTo>
                  <a:cubicBezTo>
                    <a:pt x="10760" y="7979"/>
                    <a:pt x="10924" y="8137"/>
                    <a:pt x="11100" y="8137"/>
                  </a:cubicBezTo>
                  <a:cubicBezTo>
                    <a:pt x="11169" y="8137"/>
                    <a:pt x="11240" y="8113"/>
                    <a:pt x="11301" y="8057"/>
                  </a:cubicBezTo>
                  <a:cubicBezTo>
                    <a:pt x="11310" y="8048"/>
                    <a:pt x="11320" y="8040"/>
                    <a:pt x="11329" y="8031"/>
                  </a:cubicBezTo>
                  <a:cubicBezTo>
                    <a:pt x="11487" y="7899"/>
                    <a:pt x="11681" y="7833"/>
                    <a:pt x="11874" y="7833"/>
                  </a:cubicBezTo>
                  <a:cubicBezTo>
                    <a:pt x="12072" y="7833"/>
                    <a:pt x="12270" y="7902"/>
                    <a:pt x="12430" y="8040"/>
                  </a:cubicBezTo>
                  <a:cubicBezTo>
                    <a:pt x="12746" y="8311"/>
                    <a:pt x="12818" y="8771"/>
                    <a:pt x="12600" y="9127"/>
                  </a:cubicBezTo>
                  <a:cubicBezTo>
                    <a:pt x="12468" y="9339"/>
                    <a:pt x="12634" y="9588"/>
                    <a:pt x="12852" y="9588"/>
                  </a:cubicBezTo>
                  <a:cubicBezTo>
                    <a:pt x="12892" y="9588"/>
                    <a:pt x="12932" y="9580"/>
                    <a:pt x="12973" y="9563"/>
                  </a:cubicBezTo>
                  <a:cubicBezTo>
                    <a:pt x="12984" y="9558"/>
                    <a:pt x="12997" y="9554"/>
                    <a:pt x="13009" y="9549"/>
                  </a:cubicBezTo>
                  <a:cubicBezTo>
                    <a:pt x="13104" y="9515"/>
                    <a:pt x="13202" y="9498"/>
                    <a:pt x="13298" y="9498"/>
                  </a:cubicBezTo>
                  <a:cubicBezTo>
                    <a:pt x="13599" y="9498"/>
                    <a:pt x="13886" y="9658"/>
                    <a:pt x="14041" y="9934"/>
                  </a:cubicBezTo>
                  <a:cubicBezTo>
                    <a:pt x="14244" y="10297"/>
                    <a:pt x="14153" y="10754"/>
                    <a:pt x="13827" y="11014"/>
                  </a:cubicBezTo>
                  <a:cubicBezTo>
                    <a:pt x="13603" y="11193"/>
                    <a:pt x="13732" y="11551"/>
                    <a:pt x="14014" y="11551"/>
                  </a:cubicBezTo>
                  <a:cubicBezTo>
                    <a:pt x="14018" y="11551"/>
                    <a:pt x="14023" y="11551"/>
                    <a:pt x="14027" y="11550"/>
                  </a:cubicBezTo>
                  <a:lnTo>
                    <a:pt x="14066" y="11550"/>
                  </a:lnTo>
                  <a:cubicBezTo>
                    <a:pt x="14535" y="11550"/>
                    <a:pt x="14916" y="11932"/>
                    <a:pt x="14916" y="12401"/>
                  </a:cubicBezTo>
                  <a:cubicBezTo>
                    <a:pt x="14916" y="12870"/>
                    <a:pt x="14535" y="13249"/>
                    <a:pt x="14066" y="13249"/>
                  </a:cubicBezTo>
                  <a:lnTo>
                    <a:pt x="1553" y="13249"/>
                  </a:lnTo>
                  <a:cubicBezTo>
                    <a:pt x="1082" y="13249"/>
                    <a:pt x="702" y="12868"/>
                    <a:pt x="702" y="12399"/>
                  </a:cubicBezTo>
                  <a:cubicBezTo>
                    <a:pt x="702" y="11931"/>
                    <a:pt x="1081" y="11550"/>
                    <a:pt x="1550" y="11550"/>
                  </a:cubicBezTo>
                  <a:cubicBezTo>
                    <a:pt x="1551" y="11550"/>
                    <a:pt x="1552" y="11550"/>
                    <a:pt x="1553" y="11550"/>
                  </a:cubicBezTo>
                  <a:lnTo>
                    <a:pt x="1592" y="11550"/>
                  </a:lnTo>
                  <a:cubicBezTo>
                    <a:pt x="1597" y="11551"/>
                    <a:pt x="1601" y="11551"/>
                    <a:pt x="1606" y="11551"/>
                  </a:cubicBezTo>
                  <a:cubicBezTo>
                    <a:pt x="1887" y="11551"/>
                    <a:pt x="2015" y="11191"/>
                    <a:pt x="1792" y="11012"/>
                  </a:cubicBezTo>
                  <a:cubicBezTo>
                    <a:pt x="1465" y="10754"/>
                    <a:pt x="1374" y="10296"/>
                    <a:pt x="1578" y="9932"/>
                  </a:cubicBezTo>
                  <a:cubicBezTo>
                    <a:pt x="1732" y="9658"/>
                    <a:pt x="2018" y="9498"/>
                    <a:pt x="2319" y="9498"/>
                  </a:cubicBezTo>
                  <a:cubicBezTo>
                    <a:pt x="2416" y="9498"/>
                    <a:pt x="2515" y="9514"/>
                    <a:pt x="2611" y="9549"/>
                  </a:cubicBezTo>
                  <a:cubicBezTo>
                    <a:pt x="2623" y="9554"/>
                    <a:pt x="2635" y="9558"/>
                    <a:pt x="2646" y="9563"/>
                  </a:cubicBezTo>
                  <a:cubicBezTo>
                    <a:pt x="2687" y="9580"/>
                    <a:pt x="2727" y="9587"/>
                    <a:pt x="2765" y="9587"/>
                  </a:cubicBezTo>
                  <a:cubicBezTo>
                    <a:pt x="2983" y="9587"/>
                    <a:pt x="3148" y="9339"/>
                    <a:pt x="3019" y="9127"/>
                  </a:cubicBezTo>
                  <a:cubicBezTo>
                    <a:pt x="2800" y="8771"/>
                    <a:pt x="2872" y="8311"/>
                    <a:pt x="3187" y="8040"/>
                  </a:cubicBezTo>
                  <a:cubicBezTo>
                    <a:pt x="3347" y="7902"/>
                    <a:pt x="3545" y="7833"/>
                    <a:pt x="3743" y="7833"/>
                  </a:cubicBezTo>
                  <a:cubicBezTo>
                    <a:pt x="3937" y="7833"/>
                    <a:pt x="4131" y="7899"/>
                    <a:pt x="4288" y="8031"/>
                  </a:cubicBezTo>
                  <a:cubicBezTo>
                    <a:pt x="4298" y="8040"/>
                    <a:pt x="4309" y="8048"/>
                    <a:pt x="4317" y="8057"/>
                  </a:cubicBezTo>
                  <a:cubicBezTo>
                    <a:pt x="4378" y="8113"/>
                    <a:pt x="4449" y="8137"/>
                    <a:pt x="4518" y="8137"/>
                  </a:cubicBezTo>
                  <a:cubicBezTo>
                    <a:pt x="4694" y="8137"/>
                    <a:pt x="4858" y="7979"/>
                    <a:pt x="4816" y="7774"/>
                  </a:cubicBezTo>
                  <a:cubicBezTo>
                    <a:pt x="4732" y="7365"/>
                    <a:pt x="4958" y="6958"/>
                    <a:pt x="5348" y="6810"/>
                  </a:cubicBezTo>
                  <a:cubicBezTo>
                    <a:pt x="5447" y="6772"/>
                    <a:pt x="5549" y="6754"/>
                    <a:pt x="5649" y="6754"/>
                  </a:cubicBezTo>
                  <a:cubicBezTo>
                    <a:pt x="5945" y="6754"/>
                    <a:pt x="6229" y="6910"/>
                    <a:pt x="6386" y="7179"/>
                  </a:cubicBezTo>
                  <a:cubicBezTo>
                    <a:pt x="6392" y="7191"/>
                    <a:pt x="6397" y="7203"/>
                    <a:pt x="6403" y="7213"/>
                  </a:cubicBezTo>
                  <a:cubicBezTo>
                    <a:pt x="6461" y="7324"/>
                    <a:pt x="6565" y="7375"/>
                    <a:pt x="6668" y="7375"/>
                  </a:cubicBezTo>
                  <a:cubicBezTo>
                    <a:pt x="6806" y="7375"/>
                    <a:pt x="6943" y="7283"/>
                    <a:pt x="6968" y="7119"/>
                  </a:cubicBezTo>
                  <a:cubicBezTo>
                    <a:pt x="7031" y="6701"/>
                    <a:pt x="7388" y="6393"/>
                    <a:pt x="7809" y="6393"/>
                  </a:cubicBezTo>
                  <a:close/>
                  <a:moveTo>
                    <a:pt x="7811" y="1"/>
                  </a:moveTo>
                  <a:cubicBezTo>
                    <a:pt x="7306" y="1"/>
                    <a:pt x="6839" y="262"/>
                    <a:pt x="6573" y="691"/>
                  </a:cubicBezTo>
                  <a:cubicBezTo>
                    <a:pt x="6310" y="475"/>
                    <a:pt x="5983" y="361"/>
                    <a:pt x="5651" y="361"/>
                  </a:cubicBezTo>
                  <a:cubicBezTo>
                    <a:pt x="5488" y="361"/>
                    <a:pt x="5324" y="389"/>
                    <a:pt x="5166" y="445"/>
                  </a:cubicBezTo>
                  <a:cubicBezTo>
                    <a:pt x="4687" y="615"/>
                    <a:pt x="4331" y="1024"/>
                    <a:pt x="4228" y="1522"/>
                  </a:cubicBezTo>
                  <a:cubicBezTo>
                    <a:pt x="4071" y="1467"/>
                    <a:pt x="3907" y="1439"/>
                    <a:pt x="3745" y="1439"/>
                  </a:cubicBezTo>
                  <a:cubicBezTo>
                    <a:pt x="3413" y="1439"/>
                    <a:pt x="3085" y="1553"/>
                    <a:pt x="2821" y="1770"/>
                  </a:cubicBezTo>
                  <a:cubicBezTo>
                    <a:pt x="2428" y="2094"/>
                    <a:pt x="2233" y="2600"/>
                    <a:pt x="2308" y="3104"/>
                  </a:cubicBezTo>
                  <a:cubicBezTo>
                    <a:pt x="1799" y="3108"/>
                    <a:pt x="1330" y="3380"/>
                    <a:pt x="1070" y="3819"/>
                  </a:cubicBezTo>
                  <a:cubicBezTo>
                    <a:pt x="812" y="4258"/>
                    <a:pt x="802" y="4799"/>
                    <a:pt x="1044" y="5247"/>
                  </a:cubicBezTo>
                  <a:cubicBezTo>
                    <a:pt x="387" y="5493"/>
                    <a:pt x="0" y="6175"/>
                    <a:pt x="125" y="6865"/>
                  </a:cubicBezTo>
                  <a:cubicBezTo>
                    <a:pt x="251" y="7557"/>
                    <a:pt x="852" y="8059"/>
                    <a:pt x="1556" y="8059"/>
                  </a:cubicBezTo>
                  <a:lnTo>
                    <a:pt x="2435" y="8059"/>
                  </a:lnTo>
                  <a:cubicBezTo>
                    <a:pt x="2311" y="8320"/>
                    <a:pt x="2267" y="8611"/>
                    <a:pt x="2308" y="8896"/>
                  </a:cubicBezTo>
                  <a:cubicBezTo>
                    <a:pt x="1799" y="8902"/>
                    <a:pt x="1330" y="9173"/>
                    <a:pt x="1070" y="9611"/>
                  </a:cubicBezTo>
                  <a:cubicBezTo>
                    <a:pt x="812" y="10051"/>
                    <a:pt x="802" y="10592"/>
                    <a:pt x="1046" y="11040"/>
                  </a:cubicBezTo>
                  <a:cubicBezTo>
                    <a:pt x="389" y="11287"/>
                    <a:pt x="3" y="11967"/>
                    <a:pt x="128" y="12657"/>
                  </a:cubicBezTo>
                  <a:cubicBezTo>
                    <a:pt x="252" y="13346"/>
                    <a:pt x="852" y="13849"/>
                    <a:pt x="1553" y="13850"/>
                  </a:cubicBezTo>
                  <a:lnTo>
                    <a:pt x="14067" y="13850"/>
                  </a:lnTo>
                  <a:cubicBezTo>
                    <a:pt x="14768" y="13850"/>
                    <a:pt x="15370" y="13349"/>
                    <a:pt x="15495" y="12659"/>
                  </a:cubicBezTo>
                  <a:cubicBezTo>
                    <a:pt x="15621" y="11967"/>
                    <a:pt x="15234" y="11286"/>
                    <a:pt x="14576" y="11039"/>
                  </a:cubicBezTo>
                  <a:lnTo>
                    <a:pt x="14576" y="11039"/>
                  </a:lnTo>
                  <a:cubicBezTo>
                    <a:pt x="14819" y="10591"/>
                    <a:pt x="14809" y="10050"/>
                    <a:pt x="14549" y="9611"/>
                  </a:cubicBezTo>
                  <a:cubicBezTo>
                    <a:pt x="14291" y="9173"/>
                    <a:pt x="13822" y="8902"/>
                    <a:pt x="13314" y="8896"/>
                  </a:cubicBezTo>
                  <a:cubicBezTo>
                    <a:pt x="13355" y="8611"/>
                    <a:pt x="13311" y="8320"/>
                    <a:pt x="13186" y="8059"/>
                  </a:cubicBezTo>
                  <a:lnTo>
                    <a:pt x="14066" y="8059"/>
                  </a:lnTo>
                  <a:cubicBezTo>
                    <a:pt x="14768" y="8059"/>
                    <a:pt x="15370" y="7557"/>
                    <a:pt x="15495" y="6865"/>
                  </a:cubicBezTo>
                  <a:cubicBezTo>
                    <a:pt x="15621" y="6175"/>
                    <a:pt x="15234" y="5493"/>
                    <a:pt x="14576" y="5247"/>
                  </a:cubicBezTo>
                  <a:cubicBezTo>
                    <a:pt x="14818" y="4799"/>
                    <a:pt x="14807" y="4258"/>
                    <a:pt x="14549" y="3819"/>
                  </a:cubicBezTo>
                  <a:cubicBezTo>
                    <a:pt x="14290" y="3381"/>
                    <a:pt x="13822" y="3110"/>
                    <a:pt x="13314" y="3104"/>
                  </a:cubicBezTo>
                  <a:cubicBezTo>
                    <a:pt x="13387" y="2600"/>
                    <a:pt x="13192" y="2094"/>
                    <a:pt x="12799" y="1770"/>
                  </a:cubicBezTo>
                  <a:cubicBezTo>
                    <a:pt x="12535" y="1553"/>
                    <a:pt x="12208" y="1439"/>
                    <a:pt x="11876" y="1439"/>
                  </a:cubicBezTo>
                  <a:cubicBezTo>
                    <a:pt x="11714" y="1439"/>
                    <a:pt x="11551" y="1467"/>
                    <a:pt x="11393" y="1522"/>
                  </a:cubicBezTo>
                  <a:cubicBezTo>
                    <a:pt x="11289" y="1024"/>
                    <a:pt x="10933" y="615"/>
                    <a:pt x="10454" y="445"/>
                  </a:cubicBezTo>
                  <a:cubicBezTo>
                    <a:pt x="10296" y="389"/>
                    <a:pt x="10132" y="361"/>
                    <a:pt x="9969" y="361"/>
                  </a:cubicBezTo>
                  <a:cubicBezTo>
                    <a:pt x="9638" y="361"/>
                    <a:pt x="9311" y="475"/>
                    <a:pt x="9048" y="691"/>
                  </a:cubicBezTo>
                  <a:cubicBezTo>
                    <a:pt x="8782" y="262"/>
                    <a:pt x="8315" y="1"/>
                    <a:pt x="78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54" name="Google Shape;9254;p46"/>
            <p:cNvSpPr/>
            <p:nvPr/>
          </p:nvSpPr>
          <p:spPr>
            <a:xfrm>
              <a:off x="3453006" y="1717122"/>
              <a:ext cx="55113" cy="42824"/>
            </a:xfrm>
            <a:custGeom>
              <a:avLst/>
              <a:gdLst/>
              <a:ahLst/>
              <a:cxnLst/>
              <a:rect l="l" t="t" r="r" b="b"/>
              <a:pathLst>
                <a:path w="2045" h="1589" extrusionOk="0">
                  <a:moveTo>
                    <a:pt x="1701" y="1"/>
                  </a:moveTo>
                  <a:cubicBezTo>
                    <a:pt x="1658" y="1"/>
                    <a:pt x="1615" y="10"/>
                    <a:pt x="1574" y="29"/>
                  </a:cubicBezTo>
                  <a:cubicBezTo>
                    <a:pt x="1030" y="290"/>
                    <a:pt x="537" y="645"/>
                    <a:pt x="117" y="1078"/>
                  </a:cubicBezTo>
                  <a:cubicBezTo>
                    <a:pt x="1" y="1196"/>
                    <a:pt x="4" y="1387"/>
                    <a:pt x="123" y="1503"/>
                  </a:cubicBezTo>
                  <a:cubicBezTo>
                    <a:pt x="181" y="1560"/>
                    <a:pt x="257" y="1588"/>
                    <a:pt x="333" y="1588"/>
                  </a:cubicBezTo>
                  <a:cubicBezTo>
                    <a:pt x="412" y="1588"/>
                    <a:pt x="490" y="1558"/>
                    <a:pt x="549" y="1497"/>
                  </a:cubicBezTo>
                  <a:cubicBezTo>
                    <a:pt x="920" y="1116"/>
                    <a:pt x="1354" y="803"/>
                    <a:pt x="1835" y="573"/>
                  </a:cubicBezTo>
                  <a:cubicBezTo>
                    <a:pt x="1983" y="500"/>
                    <a:pt x="2044" y="321"/>
                    <a:pt x="1972" y="172"/>
                  </a:cubicBezTo>
                  <a:cubicBezTo>
                    <a:pt x="1921" y="64"/>
                    <a:pt x="1814" y="1"/>
                    <a:pt x="170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55" name="Google Shape;9255;p46"/>
            <p:cNvSpPr/>
            <p:nvPr/>
          </p:nvSpPr>
          <p:spPr>
            <a:xfrm>
              <a:off x="3512322" y="1708768"/>
              <a:ext cx="18083" cy="16278"/>
            </a:xfrm>
            <a:custGeom>
              <a:avLst/>
              <a:gdLst/>
              <a:ahLst/>
              <a:cxnLst/>
              <a:rect l="l" t="t" r="r" b="b"/>
              <a:pathLst>
                <a:path w="671" h="604" extrusionOk="0">
                  <a:moveTo>
                    <a:pt x="337" y="1"/>
                  </a:moveTo>
                  <a:cubicBezTo>
                    <a:pt x="313" y="1"/>
                    <a:pt x="288" y="4"/>
                    <a:pt x="264" y="10"/>
                  </a:cubicBezTo>
                  <a:lnTo>
                    <a:pt x="255" y="13"/>
                  </a:lnTo>
                  <a:cubicBezTo>
                    <a:pt x="95" y="55"/>
                    <a:pt x="0" y="221"/>
                    <a:pt x="44" y="382"/>
                  </a:cubicBezTo>
                  <a:cubicBezTo>
                    <a:pt x="80" y="515"/>
                    <a:pt x="201" y="604"/>
                    <a:pt x="334" y="604"/>
                  </a:cubicBezTo>
                  <a:cubicBezTo>
                    <a:pt x="360" y="604"/>
                    <a:pt x="387" y="600"/>
                    <a:pt x="414" y="593"/>
                  </a:cubicBezTo>
                  <a:lnTo>
                    <a:pt x="421" y="592"/>
                  </a:lnTo>
                  <a:cubicBezTo>
                    <a:pt x="579" y="545"/>
                    <a:pt x="670" y="382"/>
                    <a:pt x="628" y="224"/>
                  </a:cubicBezTo>
                  <a:cubicBezTo>
                    <a:pt x="592" y="90"/>
                    <a:pt x="469" y="1"/>
                    <a:pt x="3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56" name="Google Shape;9256;p46"/>
            <p:cNvSpPr/>
            <p:nvPr/>
          </p:nvSpPr>
          <p:spPr>
            <a:xfrm>
              <a:off x="3582824" y="1709576"/>
              <a:ext cx="104647" cy="98906"/>
            </a:xfrm>
            <a:custGeom>
              <a:avLst/>
              <a:gdLst/>
              <a:ahLst/>
              <a:cxnLst/>
              <a:rect l="l" t="t" r="r" b="b"/>
              <a:pathLst>
                <a:path w="3883" h="3670" extrusionOk="0">
                  <a:moveTo>
                    <a:pt x="336" y="0"/>
                  </a:moveTo>
                  <a:cubicBezTo>
                    <a:pt x="206" y="0"/>
                    <a:pt x="86" y="86"/>
                    <a:pt x="48" y="217"/>
                  </a:cubicBezTo>
                  <a:cubicBezTo>
                    <a:pt x="1" y="375"/>
                    <a:pt x="90" y="541"/>
                    <a:pt x="249" y="589"/>
                  </a:cubicBezTo>
                  <a:cubicBezTo>
                    <a:pt x="1659" y="1004"/>
                    <a:pt x="2782" y="2076"/>
                    <a:pt x="3258" y="3467"/>
                  </a:cubicBezTo>
                  <a:cubicBezTo>
                    <a:pt x="3301" y="3591"/>
                    <a:pt x="3418" y="3670"/>
                    <a:pt x="3543" y="3670"/>
                  </a:cubicBezTo>
                  <a:cubicBezTo>
                    <a:pt x="3575" y="3670"/>
                    <a:pt x="3608" y="3664"/>
                    <a:pt x="3641" y="3653"/>
                  </a:cubicBezTo>
                  <a:cubicBezTo>
                    <a:pt x="3797" y="3600"/>
                    <a:pt x="3882" y="3429"/>
                    <a:pt x="3828" y="3272"/>
                  </a:cubicBezTo>
                  <a:cubicBezTo>
                    <a:pt x="3287" y="1696"/>
                    <a:pt x="2016" y="481"/>
                    <a:pt x="419" y="12"/>
                  </a:cubicBezTo>
                  <a:cubicBezTo>
                    <a:pt x="391" y="4"/>
                    <a:pt x="363" y="0"/>
                    <a:pt x="3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57" name="Google Shape;9257;p46"/>
            <p:cNvSpPr/>
            <p:nvPr/>
          </p:nvSpPr>
          <p:spPr>
            <a:xfrm>
              <a:off x="3602255" y="1561028"/>
              <a:ext cx="55194" cy="42824"/>
            </a:xfrm>
            <a:custGeom>
              <a:avLst/>
              <a:gdLst/>
              <a:ahLst/>
              <a:cxnLst/>
              <a:rect l="l" t="t" r="r" b="b"/>
              <a:pathLst>
                <a:path w="2048" h="1589" extrusionOk="0">
                  <a:moveTo>
                    <a:pt x="345" y="0"/>
                  </a:moveTo>
                  <a:cubicBezTo>
                    <a:pt x="232" y="0"/>
                    <a:pt x="125" y="63"/>
                    <a:pt x="73" y="171"/>
                  </a:cubicBezTo>
                  <a:cubicBezTo>
                    <a:pt x="1" y="320"/>
                    <a:pt x="64" y="500"/>
                    <a:pt x="214" y="572"/>
                  </a:cubicBezTo>
                  <a:cubicBezTo>
                    <a:pt x="694" y="802"/>
                    <a:pt x="1130" y="1115"/>
                    <a:pt x="1499" y="1497"/>
                  </a:cubicBezTo>
                  <a:cubicBezTo>
                    <a:pt x="1558" y="1558"/>
                    <a:pt x="1637" y="1588"/>
                    <a:pt x="1716" y="1588"/>
                  </a:cubicBezTo>
                  <a:cubicBezTo>
                    <a:pt x="1792" y="1588"/>
                    <a:pt x="1867" y="1560"/>
                    <a:pt x="1926" y="1503"/>
                  </a:cubicBezTo>
                  <a:cubicBezTo>
                    <a:pt x="2044" y="1387"/>
                    <a:pt x="2047" y="1195"/>
                    <a:pt x="1932" y="1076"/>
                  </a:cubicBezTo>
                  <a:cubicBezTo>
                    <a:pt x="1511" y="644"/>
                    <a:pt x="1018" y="289"/>
                    <a:pt x="474" y="30"/>
                  </a:cubicBezTo>
                  <a:cubicBezTo>
                    <a:pt x="433" y="10"/>
                    <a:pt x="388" y="0"/>
                    <a:pt x="3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58" name="Google Shape;9258;p46"/>
            <p:cNvSpPr/>
            <p:nvPr/>
          </p:nvSpPr>
          <p:spPr>
            <a:xfrm>
              <a:off x="3579697" y="1552565"/>
              <a:ext cx="18057" cy="16386"/>
            </a:xfrm>
            <a:custGeom>
              <a:avLst/>
              <a:gdLst/>
              <a:ahLst/>
              <a:cxnLst/>
              <a:rect l="l" t="t" r="r" b="b"/>
              <a:pathLst>
                <a:path w="670" h="608" extrusionOk="0">
                  <a:moveTo>
                    <a:pt x="337" y="1"/>
                  </a:moveTo>
                  <a:cubicBezTo>
                    <a:pt x="204" y="1"/>
                    <a:pt x="83" y="89"/>
                    <a:pt x="46" y="224"/>
                  </a:cubicBezTo>
                  <a:cubicBezTo>
                    <a:pt x="1" y="386"/>
                    <a:pt x="99" y="553"/>
                    <a:pt x="263" y="594"/>
                  </a:cubicBezTo>
                  <a:lnTo>
                    <a:pt x="268" y="596"/>
                  </a:lnTo>
                  <a:cubicBezTo>
                    <a:pt x="294" y="603"/>
                    <a:pt x="322" y="608"/>
                    <a:pt x="350" y="608"/>
                  </a:cubicBezTo>
                  <a:cubicBezTo>
                    <a:pt x="501" y="608"/>
                    <a:pt x="627" y="498"/>
                    <a:pt x="649" y="348"/>
                  </a:cubicBezTo>
                  <a:cubicBezTo>
                    <a:pt x="669" y="200"/>
                    <a:pt x="579" y="58"/>
                    <a:pt x="435" y="17"/>
                  </a:cubicBezTo>
                  <a:lnTo>
                    <a:pt x="420" y="12"/>
                  </a:lnTo>
                  <a:cubicBezTo>
                    <a:pt x="392" y="4"/>
                    <a:pt x="364" y="1"/>
                    <a:pt x="3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59" name="Google Shape;9259;p46"/>
            <p:cNvSpPr/>
            <p:nvPr/>
          </p:nvSpPr>
          <p:spPr>
            <a:xfrm>
              <a:off x="3422983" y="1553428"/>
              <a:ext cx="104728" cy="98960"/>
            </a:xfrm>
            <a:custGeom>
              <a:avLst/>
              <a:gdLst/>
              <a:ahLst/>
              <a:cxnLst/>
              <a:rect l="l" t="t" r="r" b="b"/>
              <a:pathLst>
                <a:path w="3886" h="3672" extrusionOk="0">
                  <a:moveTo>
                    <a:pt x="3549" y="1"/>
                  </a:moveTo>
                  <a:cubicBezTo>
                    <a:pt x="3521" y="1"/>
                    <a:pt x="3493" y="4"/>
                    <a:pt x="3465" y="13"/>
                  </a:cubicBezTo>
                  <a:cubicBezTo>
                    <a:pt x="1867" y="483"/>
                    <a:pt x="596" y="1697"/>
                    <a:pt x="55" y="3273"/>
                  </a:cubicBezTo>
                  <a:cubicBezTo>
                    <a:pt x="1" y="3430"/>
                    <a:pt x="86" y="3601"/>
                    <a:pt x="243" y="3655"/>
                  </a:cubicBezTo>
                  <a:cubicBezTo>
                    <a:pt x="275" y="3667"/>
                    <a:pt x="308" y="3672"/>
                    <a:pt x="340" y="3672"/>
                  </a:cubicBezTo>
                  <a:cubicBezTo>
                    <a:pt x="465" y="3672"/>
                    <a:pt x="582" y="3593"/>
                    <a:pt x="625" y="3468"/>
                  </a:cubicBezTo>
                  <a:cubicBezTo>
                    <a:pt x="1103" y="2078"/>
                    <a:pt x="2225" y="1005"/>
                    <a:pt x="3635" y="592"/>
                  </a:cubicBezTo>
                  <a:cubicBezTo>
                    <a:pt x="3795" y="545"/>
                    <a:pt x="3885" y="376"/>
                    <a:pt x="3838" y="218"/>
                  </a:cubicBezTo>
                  <a:cubicBezTo>
                    <a:pt x="3800" y="86"/>
                    <a:pt x="3680" y="1"/>
                    <a:pt x="354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</p:grpSp>
      <p:grpSp>
        <p:nvGrpSpPr>
          <p:cNvPr id="9260" name="Google Shape;9260;p46"/>
          <p:cNvGrpSpPr/>
          <p:nvPr/>
        </p:nvGrpSpPr>
        <p:grpSpPr>
          <a:xfrm>
            <a:off x="8054058" y="982974"/>
            <a:ext cx="395033" cy="395060"/>
            <a:chOff x="8019333" y="1467511"/>
            <a:chExt cx="395033" cy="395060"/>
          </a:xfrm>
        </p:grpSpPr>
        <p:sp>
          <p:nvSpPr>
            <p:cNvPr id="9261" name="Google Shape;9261;p46"/>
            <p:cNvSpPr/>
            <p:nvPr/>
          </p:nvSpPr>
          <p:spPr>
            <a:xfrm>
              <a:off x="8050325" y="1475219"/>
              <a:ext cx="332994" cy="33014"/>
            </a:xfrm>
            <a:custGeom>
              <a:avLst/>
              <a:gdLst/>
              <a:ahLst/>
              <a:cxnLst/>
              <a:rect l="l" t="t" r="r" b="b"/>
              <a:pathLst>
                <a:path w="12356" h="1225" extrusionOk="0">
                  <a:moveTo>
                    <a:pt x="543" y="1"/>
                  </a:moveTo>
                  <a:cubicBezTo>
                    <a:pt x="244" y="1"/>
                    <a:pt x="1" y="244"/>
                    <a:pt x="1" y="544"/>
                  </a:cubicBezTo>
                  <a:lnTo>
                    <a:pt x="1" y="682"/>
                  </a:lnTo>
                  <a:cubicBezTo>
                    <a:pt x="1" y="981"/>
                    <a:pt x="244" y="1225"/>
                    <a:pt x="543" y="1225"/>
                  </a:cubicBezTo>
                  <a:lnTo>
                    <a:pt x="11811" y="1225"/>
                  </a:lnTo>
                  <a:cubicBezTo>
                    <a:pt x="12110" y="1225"/>
                    <a:pt x="12354" y="981"/>
                    <a:pt x="12355" y="682"/>
                  </a:cubicBezTo>
                  <a:lnTo>
                    <a:pt x="12355" y="544"/>
                  </a:lnTo>
                  <a:cubicBezTo>
                    <a:pt x="12354" y="244"/>
                    <a:pt x="12110" y="1"/>
                    <a:pt x="11811" y="1"/>
                  </a:cubicBezTo>
                  <a:close/>
                </a:path>
              </a:pathLst>
            </a:custGeom>
            <a:solidFill>
              <a:srgbClr val="F49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46"/>
            <p:cNvSpPr/>
            <p:nvPr/>
          </p:nvSpPr>
          <p:spPr>
            <a:xfrm>
              <a:off x="8026744" y="1508206"/>
              <a:ext cx="98987" cy="139924"/>
            </a:xfrm>
            <a:custGeom>
              <a:avLst/>
              <a:gdLst/>
              <a:ahLst/>
              <a:cxnLst/>
              <a:rect l="l" t="t" r="r" b="b"/>
              <a:pathLst>
                <a:path w="3673" h="5192" extrusionOk="0">
                  <a:moveTo>
                    <a:pt x="1418" y="1"/>
                  </a:moveTo>
                  <a:lnTo>
                    <a:pt x="9" y="3063"/>
                  </a:lnTo>
                  <a:lnTo>
                    <a:pt x="9" y="3766"/>
                  </a:lnTo>
                  <a:cubicBezTo>
                    <a:pt x="1" y="4551"/>
                    <a:pt x="634" y="5191"/>
                    <a:pt x="1418" y="5191"/>
                  </a:cubicBezTo>
                  <a:cubicBezTo>
                    <a:pt x="2202" y="5191"/>
                    <a:pt x="2836" y="4551"/>
                    <a:pt x="2827" y="3766"/>
                  </a:cubicBezTo>
                  <a:lnTo>
                    <a:pt x="2827" y="3063"/>
                  </a:lnTo>
                  <a:lnTo>
                    <a:pt x="3673" y="1"/>
                  </a:ln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46"/>
            <p:cNvSpPr/>
            <p:nvPr/>
          </p:nvSpPr>
          <p:spPr>
            <a:xfrm>
              <a:off x="8102905" y="1508206"/>
              <a:ext cx="83545" cy="82548"/>
            </a:xfrm>
            <a:custGeom>
              <a:avLst/>
              <a:gdLst/>
              <a:ahLst/>
              <a:cxnLst/>
              <a:rect l="l" t="t" r="r" b="b"/>
              <a:pathLst>
                <a:path w="3100" h="3063" extrusionOk="0">
                  <a:moveTo>
                    <a:pt x="847" y="1"/>
                  </a:moveTo>
                  <a:lnTo>
                    <a:pt x="1" y="3063"/>
                  </a:lnTo>
                  <a:lnTo>
                    <a:pt x="2818" y="3063"/>
                  </a:lnTo>
                  <a:lnTo>
                    <a:pt x="3100" y="1"/>
                  </a:lnTo>
                  <a:close/>
                </a:path>
              </a:pathLst>
            </a:custGeom>
            <a:solidFill>
              <a:srgbClr val="ED6C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46"/>
            <p:cNvSpPr/>
            <p:nvPr/>
          </p:nvSpPr>
          <p:spPr>
            <a:xfrm>
              <a:off x="8102905" y="1590727"/>
              <a:ext cx="75972" cy="56972"/>
            </a:xfrm>
            <a:custGeom>
              <a:avLst/>
              <a:gdLst/>
              <a:ahLst/>
              <a:cxnLst/>
              <a:rect l="l" t="t" r="r" b="b"/>
              <a:pathLst>
                <a:path w="2819" h="2114" extrusionOk="0">
                  <a:moveTo>
                    <a:pt x="1" y="1"/>
                  </a:moveTo>
                  <a:lnTo>
                    <a:pt x="1" y="704"/>
                  </a:lnTo>
                  <a:cubicBezTo>
                    <a:pt x="1" y="1483"/>
                    <a:pt x="631" y="2113"/>
                    <a:pt x="1410" y="2113"/>
                  </a:cubicBezTo>
                  <a:cubicBezTo>
                    <a:pt x="2187" y="2113"/>
                    <a:pt x="2818" y="1483"/>
                    <a:pt x="2818" y="704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ED6C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46"/>
            <p:cNvSpPr/>
            <p:nvPr/>
          </p:nvSpPr>
          <p:spPr>
            <a:xfrm>
              <a:off x="8178850" y="1508206"/>
              <a:ext cx="75918" cy="82548"/>
            </a:xfrm>
            <a:custGeom>
              <a:avLst/>
              <a:gdLst/>
              <a:ahLst/>
              <a:cxnLst/>
              <a:rect l="l" t="t" r="r" b="b"/>
              <a:pathLst>
                <a:path w="2817" h="3063" extrusionOk="0">
                  <a:moveTo>
                    <a:pt x="282" y="1"/>
                  </a:moveTo>
                  <a:lnTo>
                    <a:pt x="0" y="3063"/>
                  </a:lnTo>
                  <a:lnTo>
                    <a:pt x="2816" y="3063"/>
                  </a:lnTo>
                  <a:lnTo>
                    <a:pt x="2535" y="1"/>
                  </a:ln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46"/>
            <p:cNvSpPr/>
            <p:nvPr/>
          </p:nvSpPr>
          <p:spPr>
            <a:xfrm>
              <a:off x="8178607" y="1590727"/>
              <a:ext cx="76403" cy="57404"/>
            </a:xfrm>
            <a:custGeom>
              <a:avLst/>
              <a:gdLst/>
              <a:ahLst/>
              <a:cxnLst/>
              <a:rect l="l" t="t" r="r" b="b"/>
              <a:pathLst>
                <a:path w="2835" h="2130" extrusionOk="0">
                  <a:moveTo>
                    <a:pt x="9" y="1"/>
                  </a:moveTo>
                  <a:lnTo>
                    <a:pt x="9" y="704"/>
                  </a:lnTo>
                  <a:cubicBezTo>
                    <a:pt x="1" y="1489"/>
                    <a:pt x="634" y="2129"/>
                    <a:pt x="1418" y="2129"/>
                  </a:cubicBezTo>
                  <a:cubicBezTo>
                    <a:pt x="2202" y="2129"/>
                    <a:pt x="2834" y="1489"/>
                    <a:pt x="2825" y="704"/>
                  </a:cubicBezTo>
                  <a:lnTo>
                    <a:pt x="2825" y="1"/>
                  </a:ln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46"/>
            <p:cNvSpPr/>
            <p:nvPr/>
          </p:nvSpPr>
          <p:spPr>
            <a:xfrm>
              <a:off x="8247141" y="1508206"/>
              <a:ext cx="83545" cy="82548"/>
            </a:xfrm>
            <a:custGeom>
              <a:avLst/>
              <a:gdLst/>
              <a:ahLst/>
              <a:cxnLst/>
              <a:rect l="l" t="t" r="r" b="b"/>
              <a:pathLst>
                <a:path w="3100" h="3063" extrusionOk="0">
                  <a:moveTo>
                    <a:pt x="1" y="1"/>
                  </a:moveTo>
                  <a:lnTo>
                    <a:pt x="282" y="3063"/>
                  </a:lnTo>
                  <a:lnTo>
                    <a:pt x="3100" y="3063"/>
                  </a:lnTo>
                  <a:lnTo>
                    <a:pt x="2255" y="1"/>
                  </a:lnTo>
                  <a:close/>
                </a:path>
              </a:pathLst>
            </a:custGeom>
            <a:solidFill>
              <a:srgbClr val="ED6C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46"/>
            <p:cNvSpPr/>
            <p:nvPr/>
          </p:nvSpPr>
          <p:spPr>
            <a:xfrm>
              <a:off x="8254498" y="1590727"/>
              <a:ext cx="76430" cy="57404"/>
            </a:xfrm>
            <a:custGeom>
              <a:avLst/>
              <a:gdLst/>
              <a:ahLst/>
              <a:cxnLst/>
              <a:rect l="l" t="t" r="r" b="b"/>
              <a:pathLst>
                <a:path w="2836" h="2130" extrusionOk="0">
                  <a:moveTo>
                    <a:pt x="9" y="1"/>
                  </a:moveTo>
                  <a:lnTo>
                    <a:pt x="9" y="704"/>
                  </a:lnTo>
                  <a:cubicBezTo>
                    <a:pt x="0" y="1489"/>
                    <a:pt x="634" y="2129"/>
                    <a:pt x="1418" y="2129"/>
                  </a:cubicBezTo>
                  <a:cubicBezTo>
                    <a:pt x="2202" y="2129"/>
                    <a:pt x="2836" y="1489"/>
                    <a:pt x="2827" y="704"/>
                  </a:cubicBezTo>
                  <a:lnTo>
                    <a:pt x="2827" y="1"/>
                  </a:lnTo>
                  <a:close/>
                </a:path>
              </a:pathLst>
            </a:custGeom>
            <a:solidFill>
              <a:srgbClr val="ED6C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46"/>
            <p:cNvSpPr/>
            <p:nvPr/>
          </p:nvSpPr>
          <p:spPr>
            <a:xfrm>
              <a:off x="8307913" y="1508206"/>
              <a:ext cx="98718" cy="82548"/>
            </a:xfrm>
            <a:custGeom>
              <a:avLst/>
              <a:gdLst/>
              <a:ahLst/>
              <a:cxnLst/>
              <a:rect l="l" t="t" r="r" b="b"/>
              <a:pathLst>
                <a:path w="3663" h="3063" extrusionOk="0">
                  <a:moveTo>
                    <a:pt x="0" y="1"/>
                  </a:moveTo>
                  <a:lnTo>
                    <a:pt x="845" y="3063"/>
                  </a:lnTo>
                  <a:lnTo>
                    <a:pt x="3662" y="3063"/>
                  </a:lnTo>
                  <a:lnTo>
                    <a:pt x="2253" y="1"/>
                  </a:ln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46"/>
            <p:cNvSpPr/>
            <p:nvPr/>
          </p:nvSpPr>
          <p:spPr>
            <a:xfrm>
              <a:off x="8330659" y="1590727"/>
              <a:ext cx="75972" cy="56541"/>
            </a:xfrm>
            <a:custGeom>
              <a:avLst/>
              <a:gdLst/>
              <a:ahLst/>
              <a:cxnLst/>
              <a:rect l="l" t="t" r="r" b="b"/>
              <a:pathLst>
                <a:path w="2819" h="2098" extrusionOk="0">
                  <a:moveTo>
                    <a:pt x="1" y="1"/>
                  </a:moveTo>
                  <a:lnTo>
                    <a:pt x="1" y="704"/>
                  </a:lnTo>
                  <a:cubicBezTo>
                    <a:pt x="10" y="1477"/>
                    <a:pt x="637" y="2097"/>
                    <a:pt x="1409" y="2097"/>
                  </a:cubicBezTo>
                  <a:cubicBezTo>
                    <a:pt x="2180" y="2097"/>
                    <a:pt x="2809" y="1477"/>
                    <a:pt x="2818" y="704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46"/>
            <p:cNvSpPr/>
            <p:nvPr/>
          </p:nvSpPr>
          <p:spPr>
            <a:xfrm>
              <a:off x="8039896" y="1607786"/>
              <a:ext cx="353800" cy="184446"/>
            </a:xfrm>
            <a:custGeom>
              <a:avLst/>
              <a:gdLst/>
              <a:ahLst/>
              <a:cxnLst/>
              <a:rect l="l" t="t" r="r" b="b"/>
              <a:pathLst>
                <a:path w="13128" h="6844" extrusionOk="0">
                  <a:moveTo>
                    <a:pt x="9863" y="2511"/>
                  </a:moveTo>
                  <a:cubicBezTo>
                    <a:pt x="10671" y="2511"/>
                    <a:pt x="11325" y="3166"/>
                    <a:pt x="11325" y="3972"/>
                  </a:cubicBezTo>
                  <a:cubicBezTo>
                    <a:pt x="11325" y="4780"/>
                    <a:pt x="10671" y="5435"/>
                    <a:pt x="9863" y="5435"/>
                  </a:cubicBezTo>
                  <a:lnTo>
                    <a:pt x="8899" y="5435"/>
                  </a:lnTo>
                  <a:cubicBezTo>
                    <a:pt x="8092" y="5434"/>
                    <a:pt x="7437" y="4780"/>
                    <a:pt x="7437" y="3972"/>
                  </a:cubicBezTo>
                  <a:cubicBezTo>
                    <a:pt x="7437" y="3166"/>
                    <a:pt x="8092" y="2511"/>
                    <a:pt x="8899" y="2511"/>
                  </a:cubicBezTo>
                  <a:close/>
                  <a:moveTo>
                    <a:pt x="11323" y="1"/>
                  </a:moveTo>
                  <a:cubicBezTo>
                    <a:pt x="11260" y="1"/>
                    <a:pt x="11196" y="4"/>
                    <a:pt x="11133" y="10"/>
                  </a:cubicBezTo>
                  <a:cubicBezTo>
                    <a:pt x="10300" y="88"/>
                    <a:pt x="9602" y="674"/>
                    <a:pt x="9381" y="1480"/>
                  </a:cubicBezTo>
                  <a:cubicBezTo>
                    <a:pt x="9390" y="696"/>
                    <a:pt x="8757" y="55"/>
                    <a:pt x="7972" y="55"/>
                  </a:cubicBezTo>
                  <a:cubicBezTo>
                    <a:pt x="7188" y="55"/>
                    <a:pt x="6555" y="696"/>
                    <a:pt x="6565" y="1480"/>
                  </a:cubicBezTo>
                  <a:cubicBezTo>
                    <a:pt x="5787" y="1480"/>
                    <a:pt x="5156" y="850"/>
                    <a:pt x="5156" y="71"/>
                  </a:cubicBezTo>
                  <a:cubicBezTo>
                    <a:pt x="5156" y="850"/>
                    <a:pt x="4526" y="1480"/>
                    <a:pt x="3748" y="1480"/>
                  </a:cubicBezTo>
                  <a:cubicBezTo>
                    <a:pt x="2969" y="1480"/>
                    <a:pt x="2339" y="850"/>
                    <a:pt x="2339" y="71"/>
                  </a:cubicBezTo>
                  <a:cubicBezTo>
                    <a:pt x="2339" y="624"/>
                    <a:pt x="2015" y="1127"/>
                    <a:pt x="1511" y="1354"/>
                  </a:cubicBezTo>
                  <a:cubicBezTo>
                    <a:pt x="1325" y="1439"/>
                    <a:pt x="1127" y="1480"/>
                    <a:pt x="930" y="1480"/>
                  </a:cubicBezTo>
                  <a:cubicBezTo>
                    <a:pt x="595" y="1480"/>
                    <a:pt x="263" y="1360"/>
                    <a:pt x="1" y="1130"/>
                  </a:cubicBezTo>
                  <a:lnTo>
                    <a:pt x="1" y="6842"/>
                  </a:lnTo>
                  <a:lnTo>
                    <a:pt x="1188" y="6842"/>
                  </a:lnTo>
                  <a:lnTo>
                    <a:pt x="1188" y="2511"/>
                  </a:lnTo>
                  <a:lnTo>
                    <a:pt x="5425" y="2511"/>
                  </a:lnTo>
                  <a:lnTo>
                    <a:pt x="5425" y="6844"/>
                  </a:lnTo>
                  <a:lnTo>
                    <a:pt x="13128" y="6844"/>
                  </a:lnTo>
                  <a:lnTo>
                    <a:pt x="13128" y="1130"/>
                  </a:lnTo>
                  <a:cubicBezTo>
                    <a:pt x="12789" y="435"/>
                    <a:pt x="12086" y="1"/>
                    <a:pt x="11323" y="1"/>
                  </a:cubicBezTo>
                  <a:close/>
                </a:path>
              </a:pathLst>
            </a:custGeom>
            <a:solidFill>
              <a:srgbClr val="F49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46"/>
            <p:cNvSpPr/>
            <p:nvPr/>
          </p:nvSpPr>
          <p:spPr>
            <a:xfrm>
              <a:off x="8240323" y="1675430"/>
              <a:ext cx="52391" cy="78802"/>
            </a:xfrm>
            <a:custGeom>
              <a:avLst/>
              <a:gdLst/>
              <a:ahLst/>
              <a:cxnLst/>
              <a:rect l="l" t="t" r="r" b="b"/>
              <a:pathLst>
                <a:path w="1944" h="2924" extrusionOk="0">
                  <a:moveTo>
                    <a:pt x="1462" y="1"/>
                  </a:moveTo>
                  <a:cubicBezTo>
                    <a:pt x="655" y="1"/>
                    <a:pt x="0" y="656"/>
                    <a:pt x="0" y="1462"/>
                  </a:cubicBezTo>
                  <a:cubicBezTo>
                    <a:pt x="0" y="2270"/>
                    <a:pt x="655" y="2924"/>
                    <a:pt x="1462" y="2924"/>
                  </a:cubicBezTo>
                  <a:lnTo>
                    <a:pt x="1944" y="2924"/>
                  </a:lnTo>
                  <a:cubicBezTo>
                    <a:pt x="1522" y="2922"/>
                    <a:pt x="1180" y="2581"/>
                    <a:pt x="1180" y="2160"/>
                  </a:cubicBezTo>
                  <a:lnTo>
                    <a:pt x="1180" y="766"/>
                  </a:lnTo>
                  <a:cubicBezTo>
                    <a:pt x="1180" y="344"/>
                    <a:pt x="1522" y="2"/>
                    <a:pt x="1944" y="1"/>
                  </a:cubicBezTo>
                  <a:close/>
                </a:path>
              </a:pathLst>
            </a:custGeom>
            <a:solidFill>
              <a:srgbClr val="ED6C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46"/>
            <p:cNvSpPr/>
            <p:nvPr/>
          </p:nvSpPr>
          <p:spPr>
            <a:xfrm>
              <a:off x="8271908" y="1675107"/>
              <a:ext cx="41611" cy="78802"/>
            </a:xfrm>
            <a:custGeom>
              <a:avLst/>
              <a:gdLst/>
              <a:ahLst/>
              <a:cxnLst/>
              <a:rect l="l" t="t" r="r" b="b"/>
              <a:pathLst>
                <a:path w="1544" h="2924" extrusionOk="0">
                  <a:moveTo>
                    <a:pt x="772" y="1"/>
                  </a:moveTo>
                  <a:cubicBezTo>
                    <a:pt x="345" y="1"/>
                    <a:pt x="1" y="351"/>
                    <a:pt x="8" y="778"/>
                  </a:cubicBezTo>
                  <a:lnTo>
                    <a:pt x="8" y="2172"/>
                  </a:lnTo>
                  <a:cubicBezTo>
                    <a:pt x="14" y="2590"/>
                    <a:pt x="354" y="2924"/>
                    <a:pt x="772" y="2924"/>
                  </a:cubicBezTo>
                  <a:cubicBezTo>
                    <a:pt x="1190" y="2924"/>
                    <a:pt x="1530" y="2590"/>
                    <a:pt x="1537" y="2172"/>
                  </a:cubicBezTo>
                  <a:lnTo>
                    <a:pt x="1537" y="778"/>
                  </a:lnTo>
                  <a:cubicBezTo>
                    <a:pt x="1543" y="351"/>
                    <a:pt x="1200" y="1"/>
                    <a:pt x="772" y="1"/>
                  </a:cubicBezTo>
                  <a:close/>
                </a:path>
              </a:pathLst>
            </a:custGeom>
            <a:solidFill>
              <a:srgbClr val="ED6C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46"/>
            <p:cNvSpPr/>
            <p:nvPr/>
          </p:nvSpPr>
          <p:spPr>
            <a:xfrm>
              <a:off x="8292687" y="1675430"/>
              <a:ext cx="52418" cy="78802"/>
            </a:xfrm>
            <a:custGeom>
              <a:avLst/>
              <a:gdLst/>
              <a:ahLst/>
              <a:cxnLst/>
              <a:rect l="l" t="t" r="r" b="b"/>
              <a:pathLst>
                <a:path w="1945" h="2924" extrusionOk="0">
                  <a:moveTo>
                    <a:pt x="1" y="1"/>
                  </a:moveTo>
                  <a:cubicBezTo>
                    <a:pt x="423" y="2"/>
                    <a:pt x="765" y="344"/>
                    <a:pt x="766" y="766"/>
                  </a:cubicBezTo>
                  <a:lnTo>
                    <a:pt x="766" y="2160"/>
                  </a:lnTo>
                  <a:cubicBezTo>
                    <a:pt x="765" y="2582"/>
                    <a:pt x="423" y="2924"/>
                    <a:pt x="1" y="2924"/>
                  </a:cubicBezTo>
                  <a:lnTo>
                    <a:pt x="483" y="2924"/>
                  </a:lnTo>
                  <a:cubicBezTo>
                    <a:pt x="1291" y="2924"/>
                    <a:pt x="1945" y="2270"/>
                    <a:pt x="1945" y="1462"/>
                  </a:cubicBezTo>
                  <a:cubicBezTo>
                    <a:pt x="1945" y="656"/>
                    <a:pt x="1291" y="1"/>
                    <a:pt x="483" y="1"/>
                  </a:cubicBezTo>
                  <a:close/>
                </a:path>
              </a:pathLst>
            </a:custGeom>
            <a:solidFill>
              <a:srgbClr val="ED6C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46"/>
            <p:cNvSpPr/>
            <p:nvPr/>
          </p:nvSpPr>
          <p:spPr>
            <a:xfrm>
              <a:off x="8186072" y="1792205"/>
              <a:ext cx="207623" cy="62605"/>
            </a:xfrm>
            <a:custGeom>
              <a:avLst/>
              <a:gdLst/>
              <a:ahLst/>
              <a:cxnLst/>
              <a:rect l="l" t="t" r="r" b="b"/>
              <a:pathLst>
                <a:path w="7704" h="2323" extrusionOk="0">
                  <a:moveTo>
                    <a:pt x="1" y="1"/>
                  </a:moveTo>
                  <a:lnTo>
                    <a:pt x="1" y="2323"/>
                  </a:lnTo>
                  <a:lnTo>
                    <a:pt x="7704" y="2323"/>
                  </a:lnTo>
                  <a:lnTo>
                    <a:pt x="7704" y="1"/>
                  </a:ln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46"/>
            <p:cNvSpPr/>
            <p:nvPr/>
          </p:nvSpPr>
          <p:spPr>
            <a:xfrm>
              <a:off x="8071912" y="1675430"/>
              <a:ext cx="114214" cy="179379"/>
            </a:xfrm>
            <a:custGeom>
              <a:avLst/>
              <a:gdLst/>
              <a:ahLst/>
              <a:cxnLst/>
              <a:rect l="l" t="t" r="r" b="b"/>
              <a:pathLst>
                <a:path w="4238" h="6656" extrusionOk="0">
                  <a:moveTo>
                    <a:pt x="0" y="1"/>
                  </a:moveTo>
                  <a:lnTo>
                    <a:pt x="0" y="6656"/>
                  </a:lnTo>
                  <a:lnTo>
                    <a:pt x="4238" y="6656"/>
                  </a:lnTo>
                  <a:lnTo>
                    <a:pt x="4238" y="4334"/>
                  </a:lnTo>
                  <a:lnTo>
                    <a:pt x="4238" y="1"/>
                  </a:lnTo>
                  <a:close/>
                </a:path>
              </a:pathLst>
            </a:custGeom>
            <a:solidFill>
              <a:srgbClr val="C77C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46"/>
            <p:cNvSpPr/>
            <p:nvPr/>
          </p:nvSpPr>
          <p:spPr>
            <a:xfrm>
              <a:off x="8039896" y="1792205"/>
              <a:ext cx="32044" cy="62605"/>
            </a:xfrm>
            <a:custGeom>
              <a:avLst/>
              <a:gdLst/>
              <a:ahLst/>
              <a:cxnLst/>
              <a:rect l="l" t="t" r="r" b="b"/>
              <a:pathLst>
                <a:path w="1189" h="2323" extrusionOk="0">
                  <a:moveTo>
                    <a:pt x="1" y="1"/>
                  </a:moveTo>
                  <a:lnTo>
                    <a:pt x="1" y="2323"/>
                  </a:lnTo>
                  <a:lnTo>
                    <a:pt x="1188" y="2323"/>
                  </a:lnTo>
                  <a:lnTo>
                    <a:pt x="1188" y="1"/>
                  </a:lnTo>
                  <a:close/>
                </a:path>
              </a:pathLst>
            </a:custGeom>
            <a:solidFill>
              <a:srgbClr val="EA5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46"/>
            <p:cNvSpPr/>
            <p:nvPr/>
          </p:nvSpPr>
          <p:spPr>
            <a:xfrm>
              <a:off x="8019333" y="1467511"/>
              <a:ext cx="395033" cy="395060"/>
            </a:xfrm>
            <a:custGeom>
              <a:avLst/>
              <a:gdLst/>
              <a:ahLst/>
              <a:cxnLst/>
              <a:rect l="l" t="t" r="r" b="b"/>
              <a:pathLst>
                <a:path w="14658" h="14659" extrusionOk="0">
                  <a:moveTo>
                    <a:pt x="12960" y="574"/>
                  </a:moveTo>
                  <a:cubicBezTo>
                    <a:pt x="13102" y="574"/>
                    <a:pt x="13216" y="690"/>
                    <a:pt x="13216" y="830"/>
                  </a:cubicBezTo>
                  <a:lnTo>
                    <a:pt x="13216" y="968"/>
                  </a:lnTo>
                  <a:cubicBezTo>
                    <a:pt x="13216" y="1110"/>
                    <a:pt x="13102" y="1225"/>
                    <a:pt x="12960" y="1226"/>
                  </a:cubicBezTo>
                  <a:lnTo>
                    <a:pt x="1693" y="1226"/>
                  </a:lnTo>
                  <a:cubicBezTo>
                    <a:pt x="1551" y="1225"/>
                    <a:pt x="1437" y="1110"/>
                    <a:pt x="1437" y="968"/>
                  </a:cubicBezTo>
                  <a:lnTo>
                    <a:pt x="1437" y="830"/>
                  </a:lnTo>
                  <a:cubicBezTo>
                    <a:pt x="1437" y="690"/>
                    <a:pt x="1551" y="574"/>
                    <a:pt x="1693" y="574"/>
                  </a:cubicBezTo>
                  <a:close/>
                  <a:moveTo>
                    <a:pt x="5887" y="1798"/>
                  </a:moveTo>
                  <a:lnTo>
                    <a:pt x="5658" y="4287"/>
                  </a:lnTo>
                  <a:lnTo>
                    <a:pt x="3479" y="4287"/>
                  </a:lnTo>
                  <a:lnTo>
                    <a:pt x="4165" y="1798"/>
                  </a:lnTo>
                  <a:close/>
                  <a:moveTo>
                    <a:pt x="8193" y="1798"/>
                  </a:moveTo>
                  <a:lnTo>
                    <a:pt x="8422" y="4287"/>
                  </a:lnTo>
                  <a:lnTo>
                    <a:pt x="6233" y="4287"/>
                  </a:lnTo>
                  <a:lnTo>
                    <a:pt x="6462" y="1798"/>
                  </a:lnTo>
                  <a:close/>
                  <a:moveTo>
                    <a:pt x="10490" y="1798"/>
                  </a:moveTo>
                  <a:lnTo>
                    <a:pt x="11177" y="4287"/>
                  </a:lnTo>
                  <a:lnTo>
                    <a:pt x="8998" y="4287"/>
                  </a:lnTo>
                  <a:lnTo>
                    <a:pt x="8768" y="1798"/>
                  </a:lnTo>
                  <a:close/>
                  <a:moveTo>
                    <a:pt x="12778" y="1798"/>
                  </a:moveTo>
                  <a:lnTo>
                    <a:pt x="13923" y="4287"/>
                  </a:lnTo>
                  <a:lnTo>
                    <a:pt x="11771" y="4287"/>
                  </a:lnTo>
                  <a:lnTo>
                    <a:pt x="11084" y="1798"/>
                  </a:lnTo>
                  <a:close/>
                  <a:moveTo>
                    <a:pt x="3571" y="1798"/>
                  </a:moveTo>
                  <a:lnTo>
                    <a:pt x="2883" y="4287"/>
                  </a:lnTo>
                  <a:lnTo>
                    <a:pt x="2351" y="4287"/>
                  </a:lnTo>
                  <a:cubicBezTo>
                    <a:pt x="2193" y="4287"/>
                    <a:pt x="2065" y="4416"/>
                    <a:pt x="2065" y="4574"/>
                  </a:cubicBezTo>
                  <a:cubicBezTo>
                    <a:pt x="2065" y="4731"/>
                    <a:pt x="2193" y="4860"/>
                    <a:pt x="2351" y="4860"/>
                  </a:cubicBezTo>
                  <a:lnTo>
                    <a:pt x="2816" y="4860"/>
                  </a:lnTo>
                  <a:lnTo>
                    <a:pt x="2816" y="5278"/>
                  </a:lnTo>
                  <a:cubicBezTo>
                    <a:pt x="2816" y="5898"/>
                    <a:pt x="2313" y="6399"/>
                    <a:pt x="1693" y="6399"/>
                  </a:cubicBezTo>
                  <a:cubicBezTo>
                    <a:pt x="1073" y="6399"/>
                    <a:pt x="572" y="5898"/>
                    <a:pt x="572" y="5278"/>
                  </a:cubicBezTo>
                  <a:lnTo>
                    <a:pt x="572" y="4636"/>
                  </a:lnTo>
                  <a:lnTo>
                    <a:pt x="1876" y="1798"/>
                  </a:lnTo>
                  <a:close/>
                  <a:moveTo>
                    <a:pt x="7328" y="5938"/>
                  </a:moveTo>
                  <a:cubicBezTo>
                    <a:pt x="7051" y="5938"/>
                    <a:pt x="6773" y="5969"/>
                    <a:pt x="6498" y="6033"/>
                  </a:cubicBezTo>
                  <a:lnTo>
                    <a:pt x="6498" y="6033"/>
                  </a:lnTo>
                  <a:cubicBezTo>
                    <a:pt x="6704" y="6258"/>
                    <a:pt x="6999" y="6399"/>
                    <a:pt x="7328" y="6399"/>
                  </a:cubicBezTo>
                  <a:cubicBezTo>
                    <a:pt x="7656" y="6399"/>
                    <a:pt x="7952" y="6258"/>
                    <a:pt x="8157" y="6033"/>
                  </a:cubicBezTo>
                  <a:lnTo>
                    <a:pt x="8157" y="6033"/>
                  </a:lnTo>
                  <a:cubicBezTo>
                    <a:pt x="7886" y="5970"/>
                    <a:pt x="7608" y="5938"/>
                    <a:pt x="7328" y="5938"/>
                  </a:cubicBezTo>
                  <a:close/>
                  <a:moveTo>
                    <a:pt x="11267" y="4859"/>
                  </a:moveTo>
                  <a:lnTo>
                    <a:pt x="11267" y="5276"/>
                  </a:lnTo>
                  <a:cubicBezTo>
                    <a:pt x="11267" y="5897"/>
                    <a:pt x="10764" y="6398"/>
                    <a:pt x="10145" y="6399"/>
                  </a:cubicBezTo>
                  <a:lnTo>
                    <a:pt x="10144" y="6399"/>
                  </a:lnTo>
                  <a:cubicBezTo>
                    <a:pt x="9525" y="6398"/>
                    <a:pt x="9023" y="5897"/>
                    <a:pt x="9023" y="5276"/>
                  </a:cubicBezTo>
                  <a:lnTo>
                    <a:pt x="9023" y="4859"/>
                  </a:lnTo>
                  <a:close/>
                  <a:moveTo>
                    <a:pt x="5633" y="4859"/>
                  </a:moveTo>
                  <a:lnTo>
                    <a:pt x="5633" y="5276"/>
                  </a:lnTo>
                  <a:cubicBezTo>
                    <a:pt x="5641" y="5902"/>
                    <a:pt x="5137" y="6414"/>
                    <a:pt x="4511" y="6414"/>
                  </a:cubicBezTo>
                  <a:cubicBezTo>
                    <a:pt x="3885" y="6414"/>
                    <a:pt x="3380" y="5902"/>
                    <a:pt x="3388" y="5276"/>
                  </a:cubicBezTo>
                  <a:lnTo>
                    <a:pt x="3388" y="4859"/>
                  </a:lnTo>
                  <a:close/>
                  <a:moveTo>
                    <a:pt x="14083" y="4859"/>
                  </a:moveTo>
                  <a:lnTo>
                    <a:pt x="14083" y="5276"/>
                  </a:lnTo>
                  <a:cubicBezTo>
                    <a:pt x="14092" y="5902"/>
                    <a:pt x="13586" y="6414"/>
                    <a:pt x="12961" y="6414"/>
                  </a:cubicBezTo>
                  <a:cubicBezTo>
                    <a:pt x="12335" y="6414"/>
                    <a:pt x="11831" y="5902"/>
                    <a:pt x="11839" y="5276"/>
                  </a:cubicBezTo>
                  <a:lnTo>
                    <a:pt x="11839" y="4859"/>
                  </a:lnTo>
                  <a:close/>
                  <a:moveTo>
                    <a:pt x="9159" y="8116"/>
                  </a:moveTo>
                  <a:lnTo>
                    <a:pt x="9159" y="8116"/>
                  </a:lnTo>
                  <a:cubicBezTo>
                    <a:pt x="9115" y="8233"/>
                    <a:pt x="9093" y="8356"/>
                    <a:pt x="9093" y="8481"/>
                  </a:cubicBezTo>
                  <a:lnTo>
                    <a:pt x="9093" y="9875"/>
                  </a:lnTo>
                  <a:cubicBezTo>
                    <a:pt x="9093" y="10000"/>
                    <a:pt x="9115" y="10123"/>
                    <a:pt x="9159" y="10240"/>
                  </a:cubicBezTo>
                  <a:cubicBezTo>
                    <a:pt x="8748" y="10045"/>
                    <a:pt x="8488" y="9632"/>
                    <a:pt x="8488" y="9179"/>
                  </a:cubicBezTo>
                  <a:cubicBezTo>
                    <a:pt x="8488" y="8724"/>
                    <a:pt x="8748" y="8311"/>
                    <a:pt x="9159" y="8116"/>
                  </a:cubicBezTo>
                  <a:close/>
                  <a:moveTo>
                    <a:pt x="11131" y="8116"/>
                  </a:moveTo>
                  <a:lnTo>
                    <a:pt x="11131" y="8116"/>
                  </a:lnTo>
                  <a:cubicBezTo>
                    <a:pt x="11540" y="8311"/>
                    <a:pt x="11802" y="8724"/>
                    <a:pt x="11802" y="9177"/>
                  </a:cubicBezTo>
                  <a:cubicBezTo>
                    <a:pt x="11802" y="9632"/>
                    <a:pt x="11540" y="10045"/>
                    <a:pt x="11131" y="10240"/>
                  </a:cubicBezTo>
                  <a:cubicBezTo>
                    <a:pt x="11173" y="10123"/>
                    <a:pt x="11195" y="10000"/>
                    <a:pt x="11195" y="9875"/>
                  </a:cubicBezTo>
                  <a:lnTo>
                    <a:pt x="11195" y="8481"/>
                  </a:lnTo>
                  <a:cubicBezTo>
                    <a:pt x="11195" y="8356"/>
                    <a:pt x="11173" y="8233"/>
                    <a:pt x="11131" y="8116"/>
                  </a:cubicBezTo>
                  <a:close/>
                  <a:moveTo>
                    <a:pt x="10144" y="7993"/>
                  </a:moveTo>
                  <a:cubicBezTo>
                    <a:pt x="10412" y="7993"/>
                    <a:pt x="10628" y="8213"/>
                    <a:pt x="10623" y="8481"/>
                  </a:cubicBezTo>
                  <a:lnTo>
                    <a:pt x="10623" y="9875"/>
                  </a:lnTo>
                  <a:cubicBezTo>
                    <a:pt x="10628" y="10142"/>
                    <a:pt x="10412" y="10363"/>
                    <a:pt x="10144" y="10363"/>
                  </a:cubicBezTo>
                  <a:cubicBezTo>
                    <a:pt x="9876" y="10363"/>
                    <a:pt x="9660" y="10142"/>
                    <a:pt x="9666" y="9875"/>
                  </a:cubicBezTo>
                  <a:lnTo>
                    <a:pt x="9666" y="8481"/>
                  </a:lnTo>
                  <a:cubicBezTo>
                    <a:pt x="9660" y="8213"/>
                    <a:pt x="9876" y="7993"/>
                    <a:pt x="10144" y="7993"/>
                  </a:cubicBezTo>
                  <a:close/>
                  <a:moveTo>
                    <a:pt x="8449" y="4859"/>
                  </a:moveTo>
                  <a:lnTo>
                    <a:pt x="8449" y="5276"/>
                  </a:lnTo>
                  <a:cubicBezTo>
                    <a:pt x="8449" y="5568"/>
                    <a:pt x="8339" y="5833"/>
                    <a:pt x="8157" y="6033"/>
                  </a:cubicBezTo>
                  <a:lnTo>
                    <a:pt x="8157" y="6033"/>
                  </a:lnTo>
                  <a:cubicBezTo>
                    <a:pt x="8783" y="6177"/>
                    <a:pt x="9374" y="6487"/>
                    <a:pt x="9860" y="6948"/>
                  </a:cubicBezTo>
                  <a:lnTo>
                    <a:pt x="9860" y="7430"/>
                  </a:lnTo>
                  <a:lnTo>
                    <a:pt x="9663" y="7430"/>
                  </a:lnTo>
                  <a:cubicBezTo>
                    <a:pt x="9657" y="7430"/>
                    <a:pt x="9651" y="7430"/>
                    <a:pt x="9644" y="7430"/>
                  </a:cubicBezTo>
                  <a:cubicBezTo>
                    <a:pt x="8681" y="7430"/>
                    <a:pt x="7898" y="8212"/>
                    <a:pt x="7898" y="9177"/>
                  </a:cubicBezTo>
                  <a:cubicBezTo>
                    <a:pt x="7898" y="10144"/>
                    <a:pt x="8681" y="10926"/>
                    <a:pt x="9644" y="10926"/>
                  </a:cubicBezTo>
                  <a:cubicBezTo>
                    <a:pt x="9651" y="10926"/>
                    <a:pt x="9657" y="10926"/>
                    <a:pt x="9663" y="10926"/>
                  </a:cubicBezTo>
                  <a:lnTo>
                    <a:pt x="10628" y="10926"/>
                  </a:lnTo>
                  <a:cubicBezTo>
                    <a:pt x="10634" y="10926"/>
                    <a:pt x="10640" y="10926"/>
                    <a:pt x="10647" y="10926"/>
                  </a:cubicBezTo>
                  <a:cubicBezTo>
                    <a:pt x="11610" y="10926"/>
                    <a:pt x="12393" y="10144"/>
                    <a:pt x="12393" y="9177"/>
                  </a:cubicBezTo>
                  <a:cubicBezTo>
                    <a:pt x="12393" y="8212"/>
                    <a:pt x="11610" y="7430"/>
                    <a:pt x="10647" y="7430"/>
                  </a:cubicBezTo>
                  <a:cubicBezTo>
                    <a:pt x="10640" y="7430"/>
                    <a:pt x="10634" y="7430"/>
                    <a:pt x="10628" y="7430"/>
                  </a:cubicBezTo>
                  <a:lnTo>
                    <a:pt x="10431" y="7430"/>
                  </a:lnTo>
                  <a:lnTo>
                    <a:pt x="10431" y="6948"/>
                  </a:lnTo>
                  <a:cubicBezTo>
                    <a:pt x="10689" y="6492"/>
                    <a:pt x="11170" y="6212"/>
                    <a:pt x="11693" y="6212"/>
                  </a:cubicBezTo>
                  <a:cubicBezTo>
                    <a:pt x="11697" y="6212"/>
                    <a:pt x="11701" y="6212"/>
                    <a:pt x="11705" y="6212"/>
                  </a:cubicBezTo>
                  <a:cubicBezTo>
                    <a:pt x="12231" y="6218"/>
                    <a:pt x="12714" y="6508"/>
                    <a:pt x="12963" y="6972"/>
                  </a:cubicBezTo>
                  <a:cubicBezTo>
                    <a:pt x="13183" y="6972"/>
                    <a:pt x="13403" y="6928"/>
                    <a:pt x="13606" y="6845"/>
                  </a:cubicBezTo>
                  <a:lnTo>
                    <a:pt x="13606" y="6845"/>
                  </a:lnTo>
                  <a:lnTo>
                    <a:pt x="13605" y="11761"/>
                  </a:lnTo>
                  <a:lnTo>
                    <a:pt x="6475" y="11761"/>
                  </a:lnTo>
                  <a:lnTo>
                    <a:pt x="6475" y="7716"/>
                  </a:lnTo>
                  <a:cubicBezTo>
                    <a:pt x="6475" y="7557"/>
                    <a:pt x="6347" y="7430"/>
                    <a:pt x="6189" y="7430"/>
                  </a:cubicBezTo>
                  <a:lnTo>
                    <a:pt x="1953" y="7430"/>
                  </a:lnTo>
                  <a:cubicBezTo>
                    <a:pt x="1794" y="7430"/>
                    <a:pt x="1665" y="7557"/>
                    <a:pt x="1667" y="7716"/>
                  </a:cubicBezTo>
                  <a:lnTo>
                    <a:pt x="1667" y="11761"/>
                  </a:lnTo>
                  <a:lnTo>
                    <a:pt x="1051" y="11761"/>
                  </a:lnTo>
                  <a:lnTo>
                    <a:pt x="1051" y="6845"/>
                  </a:lnTo>
                  <a:cubicBezTo>
                    <a:pt x="1260" y="6931"/>
                    <a:pt x="1479" y="6972"/>
                    <a:pt x="1694" y="6972"/>
                  </a:cubicBezTo>
                  <a:cubicBezTo>
                    <a:pt x="2247" y="6972"/>
                    <a:pt x="2782" y="6701"/>
                    <a:pt x="3103" y="6219"/>
                  </a:cubicBezTo>
                  <a:cubicBezTo>
                    <a:pt x="3417" y="6690"/>
                    <a:pt x="3946" y="6972"/>
                    <a:pt x="4512" y="6972"/>
                  </a:cubicBezTo>
                  <a:cubicBezTo>
                    <a:pt x="5078" y="6972"/>
                    <a:pt x="5606" y="6690"/>
                    <a:pt x="5919" y="6219"/>
                  </a:cubicBezTo>
                  <a:cubicBezTo>
                    <a:pt x="6109" y="6140"/>
                    <a:pt x="6303" y="6078"/>
                    <a:pt x="6498" y="6033"/>
                  </a:cubicBezTo>
                  <a:lnTo>
                    <a:pt x="6498" y="6033"/>
                  </a:lnTo>
                  <a:cubicBezTo>
                    <a:pt x="6316" y="5833"/>
                    <a:pt x="6205" y="5568"/>
                    <a:pt x="6205" y="5276"/>
                  </a:cubicBezTo>
                  <a:lnTo>
                    <a:pt x="6205" y="4859"/>
                  </a:lnTo>
                  <a:close/>
                  <a:moveTo>
                    <a:pt x="1665" y="12336"/>
                  </a:moveTo>
                  <a:lnTo>
                    <a:pt x="1665" y="14085"/>
                  </a:lnTo>
                  <a:lnTo>
                    <a:pt x="1050" y="14085"/>
                  </a:lnTo>
                  <a:lnTo>
                    <a:pt x="1050" y="12336"/>
                  </a:lnTo>
                  <a:close/>
                  <a:moveTo>
                    <a:pt x="5903" y="8003"/>
                  </a:moveTo>
                  <a:lnTo>
                    <a:pt x="5903" y="10757"/>
                  </a:lnTo>
                  <a:lnTo>
                    <a:pt x="5359" y="10757"/>
                  </a:lnTo>
                  <a:cubicBezTo>
                    <a:pt x="5357" y="10757"/>
                    <a:pt x="5354" y="10757"/>
                    <a:pt x="5351" y="10757"/>
                  </a:cubicBezTo>
                  <a:cubicBezTo>
                    <a:pt x="5194" y="10757"/>
                    <a:pt x="5065" y="10885"/>
                    <a:pt x="5065" y="11043"/>
                  </a:cubicBezTo>
                  <a:cubicBezTo>
                    <a:pt x="5065" y="11202"/>
                    <a:pt x="5194" y="11329"/>
                    <a:pt x="5351" y="11329"/>
                  </a:cubicBezTo>
                  <a:cubicBezTo>
                    <a:pt x="5354" y="11329"/>
                    <a:pt x="5357" y="11329"/>
                    <a:pt x="5359" y="11329"/>
                  </a:cubicBezTo>
                  <a:lnTo>
                    <a:pt x="5903" y="11329"/>
                  </a:lnTo>
                  <a:lnTo>
                    <a:pt x="5903" y="14085"/>
                  </a:lnTo>
                  <a:lnTo>
                    <a:pt x="2238" y="14085"/>
                  </a:lnTo>
                  <a:lnTo>
                    <a:pt x="2238" y="8003"/>
                  </a:lnTo>
                  <a:close/>
                  <a:moveTo>
                    <a:pt x="13605" y="12336"/>
                  </a:moveTo>
                  <a:lnTo>
                    <a:pt x="13605" y="14085"/>
                  </a:lnTo>
                  <a:lnTo>
                    <a:pt x="6475" y="14085"/>
                  </a:lnTo>
                  <a:lnTo>
                    <a:pt x="6475" y="12336"/>
                  </a:lnTo>
                  <a:close/>
                  <a:moveTo>
                    <a:pt x="1695" y="1"/>
                  </a:moveTo>
                  <a:cubicBezTo>
                    <a:pt x="1237" y="1"/>
                    <a:pt x="865" y="373"/>
                    <a:pt x="865" y="830"/>
                  </a:cubicBezTo>
                  <a:lnTo>
                    <a:pt x="865" y="968"/>
                  </a:lnTo>
                  <a:cubicBezTo>
                    <a:pt x="865" y="1270"/>
                    <a:pt x="1031" y="1549"/>
                    <a:pt x="1296" y="1695"/>
                  </a:cubicBezTo>
                  <a:lnTo>
                    <a:pt x="26" y="4454"/>
                  </a:lnTo>
                  <a:cubicBezTo>
                    <a:pt x="9" y="4491"/>
                    <a:pt x="0" y="4532"/>
                    <a:pt x="0" y="4574"/>
                  </a:cubicBezTo>
                  <a:lnTo>
                    <a:pt x="0" y="5278"/>
                  </a:lnTo>
                  <a:cubicBezTo>
                    <a:pt x="0" y="5718"/>
                    <a:pt x="172" y="6141"/>
                    <a:pt x="478" y="6456"/>
                  </a:cubicBezTo>
                  <a:lnTo>
                    <a:pt x="478" y="14372"/>
                  </a:lnTo>
                  <a:cubicBezTo>
                    <a:pt x="478" y="14531"/>
                    <a:pt x="607" y="14658"/>
                    <a:pt x="765" y="14658"/>
                  </a:cubicBezTo>
                  <a:lnTo>
                    <a:pt x="13892" y="14658"/>
                  </a:lnTo>
                  <a:cubicBezTo>
                    <a:pt x="14051" y="14658"/>
                    <a:pt x="14178" y="14531"/>
                    <a:pt x="14178" y="14372"/>
                  </a:cubicBezTo>
                  <a:lnTo>
                    <a:pt x="14178" y="6456"/>
                  </a:lnTo>
                  <a:cubicBezTo>
                    <a:pt x="14486" y="6141"/>
                    <a:pt x="14657" y="5718"/>
                    <a:pt x="14657" y="5278"/>
                  </a:cubicBezTo>
                  <a:lnTo>
                    <a:pt x="14657" y="4573"/>
                  </a:lnTo>
                  <a:lnTo>
                    <a:pt x="14657" y="4565"/>
                  </a:lnTo>
                  <a:cubicBezTo>
                    <a:pt x="14657" y="4558"/>
                    <a:pt x="14657" y="4551"/>
                    <a:pt x="14656" y="4543"/>
                  </a:cubicBezTo>
                  <a:cubicBezTo>
                    <a:pt x="14655" y="4541"/>
                    <a:pt x="14655" y="4538"/>
                    <a:pt x="14655" y="4535"/>
                  </a:cubicBezTo>
                  <a:cubicBezTo>
                    <a:pt x="14653" y="4527"/>
                    <a:pt x="14652" y="4520"/>
                    <a:pt x="14650" y="4513"/>
                  </a:cubicBezTo>
                  <a:cubicBezTo>
                    <a:pt x="14650" y="4510"/>
                    <a:pt x="14650" y="4508"/>
                    <a:pt x="14649" y="4505"/>
                  </a:cubicBezTo>
                  <a:cubicBezTo>
                    <a:pt x="14647" y="4498"/>
                    <a:pt x="14646" y="4491"/>
                    <a:pt x="14643" y="4485"/>
                  </a:cubicBezTo>
                  <a:lnTo>
                    <a:pt x="14640" y="4476"/>
                  </a:lnTo>
                  <a:cubicBezTo>
                    <a:pt x="14637" y="4469"/>
                    <a:pt x="14635" y="4463"/>
                    <a:pt x="14633" y="4457"/>
                  </a:cubicBezTo>
                  <a:cubicBezTo>
                    <a:pt x="14633" y="4456"/>
                    <a:pt x="14631" y="4456"/>
                    <a:pt x="14631" y="4454"/>
                  </a:cubicBezTo>
                  <a:lnTo>
                    <a:pt x="13362" y="1695"/>
                  </a:lnTo>
                  <a:cubicBezTo>
                    <a:pt x="13627" y="1549"/>
                    <a:pt x="13793" y="1270"/>
                    <a:pt x="13793" y="968"/>
                  </a:cubicBezTo>
                  <a:lnTo>
                    <a:pt x="13793" y="830"/>
                  </a:lnTo>
                  <a:cubicBezTo>
                    <a:pt x="13791" y="373"/>
                    <a:pt x="13420" y="1"/>
                    <a:pt x="129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46"/>
            <p:cNvSpPr/>
            <p:nvPr/>
          </p:nvSpPr>
          <p:spPr>
            <a:xfrm>
              <a:off x="8052616" y="1583019"/>
              <a:ext cx="15685" cy="15442"/>
            </a:xfrm>
            <a:custGeom>
              <a:avLst/>
              <a:gdLst/>
              <a:ahLst/>
              <a:cxnLst/>
              <a:rect l="l" t="t" r="r" b="b"/>
              <a:pathLst>
                <a:path w="582" h="573" extrusionOk="0">
                  <a:moveTo>
                    <a:pt x="287" y="1"/>
                  </a:moveTo>
                  <a:cubicBezTo>
                    <a:pt x="128" y="1"/>
                    <a:pt x="1" y="128"/>
                    <a:pt x="1" y="287"/>
                  </a:cubicBezTo>
                  <a:cubicBezTo>
                    <a:pt x="1" y="445"/>
                    <a:pt x="128" y="573"/>
                    <a:pt x="287" y="573"/>
                  </a:cubicBezTo>
                  <a:lnTo>
                    <a:pt x="294" y="573"/>
                  </a:lnTo>
                  <a:cubicBezTo>
                    <a:pt x="452" y="573"/>
                    <a:pt x="581" y="445"/>
                    <a:pt x="581" y="287"/>
                  </a:cubicBezTo>
                  <a:cubicBezTo>
                    <a:pt x="581" y="128"/>
                    <a:pt x="452" y="1"/>
                    <a:pt x="29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0" name="Google Shape;9280;p46"/>
          <p:cNvGrpSpPr/>
          <p:nvPr/>
        </p:nvGrpSpPr>
        <p:grpSpPr>
          <a:xfrm rot="-1218557">
            <a:off x="7261302" y="3499650"/>
            <a:ext cx="1499577" cy="2016290"/>
            <a:chOff x="1260150" y="-357200"/>
            <a:chExt cx="4971200" cy="6041600"/>
          </a:xfrm>
        </p:grpSpPr>
        <p:sp>
          <p:nvSpPr>
            <p:cNvPr id="9281" name="Google Shape;9281;p46"/>
            <p:cNvSpPr/>
            <p:nvPr/>
          </p:nvSpPr>
          <p:spPr>
            <a:xfrm>
              <a:off x="3246125" y="1490300"/>
              <a:ext cx="1476375" cy="1455500"/>
            </a:xfrm>
            <a:custGeom>
              <a:avLst/>
              <a:gdLst/>
              <a:ahLst/>
              <a:cxnLst/>
              <a:rect l="l" t="t" r="r" b="b"/>
              <a:pathLst>
                <a:path w="59055" h="58220" extrusionOk="0">
                  <a:moveTo>
                    <a:pt x="21896" y="1"/>
                  </a:moveTo>
                  <a:cubicBezTo>
                    <a:pt x="21894" y="1"/>
                    <a:pt x="21892" y="1"/>
                    <a:pt x="21890" y="1"/>
                  </a:cubicBezTo>
                  <a:cubicBezTo>
                    <a:pt x="21747" y="38"/>
                    <a:pt x="21804" y="879"/>
                    <a:pt x="21743" y="1004"/>
                  </a:cubicBezTo>
                  <a:cubicBezTo>
                    <a:pt x="21522" y="1511"/>
                    <a:pt x="21250" y="1949"/>
                    <a:pt x="20900" y="2332"/>
                  </a:cubicBezTo>
                  <a:cubicBezTo>
                    <a:pt x="18858" y="4689"/>
                    <a:pt x="15054" y="5069"/>
                    <a:pt x="12877" y="5069"/>
                  </a:cubicBezTo>
                  <a:cubicBezTo>
                    <a:pt x="12569" y="5069"/>
                    <a:pt x="12295" y="5061"/>
                    <a:pt x="12061" y="5051"/>
                  </a:cubicBezTo>
                  <a:cubicBezTo>
                    <a:pt x="11951" y="5051"/>
                    <a:pt x="11369" y="4759"/>
                    <a:pt x="11180" y="4759"/>
                  </a:cubicBezTo>
                  <a:cubicBezTo>
                    <a:pt x="11156" y="4759"/>
                    <a:pt x="11138" y="4764"/>
                    <a:pt x="11129" y="4775"/>
                  </a:cubicBezTo>
                  <a:cubicBezTo>
                    <a:pt x="11043" y="4895"/>
                    <a:pt x="11599" y="5450"/>
                    <a:pt x="11624" y="5581"/>
                  </a:cubicBezTo>
                  <a:cubicBezTo>
                    <a:pt x="12440" y="9415"/>
                    <a:pt x="10967" y="12907"/>
                    <a:pt x="7430" y="15432"/>
                  </a:cubicBezTo>
                  <a:cubicBezTo>
                    <a:pt x="5762" y="16625"/>
                    <a:pt x="3698" y="17541"/>
                    <a:pt x="1443" y="18083"/>
                  </a:cubicBezTo>
                  <a:cubicBezTo>
                    <a:pt x="1428" y="18085"/>
                    <a:pt x="1401" y="18086"/>
                    <a:pt x="1366" y="18086"/>
                  </a:cubicBezTo>
                  <a:cubicBezTo>
                    <a:pt x="1222" y="18086"/>
                    <a:pt x="935" y="18072"/>
                    <a:pt x="664" y="18072"/>
                  </a:cubicBezTo>
                  <a:cubicBezTo>
                    <a:pt x="348" y="18072"/>
                    <a:pt x="55" y="18091"/>
                    <a:pt x="40" y="18173"/>
                  </a:cubicBezTo>
                  <a:cubicBezTo>
                    <a:pt x="1" y="18302"/>
                    <a:pt x="1124" y="18636"/>
                    <a:pt x="1191" y="18736"/>
                  </a:cubicBezTo>
                  <a:lnTo>
                    <a:pt x="1261" y="18834"/>
                  </a:lnTo>
                  <a:cubicBezTo>
                    <a:pt x="6376" y="23069"/>
                    <a:pt x="23993" y="38258"/>
                    <a:pt x="36340" y="56289"/>
                  </a:cubicBezTo>
                  <a:cubicBezTo>
                    <a:pt x="36615" y="56690"/>
                    <a:pt x="37474" y="57682"/>
                    <a:pt x="39375" y="58071"/>
                  </a:cubicBezTo>
                  <a:cubicBezTo>
                    <a:pt x="39833" y="58163"/>
                    <a:pt x="40359" y="58220"/>
                    <a:pt x="40960" y="58220"/>
                  </a:cubicBezTo>
                  <a:cubicBezTo>
                    <a:pt x="43870" y="58220"/>
                    <a:pt x="48531" y="56887"/>
                    <a:pt x="55670" y="51767"/>
                  </a:cubicBezTo>
                  <a:cubicBezTo>
                    <a:pt x="58089" y="50043"/>
                    <a:pt x="59054" y="46912"/>
                    <a:pt x="58054" y="44171"/>
                  </a:cubicBezTo>
                  <a:cubicBezTo>
                    <a:pt x="57000" y="41255"/>
                    <a:pt x="55122" y="37806"/>
                    <a:pt x="52473" y="33896"/>
                  </a:cubicBezTo>
                  <a:cubicBezTo>
                    <a:pt x="46198" y="24636"/>
                    <a:pt x="36085" y="13525"/>
                    <a:pt x="22432" y="875"/>
                  </a:cubicBezTo>
                  <a:cubicBezTo>
                    <a:pt x="22342" y="770"/>
                    <a:pt x="22029" y="1"/>
                    <a:pt x="21896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82" name="Google Shape;9282;p46"/>
            <p:cNvSpPr/>
            <p:nvPr/>
          </p:nvSpPr>
          <p:spPr>
            <a:xfrm>
              <a:off x="3784525" y="1098325"/>
              <a:ext cx="1270850" cy="1496425"/>
            </a:xfrm>
            <a:custGeom>
              <a:avLst/>
              <a:gdLst/>
              <a:ahLst/>
              <a:cxnLst/>
              <a:rect l="l" t="t" r="r" b="b"/>
              <a:pathLst>
                <a:path w="50834" h="59857" extrusionOk="0">
                  <a:moveTo>
                    <a:pt x="38697" y="43247"/>
                  </a:moveTo>
                  <a:cubicBezTo>
                    <a:pt x="38709" y="43251"/>
                    <a:pt x="38721" y="43257"/>
                    <a:pt x="38729" y="43266"/>
                  </a:cubicBezTo>
                  <a:lnTo>
                    <a:pt x="40638" y="46422"/>
                  </a:lnTo>
                  <a:lnTo>
                    <a:pt x="38697" y="43247"/>
                  </a:lnTo>
                  <a:close/>
                  <a:moveTo>
                    <a:pt x="15199" y="0"/>
                  </a:moveTo>
                  <a:cubicBezTo>
                    <a:pt x="15192" y="0"/>
                    <a:pt x="15186" y="2"/>
                    <a:pt x="15181" y="4"/>
                  </a:cubicBezTo>
                  <a:cubicBezTo>
                    <a:pt x="15017" y="74"/>
                    <a:pt x="15248" y="543"/>
                    <a:pt x="15230" y="702"/>
                  </a:cubicBezTo>
                  <a:cubicBezTo>
                    <a:pt x="15115" y="3972"/>
                    <a:pt x="14240" y="7049"/>
                    <a:pt x="12405" y="8798"/>
                  </a:cubicBezTo>
                  <a:cubicBezTo>
                    <a:pt x="10525" y="10599"/>
                    <a:pt x="7757" y="11512"/>
                    <a:pt x="4167" y="11512"/>
                  </a:cubicBezTo>
                  <a:cubicBezTo>
                    <a:pt x="3190" y="11512"/>
                    <a:pt x="2152" y="11444"/>
                    <a:pt x="1054" y="11308"/>
                  </a:cubicBezTo>
                  <a:cubicBezTo>
                    <a:pt x="928" y="11295"/>
                    <a:pt x="322" y="10897"/>
                    <a:pt x="138" y="10897"/>
                  </a:cubicBezTo>
                  <a:cubicBezTo>
                    <a:pt x="118" y="10897"/>
                    <a:pt x="103" y="10901"/>
                    <a:pt x="94" y="10911"/>
                  </a:cubicBezTo>
                  <a:cubicBezTo>
                    <a:pt x="0" y="11020"/>
                    <a:pt x="555" y="11689"/>
                    <a:pt x="565" y="11828"/>
                  </a:cubicBezTo>
                  <a:cubicBezTo>
                    <a:pt x="796" y="12974"/>
                    <a:pt x="847" y="14007"/>
                    <a:pt x="718" y="14936"/>
                  </a:cubicBezTo>
                  <a:cubicBezTo>
                    <a:pt x="696" y="15042"/>
                    <a:pt x="720" y="15157"/>
                    <a:pt x="784" y="15247"/>
                  </a:cubicBezTo>
                  <a:cubicBezTo>
                    <a:pt x="804" y="15275"/>
                    <a:pt x="821" y="15306"/>
                    <a:pt x="857" y="15324"/>
                  </a:cubicBezTo>
                  <a:cubicBezTo>
                    <a:pt x="14933" y="28320"/>
                    <a:pt x="25290" y="39640"/>
                    <a:pt x="31624" y="48984"/>
                  </a:cubicBezTo>
                  <a:cubicBezTo>
                    <a:pt x="34198" y="52779"/>
                    <a:pt x="36064" y="56216"/>
                    <a:pt x="37205" y="59199"/>
                  </a:cubicBezTo>
                  <a:cubicBezTo>
                    <a:pt x="37209" y="59236"/>
                    <a:pt x="37230" y="59265"/>
                    <a:pt x="37248" y="59293"/>
                  </a:cubicBezTo>
                  <a:cubicBezTo>
                    <a:pt x="37287" y="59349"/>
                    <a:pt x="37367" y="59404"/>
                    <a:pt x="37432" y="59441"/>
                  </a:cubicBezTo>
                  <a:cubicBezTo>
                    <a:pt x="38060" y="59725"/>
                    <a:pt x="38645" y="59856"/>
                    <a:pt x="39207" y="59856"/>
                  </a:cubicBezTo>
                  <a:cubicBezTo>
                    <a:pt x="41123" y="59856"/>
                    <a:pt x="42762" y="58333"/>
                    <a:pt x="44832" y="56167"/>
                  </a:cubicBezTo>
                  <a:cubicBezTo>
                    <a:pt x="45712" y="55236"/>
                    <a:pt x="46635" y="54275"/>
                    <a:pt x="47619" y="53503"/>
                  </a:cubicBezTo>
                  <a:cubicBezTo>
                    <a:pt x="50833" y="50969"/>
                    <a:pt x="49006" y="47716"/>
                    <a:pt x="48742" y="47265"/>
                  </a:cubicBezTo>
                  <a:cubicBezTo>
                    <a:pt x="45941" y="39573"/>
                    <a:pt x="42005" y="31939"/>
                    <a:pt x="37015" y="24578"/>
                  </a:cubicBezTo>
                  <a:cubicBezTo>
                    <a:pt x="28635" y="12215"/>
                    <a:pt x="19559" y="3929"/>
                    <a:pt x="16050" y="954"/>
                  </a:cubicBezTo>
                  <a:cubicBezTo>
                    <a:pt x="15930" y="834"/>
                    <a:pt x="15368" y="0"/>
                    <a:pt x="15199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83" name="Google Shape;9283;p46"/>
            <p:cNvSpPr/>
            <p:nvPr/>
          </p:nvSpPr>
          <p:spPr>
            <a:xfrm>
              <a:off x="4311025" y="2600200"/>
              <a:ext cx="1296375" cy="2863550"/>
            </a:xfrm>
            <a:custGeom>
              <a:avLst/>
              <a:gdLst/>
              <a:ahLst/>
              <a:cxnLst/>
              <a:rect l="l" t="t" r="r" b="b"/>
              <a:pathLst>
                <a:path w="51855" h="114542" extrusionOk="0">
                  <a:moveTo>
                    <a:pt x="10159" y="19817"/>
                  </a:moveTo>
                  <a:lnTo>
                    <a:pt x="10159" y="19817"/>
                  </a:lnTo>
                  <a:cubicBezTo>
                    <a:pt x="10179" y="19823"/>
                    <a:pt x="10200" y="19831"/>
                    <a:pt x="10218" y="19841"/>
                  </a:cubicBezTo>
                  <a:cubicBezTo>
                    <a:pt x="10511" y="20334"/>
                    <a:pt x="10781" y="20823"/>
                    <a:pt x="11088" y="21308"/>
                  </a:cubicBezTo>
                  <a:cubicBezTo>
                    <a:pt x="10771" y="20811"/>
                    <a:pt x="10476" y="20316"/>
                    <a:pt x="10159" y="19817"/>
                  </a:cubicBezTo>
                  <a:close/>
                  <a:moveTo>
                    <a:pt x="16325" y="1"/>
                  </a:moveTo>
                  <a:cubicBezTo>
                    <a:pt x="16313" y="1"/>
                    <a:pt x="16304" y="4"/>
                    <a:pt x="16297" y="10"/>
                  </a:cubicBezTo>
                  <a:cubicBezTo>
                    <a:pt x="16192" y="104"/>
                    <a:pt x="16622" y="898"/>
                    <a:pt x="16632" y="1039"/>
                  </a:cubicBezTo>
                  <a:cubicBezTo>
                    <a:pt x="16996" y="3771"/>
                    <a:pt x="15820" y="6481"/>
                    <a:pt x="13578" y="8081"/>
                  </a:cubicBezTo>
                  <a:cubicBezTo>
                    <a:pt x="8905" y="11437"/>
                    <a:pt x="4776" y="13544"/>
                    <a:pt x="1298" y="14328"/>
                  </a:cubicBezTo>
                  <a:cubicBezTo>
                    <a:pt x="1262" y="14336"/>
                    <a:pt x="1167" y="14338"/>
                    <a:pt x="1045" y="14338"/>
                  </a:cubicBezTo>
                  <a:cubicBezTo>
                    <a:pt x="953" y="14338"/>
                    <a:pt x="846" y="14337"/>
                    <a:pt x="737" y="14337"/>
                  </a:cubicBezTo>
                  <a:cubicBezTo>
                    <a:pt x="414" y="14337"/>
                    <a:pt x="71" y="14346"/>
                    <a:pt x="52" y="14420"/>
                  </a:cubicBezTo>
                  <a:cubicBezTo>
                    <a:pt x="1" y="14559"/>
                    <a:pt x="954" y="14874"/>
                    <a:pt x="1034" y="14988"/>
                  </a:cubicBezTo>
                  <a:lnTo>
                    <a:pt x="1044" y="15003"/>
                  </a:lnTo>
                  <a:cubicBezTo>
                    <a:pt x="1631" y="15776"/>
                    <a:pt x="2476" y="16928"/>
                    <a:pt x="3458" y="18381"/>
                  </a:cubicBezTo>
                  <a:cubicBezTo>
                    <a:pt x="7657" y="24578"/>
                    <a:pt x="14985" y="36966"/>
                    <a:pt x="16892" y="50152"/>
                  </a:cubicBezTo>
                  <a:cubicBezTo>
                    <a:pt x="16892" y="50213"/>
                    <a:pt x="17539" y="56492"/>
                    <a:pt x="16020" y="66356"/>
                  </a:cubicBezTo>
                  <a:cubicBezTo>
                    <a:pt x="16031" y="66431"/>
                    <a:pt x="16018" y="66503"/>
                    <a:pt x="15957" y="66693"/>
                  </a:cubicBezTo>
                  <a:cubicBezTo>
                    <a:pt x="15114" y="71922"/>
                    <a:pt x="13535" y="78785"/>
                    <a:pt x="10558" y="86530"/>
                  </a:cubicBezTo>
                  <a:cubicBezTo>
                    <a:pt x="8168" y="92725"/>
                    <a:pt x="5212" y="98683"/>
                    <a:pt x="1724" y="104332"/>
                  </a:cubicBezTo>
                  <a:cubicBezTo>
                    <a:pt x="1658" y="104420"/>
                    <a:pt x="1646" y="104555"/>
                    <a:pt x="1672" y="104659"/>
                  </a:cubicBezTo>
                  <a:cubicBezTo>
                    <a:pt x="1689" y="104715"/>
                    <a:pt x="1703" y="104766"/>
                    <a:pt x="1721" y="104796"/>
                  </a:cubicBezTo>
                  <a:cubicBezTo>
                    <a:pt x="1758" y="104852"/>
                    <a:pt x="1811" y="104899"/>
                    <a:pt x="1873" y="104923"/>
                  </a:cubicBezTo>
                  <a:cubicBezTo>
                    <a:pt x="3538" y="105893"/>
                    <a:pt x="8070" y="108340"/>
                    <a:pt x="13997" y="110556"/>
                  </a:cubicBezTo>
                  <a:cubicBezTo>
                    <a:pt x="14044" y="110573"/>
                    <a:pt x="14092" y="110581"/>
                    <a:pt x="14140" y="110581"/>
                  </a:cubicBezTo>
                  <a:cubicBezTo>
                    <a:pt x="14297" y="110581"/>
                    <a:pt x="14450" y="110492"/>
                    <a:pt x="14527" y="110343"/>
                  </a:cubicBezTo>
                  <a:cubicBezTo>
                    <a:pt x="16020" y="107653"/>
                    <a:pt x="20695" y="98671"/>
                    <a:pt x="23214" y="87185"/>
                  </a:cubicBezTo>
                  <a:cubicBezTo>
                    <a:pt x="25245" y="77919"/>
                    <a:pt x="25880" y="66998"/>
                    <a:pt x="22310" y="56472"/>
                  </a:cubicBezTo>
                  <a:cubicBezTo>
                    <a:pt x="22230" y="56230"/>
                    <a:pt x="22351" y="56003"/>
                    <a:pt x="22580" y="55911"/>
                  </a:cubicBezTo>
                  <a:cubicBezTo>
                    <a:pt x="22618" y="55899"/>
                    <a:pt x="22657" y="55893"/>
                    <a:pt x="22696" y="55893"/>
                  </a:cubicBezTo>
                  <a:cubicBezTo>
                    <a:pt x="22834" y="55893"/>
                    <a:pt x="22975" y="55970"/>
                    <a:pt x="23097" y="56148"/>
                  </a:cubicBezTo>
                  <a:lnTo>
                    <a:pt x="23124" y="56191"/>
                  </a:lnTo>
                  <a:cubicBezTo>
                    <a:pt x="26723" y="66765"/>
                    <a:pt x="26084" y="77772"/>
                    <a:pt x="24061" y="87140"/>
                  </a:cubicBezTo>
                  <a:cubicBezTo>
                    <a:pt x="21563" y="98716"/>
                    <a:pt x="16914" y="107804"/>
                    <a:pt x="15427" y="110531"/>
                  </a:cubicBezTo>
                  <a:cubicBezTo>
                    <a:pt x="15356" y="110644"/>
                    <a:pt x="15358" y="110771"/>
                    <a:pt x="15396" y="110887"/>
                  </a:cubicBezTo>
                  <a:cubicBezTo>
                    <a:pt x="15401" y="110926"/>
                    <a:pt x="15421" y="110955"/>
                    <a:pt x="15439" y="110981"/>
                  </a:cubicBezTo>
                  <a:cubicBezTo>
                    <a:pt x="15488" y="111053"/>
                    <a:pt x="15564" y="111108"/>
                    <a:pt x="15656" y="111149"/>
                  </a:cubicBezTo>
                  <a:cubicBezTo>
                    <a:pt x="22097" y="113373"/>
                    <a:pt x="28116" y="114517"/>
                    <a:pt x="33527" y="114541"/>
                  </a:cubicBezTo>
                  <a:cubicBezTo>
                    <a:pt x="33534" y="114541"/>
                    <a:pt x="33540" y="114542"/>
                    <a:pt x="33546" y="114542"/>
                  </a:cubicBezTo>
                  <a:cubicBezTo>
                    <a:pt x="33713" y="114542"/>
                    <a:pt x="33864" y="114437"/>
                    <a:pt x="33941" y="114283"/>
                  </a:cubicBezTo>
                  <a:cubicBezTo>
                    <a:pt x="38331" y="103735"/>
                    <a:pt x="38912" y="93540"/>
                    <a:pt x="37750" y="84675"/>
                  </a:cubicBezTo>
                  <a:cubicBezTo>
                    <a:pt x="35737" y="68915"/>
                    <a:pt x="28267" y="57341"/>
                    <a:pt x="26991" y="55455"/>
                  </a:cubicBezTo>
                  <a:lnTo>
                    <a:pt x="26895" y="55312"/>
                  </a:lnTo>
                  <a:cubicBezTo>
                    <a:pt x="26743" y="55060"/>
                    <a:pt x="26774" y="54827"/>
                    <a:pt x="26976" y="54690"/>
                  </a:cubicBezTo>
                  <a:cubicBezTo>
                    <a:pt x="27045" y="54636"/>
                    <a:pt x="27126" y="54607"/>
                    <a:pt x="27210" y="54607"/>
                  </a:cubicBezTo>
                  <a:cubicBezTo>
                    <a:pt x="27362" y="54607"/>
                    <a:pt x="27528" y="54700"/>
                    <a:pt x="27672" y="54911"/>
                  </a:cubicBezTo>
                  <a:cubicBezTo>
                    <a:pt x="28949" y="56795"/>
                    <a:pt x="36494" y="68485"/>
                    <a:pt x="38575" y="84431"/>
                  </a:cubicBezTo>
                  <a:cubicBezTo>
                    <a:pt x="39741" y="93272"/>
                    <a:pt x="39205" y="103411"/>
                    <a:pt x="35015" y="113913"/>
                  </a:cubicBezTo>
                  <a:cubicBezTo>
                    <a:pt x="34964" y="114048"/>
                    <a:pt x="34980" y="114202"/>
                    <a:pt x="35060" y="114322"/>
                  </a:cubicBezTo>
                  <a:cubicBezTo>
                    <a:pt x="35138" y="114439"/>
                    <a:pt x="35253" y="114510"/>
                    <a:pt x="35386" y="114510"/>
                  </a:cubicBezTo>
                  <a:cubicBezTo>
                    <a:pt x="35402" y="114510"/>
                    <a:pt x="35419" y="114509"/>
                    <a:pt x="35436" y="114506"/>
                  </a:cubicBezTo>
                  <a:cubicBezTo>
                    <a:pt x="40835" y="114269"/>
                    <a:pt x="45598" y="112843"/>
                    <a:pt x="49574" y="110255"/>
                  </a:cubicBezTo>
                  <a:cubicBezTo>
                    <a:pt x="49670" y="110190"/>
                    <a:pt x="49741" y="110079"/>
                    <a:pt x="49752" y="109967"/>
                  </a:cubicBezTo>
                  <a:cubicBezTo>
                    <a:pt x="50075" y="108154"/>
                    <a:pt x="51855" y="96287"/>
                    <a:pt x="47479" y="80914"/>
                  </a:cubicBezTo>
                  <a:cubicBezTo>
                    <a:pt x="45455" y="73872"/>
                    <a:pt x="42145" y="66108"/>
                    <a:pt x="36801" y="58227"/>
                  </a:cubicBezTo>
                  <a:cubicBezTo>
                    <a:pt x="34814" y="55295"/>
                    <a:pt x="32580" y="52402"/>
                    <a:pt x="30139" y="49606"/>
                  </a:cubicBezTo>
                  <a:cubicBezTo>
                    <a:pt x="30076" y="49513"/>
                    <a:pt x="30053" y="49401"/>
                    <a:pt x="30076" y="49295"/>
                  </a:cubicBezTo>
                  <a:cubicBezTo>
                    <a:pt x="30107" y="49061"/>
                    <a:pt x="33759" y="25750"/>
                    <a:pt x="18905" y="861"/>
                  </a:cubicBezTo>
                  <a:lnTo>
                    <a:pt x="18895" y="847"/>
                  </a:lnTo>
                  <a:cubicBezTo>
                    <a:pt x="18816" y="730"/>
                    <a:pt x="18680" y="654"/>
                    <a:pt x="18542" y="654"/>
                  </a:cubicBezTo>
                  <a:cubicBezTo>
                    <a:pt x="18526" y="654"/>
                    <a:pt x="18510" y="655"/>
                    <a:pt x="18494" y="657"/>
                  </a:cubicBezTo>
                  <a:cubicBezTo>
                    <a:pt x="18378" y="664"/>
                    <a:pt x="18262" y="668"/>
                    <a:pt x="18147" y="668"/>
                  </a:cubicBezTo>
                  <a:cubicBezTo>
                    <a:pt x="17822" y="668"/>
                    <a:pt x="17498" y="635"/>
                    <a:pt x="17164" y="552"/>
                  </a:cubicBezTo>
                  <a:cubicBezTo>
                    <a:pt x="17036" y="541"/>
                    <a:pt x="16485" y="1"/>
                    <a:pt x="16325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84" name="Google Shape;9284;p46"/>
            <p:cNvSpPr/>
            <p:nvPr/>
          </p:nvSpPr>
          <p:spPr>
            <a:xfrm>
              <a:off x="1374325" y="1169400"/>
              <a:ext cx="3353500" cy="3312875"/>
            </a:xfrm>
            <a:custGeom>
              <a:avLst/>
              <a:gdLst/>
              <a:ahLst/>
              <a:cxnLst/>
              <a:rect l="l" t="t" r="r" b="b"/>
              <a:pathLst>
                <a:path w="134140" h="132515" extrusionOk="0">
                  <a:moveTo>
                    <a:pt x="21911" y="38557"/>
                  </a:moveTo>
                  <a:cubicBezTo>
                    <a:pt x="21931" y="38557"/>
                    <a:pt x="21950" y="38558"/>
                    <a:pt x="21969" y="38561"/>
                  </a:cubicBezTo>
                  <a:cubicBezTo>
                    <a:pt x="21994" y="38567"/>
                    <a:pt x="25922" y="39283"/>
                    <a:pt x="28377" y="42906"/>
                  </a:cubicBezTo>
                  <a:cubicBezTo>
                    <a:pt x="28901" y="43684"/>
                    <a:pt x="29324" y="44525"/>
                    <a:pt x="29635" y="45411"/>
                  </a:cubicBezTo>
                  <a:cubicBezTo>
                    <a:pt x="29639" y="45447"/>
                    <a:pt x="29660" y="45476"/>
                    <a:pt x="29678" y="45507"/>
                  </a:cubicBezTo>
                  <a:cubicBezTo>
                    <a:pt x="29762" y="45632"/>
                    <a:pt x="29901" y="45704"/>
                    <a:pt x="30041" y="45704"/>
                  </a:cubicBezTo>
                  <a:cubicBezTo>
                    <a:pt x="30080" y="45704"/>
                    <a:pt x="30119" y="45698"/>
                    <a:pt x="30157" y="45687"/>
                  </a:cubicBezTo>
                  <a:cubicBezTo>
                    <a:pt x="30999" y="45433"/>
                    <a:pt x="32204" y="45165"/>
                    <a:pt x="33536" y="45165"/>
                  </a:cubicBezTo>
                  <a:cubicBezTo>
                    <a:pt x="35016" y="45165"/>
                    <a:pt x="36652" y="45495"/>
                    <a:pt x="38122" y="46540"/>
                  </a:cubicBezTo>
                  <a:cubicBezTo>
                    <a:pt x="38220" y="46683"/>
                    <a:pt x="38230" y="46886"/>
                    <a:pt x="38126" y="47041"/>
                  </a:cubicBezTo>
                  <a:cubicBezTo>
                    <a:pt x="38058" y="47129"/>
                    <a:pt x="37956" y="47197"/>
                    <a:pt x="37842" y="47213"/>
                  </a:cubicBezTo>
                  <a:cubicBezTo>
                    <a:pt x="37823" y="47215"/>
                    <a:pt x="37805" y="47216"/>
                    <a:pt x="37787" y="47216"/>
                  </a:cubicBezTo>
                  <a:cubicBezTo>
                    <a:pt x="37693" y="47216"/>
                    <a:pt x="37603" y="47186"/>
                    <a:pt x="37518" y="47139"/>
                  </a:cubicBezTo>
                  <a:cubicBezTo>
                    <a:pt x="36315" y="46298"/>
                    <a:pt x="34901" y="46037"/>
                    <a:pt x="33615" y="46037"/>
                  </a:cubicBezTo>
                  <a:cubicBezTo>
                    <a:pt x="32262" y="46037"/>
                    <a:pt x="31050" y="46325"/>
                    <a:pt x="30372" y="46528"/>
                  </a:cubicBezTo>
                  <a:cubicBezTo>
                    <a:pt x="30159" y="46587"/>
                    <a:pt x="30030" y="46802"/>
                    <a:pt x="30077" y="47021"/>
                  </a:cubicBezTo>
                  <a:cubicBezTo>
                    <a:pt x="30292" y="48113"/>
                    <a:pt x="30388" y="49308"/>
                    <a:pt x="30358" y="50566"/>
                  </a:cubicBezTo>
                  <a:cubicBezTo>
                    <a:pt x="30351" y="50802"/>
                    <a:pt x="30153" y="50978"/>
                    <a:pt x="29903" y="50978"/>
                  </a:cubicBezTo>
                  <a:cubicBezTo>
                    <a:pt x="29779" y="50978"/>
                    <a:pt x="29642" y="50904"/>
                    <a:pt x="29566" y="50787"/>
                  </a:cubicBezTo>
                  <a:cubicBezTo>
                    <a:pt x="29517" y="50714"/>
                    <a:pt x="29494" y="50628"/>
                    <a:pt x="29502" y="50538"/>
                  </a:cubicBezTo>
                  <a:cubicBezTo>
                    <a:pt x="29566" y="47661"/>
                    <a:pt x="28944" y="45229"/>
                    <a:pt x="27657" y="43330"/>
                  </a:cubicBezTo>
                  <a:cubicBezTo>
                    <a:pt x="25484" y="40124"/>
                    <a:pt x="22194" y="39479"/>
                    <a:pt x="21816" y="39420"/>
                  </a:cubicBezTo>
                  <a:cubicBezTo>
                    <a:pt x="21707" y="39412"/>
                    <a:pt x="21609" y="39330"/>
                    <a:pt x="21540" y="39230"/>
                  </a:cubicBezTo>
                  <a:cubicBezTo>
                    <a:pt x="21478" y="39142"/>
                    <a:pt x="21452" y="39033"/>
                    <a:pt x="21462" y="38929"/>
                  </a:cubicBezTo>
                  <a:cubicBezTo>
                    <a:pt x="21505" y="38711"/>
                    <a:pt x="21697" y="38557"/>
                    <a:pt x="21911" y="38557"/>
                  </a:cubicBezTo>
                  <a:close/>
                  <a:moveTo>
                    <a:pt x="72144" y="58821"/>
                  </a:moveTo>
                  <a:cubicBezTo>
                    <a:pt x="72263" y="58821"/>
                    <a:pt x="72383" y="58867"/>
                    <a:pt x="72467" y="58957"/>
                  </a:cubicBezTo>
                  <a:cubicBezTo>
                    <a:pt x="72663" y="59186"/>
                    <a:pt x="72847" y="59425"/>
                    <a:pt x="73015" y="59675"/>
                  </a:cubicBezTo>
                  <a:cubicBezTo>
                    <a:pt x="75120" y="62778"/>
                    <a:pt x="73154" y="65854"/>
                    <a:pt x="72524" y="66721"/>
                  </a:cubicBezTo>
                  <a:cubicBezTo>
                    <a:pt x="72397" y="66870"/>
                    <a:pt x="72407" y="67073"/>
                    <a:pt x="72504" y="67216"/>
                  </a:cubicBezTo>
                  <a:cubicBezTo>
                    <a:pt x="72532" y="67259"/>
                    <a:pt x="72553" y="67288"/>
                    <a:pt x="72585" y="67308"/>
                  </a:cubicBezTo>
                  <a:cubicBezTo>
                    <a:pt x="73013" y="67668"/>
                    <a:pt x="73387" y="68086"/>
                    <a:pt x="73698" y="68550"/>
                  </a:cubicBezTo>
                  <a:cubicBezTo>
                    <a:pt x="74372" y="69542"/>
                    <a:pt x="74717" y="70733"/>
                    <a:pt x="74742" y="72102"/>
                  </a:cubicBezTo>
                  <a:cubicBezTo>
                    <a:pt x="74754" y="72325"/>
                    <a:pt x="74556" y="72523"/>
                    <a:pt x="74329" y="72531"/>
                  </a:cubicBezTo>
                  <a:cubicBezTo>
                    <a:pt x="74321" y="72532"/>
                    <a:pt x="74313" y="72532"/>
                    <a:pt x="74305" y="72532"/>
                  </a:cubicBezTo>
                  <a:cubicBezTo>
                    <a:pt x="74164" y="72532"/>
                    <a:pt x="74032" y="72464"/>
                    <a:pt x="73952" y="72347"/>
                  </a:cubicBezTo>
                  <a:cubicBezTo>
                    <a:pt x="73903" y="72276"/>
                    <a:pt x="73883" y="72184"/>
                    <a:pt x="73872" y="72106"/>
                  </a:cubicBezTo>
                  <a:cubicBezTo>
                    <a:pt x="73862" y="70917"/>
                    <a:pt x="73561" y="69884"/>
                    <a:pt x="72988" y="69035"/>
                  </a:cubicBezTo>
                  <a:cubicBezTo>
                    <a:pt x="71213" y="66418"/>
                    <a:pt x="67428" y="66342"/>
                    <a:pt x="67276" y="66336"/>
                  </a:cubicBezTo>
                  <a:cubicBezTo>
                    <a:pt x="67129" y="66334"/>
                    <a:pt x="67000" y="66273"/>
                    <a:pt x="66924" y="66158"/>
                  </a:cubicBezTo>
                  <a:cubicBezTo>
                    <a:pt x="66865" y="66070"/>
                    <a:pt x="66855" y="65995"/>
                    <a:pt x="66851" y="65894"/>
                  </a:cubicBezTo>
                  <a:cubicBezTo>
                    <a:pt x="66843" y="65671"/>
                    <a:pt x="67039" y="65477"/>
                    <a:pt x="67270" y="65477"/>
                  </a:cubicBezTo>
                  <a:cubicBezTo>
                    <a:pt x="67273" y="65477"/>
                    <a:pt x="67277" y="65477"/>
                    <a:pt x="67280" y="65477"/>
                  </a:cubicBezTo>
                  <a:cubicBezTo>
                    <a:pt x="68565" y="65487"/>
                    <a:pt x="70024" y="65843"/>
                    <a:pt x="71198" y="66433"/>
                  </a:cubicBezTo>
                  <a:cubicBezTo>
                    <a:pt x="71263" y="66465"/>
                    <a:pt x="71330" y="66481"/>
                    <a:pt x="71395" y="66481"/>
                  </a:cubicBezTo>
                  <a:cubicBezTo>
                    <a:pt x="71525" y="66481"/>
                    <a:pt x="71649" y="66419"/>
                    <a:pt x="71745" y="66312"/>
                  </a:cubicBezTo>
                  <a:cubicBezTo>
                    <a:pt x="72510" y="65332"/>
                    <a:pt x="74075" y="62783"/>
                    <a:pt x="72289" y="60152"/>
                  </a:cubicBezTo>
                  <a:cubicBezTo>
                    <a:pt x="72154" y="59949"/>
                    <a:pt x="71992" y="59744"/>
                    <a:pt x="71788" y="59503"/>
                  </a:cubicBezTo>
                  <a:cubicBezTo>
                    <a:pt x="71661" y="59317"/>
                    <a:pt x="71683" y="59071"/>
                    <a:pt x="71859" y="58928"/>
                  </a:cubicBezTo>
                  <a:cubicBezTo>
                    <a:pt x="71938" y="58856"/>
                    <a:pt x="72041" y="58821"/>
                    <a:pt x="72144" y="58821"/>
                  </a:cubicBezTo>
                  <a:close/>
                  <a:moveTo>
                    <a:pt x="110857" y="94986"/>
                  </a:moveTo>
                  <a:cubicBezTo>
                    <a:pt x="111248" y="94986"/>
                    <a:pt x="111655" y="95024"/>
                    <a:pt x="112080" y="95098"/>
                  </a:cubicBezTo>
                  <a:cubicBezTo>
                    <a:pt x="112201" y="95120"/>
                    <a:pt x="112303" y="95178"/>
                    <a:pt x="112372" y="95280"/>
                  </a:cubicBezTo>
                  <a:cubicBezTo>
                    <a:pt x="112430" y="95372"/>
                    <a:pt x="112454" y="95485"/>
                    <a:pt x="112436" y="95591"/>
                  </a:cubicBezTo>
                  <a:cubicBezTo>
                    <a:pt x="112413" y="95712"/>
                    <a:pt x="112356" y="95814"/>
                    <a:pt x="112254" y="95884"/>
                  </a:cubicBezTo>
                  <a:cubicBezTo>
                    <a:pt x="112182" y="95928"/>
                    <a:pt x="112098" y="95953"/>
                    <a:pt x="112014" y="95953"/>
                  </a:cubicBezTo>
                  <a:cubicBezTo>
                    <a:pt x="111990" y="95953"/>
                    <a:pt x="111966" y="95951"/>
                    <a:pt x="111943" y="95947"/>
                  </a:cubicBezTo>
                  <a:cubicBezTo>
                    <a:pt x="111580" y="95884"/>
                    <a:pt x="111232" y="95852"/>
                    <a:pt x="110899" y="95852"/>
                  </a:cubicBezTo>
                  <a:cubicBezTo>
                    <a:pt x="109943" y="95852"/>
                    <a:pt x="109115" y="96111"/>
                    <a:pt x="108426" y="96610"/>
                  </a:cubicBezTo>
                  <a:cubicBezTo>
                    <a:pt x="107352" y="97379"/>
                    <a:pt x="106808" y="98586"/>
                    <a:pt x="106548" y="99476"/>
                  </a:cubicBezTo>
                  <a:cubicBezTo>
                    <a:pt x="106513" y="99599"/>
                    <a:pt x="106533" y="99732"/>
                    <a:pt x="106605" y="99836"/>
                  </a:cubicBezTo>
                  <a:cubicBezTo>
                    <a:pt x="106650" y="99908"/>
                    <a:pt x="106720" y="99965"/>
                    <a:pt x="106799" y="100000"/>
                  </a:cubicBezTo>
                  <a:cubicBezTo>
                    <a:pt x="108303" y="100640"/>
                    <a:pt x="109592" y="101737"/>
                    <a:pt x="110625" y="103261"/>
                  </a:cubicBezTo>
                  <a:cubicBezTo>
                    <a:pt x="110906" y="103681"/>
                    <a:pt x="111161" y="104118"/>
                    <a:pt x="111386" y="104571"/>
                  </a:cubicBezTo>
                  <a:cubicBezTo>
                    <a:pt x="111456" y="104671"/>
                    <a:pt x="111456" y="104796"/>
                    <a:pt x="111423" y="104902"/>
                  </a:cubicBezTo>
                  <a:cubicBezTo>
                    <a:pt x="111386" y="105015"/>
                    <a:pt x="111304" y="105107"/>
                    <a:pt x="111198" y="105158"/>
                  </a:cubicBezTo>
                  <a:cubicBezTo>
                    <a:pt x="111140" y="105190"/>
                    <a:pt x="111077" y="105207"/>
                    <a:pt x="111014" y="105207"/>
                  </a:cubicBezTo>
                  <a:cubicBezTo>
                    <a:pt x="110879" y="105207"/>
                    <a:pt x="110739" y="105131"/>
                    <a:pt x="110633" y="104974"/>
                  </a:cubicBezTo>
                  <a:lnTo>
                    <a:pt x="110623" y="104959"/>
                  </a:lnTo>
                  <a:cubicBezTo>
                    <a:pt x="110382" y="104513"/>
                    <a:pt x="110128" y="104078"/>
                    <a:pt x="109866" y="103689"/>
                  </a:cubicBezTo>
                  <a:cubicBezTo>
                    <a:pt x="108745" y="102042"/>
                    <a:pt x="107364" y="100962"/>
                    <a:pt x="105707" y="100469"/>
                  </a:cubicBezTo>
                  <a:cubicBezTo>
                    <a:pt x="104988" y="100254"/>
                    <a:pt x="104266" y="100168"/>
                    <a:pt x="103574" y="100168"/>
                  </a:cubicBezTo>
                  <a:cubicBezTo>
                    <a:pt x="100999" y="100168"/>
                    <a:pt x="98831" y="101347"/>
                    <a:pt x="98710" y="101412"/>
                  </a:cubicBezTo>
                  <a:cubicBezTo>
                    <a:pt x="98645" y="101449"/>
                    <a:pt x="98574" y="101467"/>
                    <a:pt x="98503" y="101467"/>
                  </a:cubicBezTo>
                  <a:cubicBezTo>
                    <a:pt x="98359" y="101467"/>
                    <a:pt x="98214" y="101392"/>
                    <a:pt x="98116" y="101248"/>
                  </a:cubicBezTo>
                  <a:cubicBezTo>
                    <a:pt x="98004" y="101052"/>
                    <a:pt x="98065" y="100800"/>
                    <a:pt x="98252" y="100673"/>
                  </a:cubicBezTo>
                  <a:lnTo>
                    <a:pt x="98280" y="100653"/>
                  </a:lnTo>
                  <a:cubicBezTo>
                    <a:pt x="98304" y="100636"/>
                    <a:pt x="100633" y="99325"/>
                    <a:pt x="103528" y="99325"/>
                  </a:cubicBezTo>
                  <a:cubicBezTo>
                    <a:pt x="104080" y="99325"/>
                    <a:pt x="104653" y="99373"/>
                    <a:pt x="105234" y="99487"/>
                  </a:cubicBezTo>
                  <a:cubicBezTo>
                    <a:pt x="105263" y="99492"/>
                    <a:pt x="105291" y="99495"/>
                    <a:pt x="105319" y="99495"/>
                  </a:cubicBezTo>
                  <a:cubicBezTo>
                    <a:pt x="105503" y="99495"/>
                    <a:pt x="105672" y="99377"/>
                    <a:pt x="105727" y="99194"/>
                  </a:cubicBezTo>
                  <a:cubicBezTo>
                    <a:pt x="106032" y="98189"/>
                    <a:pt x="106658" y="96821"/>
                    <a:pt x="107908" y="95910"/>
                  </a:cubicBezTo>
                  <a:cubicBezTo>
                    <a:pt x="108751" y="95294"/>
                    <a:pt x="109734" y="94986"/>
                    <a:pt x="110857" y="94986"/>
                  </a:cubicBezTo>
                  <a:close/>
                  <a:moveTo>
                    <a:pt x="19721" y="1"/>
                  </a:moveTo>
                  <a:cubicBezTo>
                    <a:pt x="19699" y="1"/>
                    <a:pt x="19676" y="2"/>
                    <a:pt x="19653" y="5"/>
                  </a:cubicBezTo>
                  <a:cubicBezTo>
                    <a:pt x="18763" y="210"/>
                    <a:pt x="15754" y="1032"/>
                    <a:pt x="14025" y="3590"/>
                  </a:cubicBezTo>
                  <a:cubicBezTo>
                    <a:pt x="12699" y="5538"/>
                    <a:pt x="12401" y="8068"/>
                    <a:pt x="13137" y="11137"/>
                  </a:cubicBezTo>
                  <a:cubicBezTo>
                    <a:pt x="13158" y="11291"/>
                    <a:pt x="13115" y="11446"/>
                    <a:pt x="12996" y="11546"/>
                  </a:cubicBezTo>
                  <a:cubicBezTo>
                    <a:pt x="12935" y="11612"/>
                    <a:pt x="6846" y="17518"/>
                    <a:pt x="8401" y="25972"/>
                  </a:cubicBezTo>
                  <a:cubicBezTo>
                    <a:pt x="8431" y="26142"/>
                    <a:pt x="8364" y="26291"/>
                    <a:pt x="8245" y="26394"/>
                  </a:cubicBezTo>
                  <a:cubicBezTo>
                    <a:pt x="7904" y="26666"/>
                    <a:pt x="0" y="33117"/>
                    <a:pt x="4434" y="39657"/>
                  </a:cubicBezTo>
                  <a:cubicBezTo>
                    <a:pt x="4559" y="39846"/>
                    <a:pt x="4524" y="40101"/>
                    <a:pt x="4331" y="40251"/>
                  </a:cubicBezTo>
                  <a:cubicBezTo>
                    <a:pt x="4196" y="40363"/>
                    <a:pt x="794" y="43236"/>
                    <a:pt x="962" y="46796"/>
                  </a:cubicBezTo>
                  <a:cubicBezTo>
                    <a:pt x="1017" y="47870"/>
                    <a:pt x="1383" y="48903"/>
                    <a:pt x="2056" y="49895"/>
                  </a:cubicBezTo>
                  <a:cubicBezTo>
                    <a:pt x="2797" y="50988"/>
                    <a:pt x="3922" y="52031"/>
                    <a:pt x="5500" y="53120"/>
                  </a:cubicBezTo>
                  <a:cubicBezTo>
                    <a:pt x="5569" y="53220"/>
                    <a:pt x="5586" y="53339"/>
                    <a:pt x="5569" y="53470"/>
                  </a:cubicBezTo>
                  <a:cubicBezTo>
                    <a:pt x="5496" y="53856"/>
                    <a:pt x="4872" y="57363"/>
                    <a:pt x="6604" y="59922"/>
                  </a:cubicBezTo>
                  <a:cubicBezTo>
                    <a:pt x="6733" y="60111"/>
                    <a:pt x="6874" y="60287"/>
                    <a:pt x="7014" y="60465"/>
                  </a:cubicBezTo>
                  <a:cubicBezTo>
                    <a:pt x="8355" y="62020"/>
                    <a:pt x="10485" y="62814"/>
                    <a:pt x="13363" y="62814"/>
                  </a:cubicBezTo>
                  <a:cubicBezTo>
                    <a:pt x="13646" y="62814"/>
                    <a:pt x="13936" y="62806"/>
                    <a:pt x="14234" y="62791"/>
                  </a:cubicBezTo>
                  <a:cubicBezTo>
                    <a:pt x="14251" y="62788"/>
                    <a:pt x="14269" y="62787"/>
                    <a:pt x="14286" y="62787"/>
                  </a:cubicBezTo>
                  <a:cubicBezTo>
                    <a:pt x="14418" y="62787"/>
                    <a:pt x="14533" y="62861"/>
                    <a:pt x="14612" y="62973"/>
                  </a:cubicBezTo>
                  <a:cubicBezTo>
                    <a:pt x="14700" y="63104"/>
                    <a:pt x="14721" y="63257"/>
                    <a:pt x="14645" y="63392"/>
                  </a:cubicBezTo>
                  <a:cubicBezTo>
                    <a:pt x="14598" y="63509"/>
                    <a:pt x="13454" y="66279"/>
                    <a:pt x="14733" y="69188"/>
                  </a:cubicBezTo>
                  <a:cubicBezTo>
                    <a:pt x="14905" y="69598"/>
                    <a:pt x="15130" y="69988"/>
                    <a:pt x="15381" y="70365"/>
                  </a:cubicBezTo>
                  <a:cubicBezTo>
                    <a:pt x="16679" y="72278"/>
                    <a:pt x="18950" y="73802"/>
                    <a:pt x="22141" y="74888"/>
                  </a:cubicBezTo>
                  <a:cubicBezTo>
                    <a:pt x="22231" y="74919"/>
                    <a:pt x="22307" y="74978"/>
                    <a:pt x="22362" y="75054"/>
                  </a:cubicBezTo>
                  <a:cubicBezTo>
                    <a:pt x="22395" y="75105"/>
                    <a:pt x="22415" y="75167"/>
                    <a:pt x="22415" y="75230"/>
                  </a:cubicBezTo>
                  <a:cubicBezTo>
                    <a:pt x="22436" y="75322"/>
                    <a:pt x="22773" y="77401"/>
                    <a:pt x="24296" y="79643"/>
                  </a:cubicBezTo>
                  <a:cubicBezTo>
                    <a:pt x="26010" y="82176"/>
                    <a:pt x="29464" y="85226"/>
                    <a:pt x="36184" y="85329"/>
                  </a:cubicBezTo>
                  <a:cubicBezTo>
                    <a:pt x="36434" y="85327"/>
                    <a:pt x="36622" y="85136"/>
                    <a:pt x="36628" y="84901"/>
                  </a:cubicBezTo>
                  <a:cubicBezTo>
                    <a:pt x="36669" y="83970"/>
                    <a:pt x="36874" y="82509"/>
                    <a:pt x="37580" y="80858"/>
                  </a:cubicBezTo>
                  <a:cubicBezTo>
                    <a:pt x="37659" y="80696"/>
                    <a:pt x="37816" y="80598"/>
                    <a:pt x="37986" y="80598"/>
                  </a:cubicBezTo>
                  <a:cubicBezTo>
                    <a:pt x="38044" y="80598"/>
                    <a:pt x="38103" y="80609"/>
                    <a:pt x="38161" y="80633"/>
                  </a:cubicBezTo>
                  <a:cubicBezTo>
                    <a:pt x="38243" y="80662"/>
                    <a:pt x="38306" y="80723"/>
                    <a:pt x="38345" y="80781"/>
                  </a:cubicBezTo>
                  <a:cubicBezTo>
                    <a:pt x="38433" y="80912"/>
                    <a:pt x="38453" y="81065"/>
                    <a:pt x="38386" y="81214"/>
                  </a:cubicBezTo>
                  <a:cubicBezTo>
                    <a:pt x="37369" y="83581"/>
                    <a:pt x="37484" y="85517"/>
                    <a:pt x="37508" y="85584"/>
                  </a:cubicBezTo>
                  <a:cubicBezTo>
                    <a:pt x="37486" y="85646"/>
                    <a:pt x="37486" y="85711"/>
                    <a:pt x="37508" y="85773"/>
                  </a:cubicBezTo>
                  <a:cubicBezTo>
                    <a:pt x="37533" y="86116"/>
                    <a:pt x="37850" y="89277"/>
                    <a:pt x="39681" y="91980"/>
                  </a:cubicBezTo>
                  <a:cubicBezTo>
                    <a:pt x="41289" y="94353"/>
                    <a:pt x="43544" y="95697"/>
                    <a:pt x="46416" y="95974"/>
                  </a:cubicBezTo>
                  <a:cubicBezTo>
                    <a:pt x="46537" y="95998"/>
                    <a:pt x="46639" y="96053"/>
                    <a:pt x="46745" y="96213"/>
                  </a:cubicBezTo>
                  <a:lnTo>
                    <a:pt x="46776" y="96256"/>
                  </a:lnTo>
                  <a:cubicBezTo>
                    <a:pt x="46786" y="96268"/>
                    <a:pt x="47122" y="97197"/>
                    <a:pt x="47834" y="98249"/>
                  </a:cubicBezTo>
                  <a:cubicBezTo>
                    <a:pt x="48789" y="99656"/>
                    <a:pt x="49986" y="100649"/>
                    <a:pt x="51291" y="101086"/>
                  </a:cubicBezTo>
                  <a:cubicBezTo>
                    <a:pt x="51866" y="101283"/>
                    <a:pt x="52468" y="101382"/>
                    <a:pt x="53096" y="101382"/>
                  </a:cubicBezTo>
                  <a:cubicBezTo>
                    <a:pt x="54645" y="101382"/>
                    <a:pt x="56350" y="100781"/>
                    <a:pt x="58182" y="99583"/>
                  </a:cubicBezTo>
                  <a:cubicBezTo>
                    <a:pt x="58244" y="99550"/>
                    <a:pt x="58313" y="99528"/>
                    <a:pt x="58389" y="99528"/>
                  </a:cubicBezTo>
                  <a:cubicBezTo>
                    <a:pt x="58503" y="99528"/>
                    <a:pt x="58632" y="99576"/>
                    <a:pt x="58771" y="99707"/>
                  </a:cubicBezTo>
                  <a:cubicBezTo>
                    <a:pt x="58847" y="99824"/>
                    <a:pt x="58874" y="99953"/>
                    <a:pt x="58833" y="100106"/>
                  </a:cubicBezTo>
                  <a:cubicBezTo>
                    <a:pt x="58724" y="100473"/>
                    <a:pt x="57771" y="103805"/>
                    <a:pt x="59438" y="106265"/>
                  </a:cubicBezTo>
                  <a:cubicBezTo>
                    <a:pt x="60549" y="107779"/>
                    <a:pt x="62564" y="108554"/>
                    <a:pt x="65449" y="108570"/>
                  </a:cubicBezTo>
                  <a:cubicBezTo>
                    <a:pt x="65983" y="108521"/>
                    <a:pt x="68645" y="108270"/>
                    <a:pt x="70124" y="107605"/>
                  </a:cubicBezTo>
                  <a:cubicBezTo>
                    <a:pt x="70170" y="107585"/>
                    <a:pt x="70220" y="107575"/>
                    <a:pt x="70271" y="107575"/>
                  </a:cubicBezTo>
                  <a:cubicBezTo>
                    <a:pt x="70418" y="107575"/>
                    <a:pt x="70578" y="107658"/>
                    <a:pt x="70693" y="107828"/>
                  </a:cubicBezTo>
                  <a:cubicBezTo>
                    <a:pt x="70779" y="108045"/>
                    <a:pt x="70697" y="108266"/>
                    <a:pt x="70537" y="108372"/>
                  </a:cubicBezTo>
                  <a:lnTo>
                    <a:pt x="70482" y="108411"/>
                  </a:lnTo>
                  <a:cubicBezTo>
                    <a:pt x="69156" y="108994"/>
                    <a:pt x="66953" y="109272"/>
                    <a:pt x="66067" y="109391"/>
                  </a:cubicBezTo>
                  <a:cubicBezTo>
                    <a:pt x="65889" y="109407"/>
                    <a:pt x="65727" y="109536"/>
                    <a:pt x="65695" y="109708"/>
                  </a:cubicBezTo>
                  <a:cubicBezTo>
                    <a:pt x="65500" y="110596"/>
                    <a:pt x="65300" y="112284"/>
                    <a:pt x="66200" y="113708"/>
                  </a:cubicBezTo>
                  <a:cubicBezTo>
                    <a:pt x="67137" y="115089"/>
                    <a:pt x="68858" y="115895"/>
                    <a:pt x="71315" y="116116"/>
                  </a:cubicBezTo>
                  <a:cubicBezTo>
                    <a:pt x="71450" y="116130"/>
                    <a:pt x="71560" y="116202"/>
                    <a:pt x="71640" y="116316"/>
                  </a:cubicBezTo>
                  <a:cubicBezTo>
                    <a:pt x="71775" y="116513"/>
                    <a:pt x="74176" y="119948"/>
                    <a:pt x="78605" y="119948"/>
                  </a:cubicBezTo>
                  <a:cubicBezTo>
                    <a:pt x="79975" y="119948"/>
                    <a:pt x="81539" y="119620"/>
                    <a:pt x="83290" y="118765"/>
                  </a:cubicBezTo>
                  <a:cubicBezTo>
                    <a:pt x="83352" y="118734"/>
                    <a:pt x="83424" y="118717"/>
                    <a:pt x="83495" y="118717"/>
                  </a:cubicBezTo>
                  <a:cubicBezTo>
                    <a:pt x="83565" y="118717"/>
                    <a:pt x="83633" y="118734"/>
                    <a:pt x="83689" y="118769"/>
                  </a:cubicBezTo>
                  <a:cubicBezTo>
                    <a:pt x="83756" y="118806"/>
                    <a:pt x="83807" y="118855"/>
                    <a:pt x="83838" y="118896"/>
                  </a:cubicBezTo>
                  <a:cubicBezTo>
                    <a:pt x="83887" y="118968"/>
                    <a:pt x="83897" y="119046"/>
                    <a:pt x="83914" y="119099"/>
                  </a:cubicBezTo>
                  <a:lnTo>
                    <a:pt x="83918" y="119138"/>
                  </a:lnTo>
                  <a:cubicBezTo>
                    <a:pt x="83948" y="119492"/>
                    <a:pt x="84196" y="122117"/>
                    <a:pt x="85757" y="124418"/>
                  </a:cubicBezTo>
                  <a:cubicBezTo>
                    <a:pt x="86211" y="125091"/>
                    <a:pt x="86762" y="125691"/>
                    <a:pt x="87388" y="126208"/>
                  </a:cubicBezTo>
                  <a:cubicBezTo>
                    <a:pt x="88916" y="127458"/>
                    <a:pt x="90876" y="128090"/>
                    <a:pt x="93231" y="128090"/>
                  </a:cubicBezTo>
                  <a:cubicBezTo>
                    <a:pt x="93925" y="128090"/>
                    <a:pt x="94653" y="128035"/>
                    <a:pt x="95414" y="127925"/>
                  </a:cubicBezTo>
                  <a:cubicBezTo>
                    <a:pt x="95425" y="127924"/>
                    <a:pt x="95436" y="127924"/>
                    <a:pt x="95448" y="127924"/>
                  </a:cubicBezTo>
                  <a:cubicBezTo>
                    <a:pt x="95580" y="127924"/>
                    <a:pt x="95726" y="127978"/>
                    <a:pt x="95811" y="128074"/>
                  </a:cubicBezTo>
                  <a:cubicBezTo>
                    <a:pt x="95831" y="128103"/>
                    <a:pt x="98000" y="130820"/>
                    <a:pt x="100912" y="130820"/>
                  </a:cubicBezTo>
                  <a:cubicBezTo>
                    <a:pt x="100937" y="130820"/>
                    <a:pt x="100962" y="130820"/>
                    <a:pt x="100987" y="130820"/>
                  </a:cubicBezTo>
                  <a:cubicBezTo>
                    <a:pt x="102681" y="130783"/>
                    <a:pt x="104336" y="129787"/>
                    <a:pt x="105922" y="127853"/>
                  </a:cubicBezTo>
                  <a:cubicBezTo>
                    <a:pt x="106036" y="127712"/>
                    <a:pt x="106040" y="127499"/>
                    <a:pt x="105942" y="127356"/>
                  </a:cubicBezTo>
                  <a:cubicBezTo>
                    <a:pt x="105377" y="126458"/>
                    <a:pt x="104264" y="124633"/>
                    <a:pt x="103149" y="122432"/>
                  </a:cubicBezTo>
                  <a:cubicBezTo>
                    <a:pt x="103096" y="122321"/>
                    <a:pt x="103080" y="122207"/>
                    <a:pt x="103127" y="122088"/>
                  </a:cubicBezTo>
                  <a:cubicBezTo>
                    <a:pt x="103158" y="121977"/>
                    <a:pt x="103233" y="121889"/>
                    <a:pt x="103336" y="121840"/>
                  </a:cubicBezTo>
                  <a:cubicBezTo>
                    <a:pt x="103395" y="121814"/>
                    <a:pt x="103459" y="121800"/>
                    <a:pt x="103524" y="121800"/>
                  </a:cubicBezTo>
                  <a:cubicBezTo>
                    <a:pt x="103669" y="121800"/>
                    <a:pt x="103817" y="121870"/>
                    <a:pt x="103925" y="122029"/>
                  </a:cubicBezTo>
                  <a:cubicBezTo>
                    <a:pt x="104663" y="123522"/>
                    <a:pt x="105443" y="124860"/>
                    <a:pt x="106034" y="125824"/>
                  </a:cubicBezTo>
                  <a:cubicBezTo>
                    <a:pt x="106619" y="126812"/>
                    <a:pt x="107018" y="127403"/>
                    <a:pt x="107029" y="127415"/>
                  </a:cubicBezTo>
                  <a:cubicBezTo>
                    <a:pt x="107189" y="127650"/>
                    <a:pt x="110536" y="132514"/>
                    <a:pt x="115444" y="132514"/>
                  </a:cubicBezTo>
                  <a:cubicBezTo>
                    <a:pt x="115972" y="132514"/>
                    <a:pt x="116517" y="132458"/>
                    <a:pt x="117078" y="132334"/>
                  </a:cubicBezTo>
                  <a:cubicBezTo>
                    <a:pt x="122596" y="131114"/>
                    <a:pt x="123525" y="126227"/>
                    <a:pt x="123615" y="125556"/>
                  </a:cubicBezTo>
                  <a:cubicBezTo>
                    <a:pt x="123580" y="125136"/>
                    <a:pt x="123320" y="122986"/>
                    <a:pt x="122604" y="120662"/>
                  </a:cubicBezTo>
                  <a:cubicBezTo>
                    <a:pt x="122573" y="120558"/>
                    <a:pt x="122573" y="120431"/>
                    <a:pt x="122629" y="120328"/>
                  </a:cubicBezTo>
                  <a:cubicBezTo>
                    <a:pt x="122686" y="120226"/>
                    <a:pt x="122778" y="120144"/>
                    <a:pt x="122882" y="120114"/>
                  </a:cubicBezTo>
                  <a:cubicBezTo>
                    <a:pt x="122921" y="120102"/>
                    <a:pt x="122960" y="120096"/>
                    <a:pt x="122999" y="120096"/>
                  </a:cubicBezTo>
                  <a:cubicBezTo>
                    <a:pt x="123137" y="120096"/>
                    <a:pt x="123277" y="120173"/>
                    <a:pt x="123398" y="120353"/>
                  </a:cubicBezTo>
                  <a:lnTo>
                    <a:pt x="123427" y="120396"/>
                  </a:lnTo>
                  <a:cubicBezTo>
                    <a:pt x="124055" y="122405"/>
                    <a:pt x="124337" y="124246"/>
                    <a:pt x="124447" y="125183"/>
                  </a:cubicBezTo>
                  <a:cubicBezTo>
                    <a:pt x="124456" y="125255"/>
                    <a:pt x="124480" y="125325"/>
                    <a:pt x="124521" y="125386"/>
                  </a:cubicBezTo>
                  <a:cubicBezTo>
                    <a:pt x="124558" y="125437"/>
                    <a:pt x="124605" y="125474"/>
                    <a:pt x="124662" y="125500"/>
                  </a:cubicBezTo>
                  <a:cubicBezTo>
                    <a:pt x="125102" y="125777"/>
                    <a:pt x="126098" y="126285"/>
                    <a:pt x="127418" y="126285"/>
                  </a:cubicBezTo>
                  <a:cubicBezTo>
                    <a:pt x="128841" y="126285"/>
                    <a:pt x="130643" y="125695"/>
                    <a:pt x="132533" y="123585"/>
                  </a:cubicBezTo>
                  <a:cubicBezTo>
                    <a:pt x="132584" y="123520"/>
                    <a:pt x="132621" y="123446"/>
                    <a:pt x="132639" y="123367"/>
                  </a:cubicBezTo>
                  <a:cubicBezTo>
                    <a:pt x="134139" y="113663"/>
                    <a:pt x="133495" y="107572"/>
                    <a:pt x="133486" y="107496"/>
                  </a:cubicBezTo>
                  <a:cubicBezTo>
                    <a:pt x="133298" y="106259"/>
                    <a:pt x="133081" y="105041"/>
                    <a:pt x="132803" y="103826"/>
                  </a:cubicBezTo>
                  <a:cubicBezTo>
                    <a:pt x="130266" y="92221"/>
                    <a:pt x="123995" y="81699"/>
                    <a:pt x="120243" y="76163"/>
                  </a:cubicBezTo>
                  <a:cubicBezTo>
                    <a:pt x="118860" y="74121"/>
                    <a:pt x="117770" y="72697"/>
                    <a:pt x="117248" y="72022"/>
                  </a:cubicBezTo>
                  <a:cubicBezTo>
                    <a:pt x="117181" y="71921"/>
                    <a:pt x="117056" y="71857"/>
                    <a:pt x="116922" y="71857"/>
                  </a:cubicBezTo>
                  <a:cubicBezTo>
                    <a:pt x="116904" y="71857"/>
                    <a:pt x="116886" y="71858"/>
                    <a:pt x="116867" y="71860"/>
                  </a:cubicBezTo>
                  <a:cubicBezTo>
                    <a:pt x="116484" y="71895"/>
                    <a:pt x="116120" y="71912"/>
                    <a:pt x="115772" y="71912"/>
                  </a:cubicBezTo>
                  <a:cubicBezTo>
                    <a:pt x="115113" y="71912"/>
                    <a:pt x="114514" y="71850"/>
                    <a:pt x="113964" y="71727"/>
                  </a:cubicBezTo>
                  <a:cubicBezTo>
                    <a:pt x="111779" y="71257"/>
                    <a:pt x="110779" y="70027"/>
                    <a:pt x="110455" y="69555"/>
                  </a:cubicBezTo>
                  <a:lnTo>
                    <a:pt x="110445" y="69538"/>
                  </a:lnTo>
                  <a:cubicBezTo>
                    <a:pt x="96838" y="49678"/>
                    <a:pt x="76692" y="33203"/>
                    <a:pt x="74435" y="31392"/>
                  </a:cubicBezTo>
                  <a:cubicBezTo>
                    <a:pt x="74349" y="31318"/>
                    <a:pt x="74242" y="31293"/>
                    <a:pt x="74147" y="31293"/>
                  </a:cubicBezTo>
                  <a:cubicBezTo>
                    <a:pt x="74137" y="31293"/>
                    <a:pt x="74126" y="31293"/>
                    <a:pt x="74116" y="31294"/>
                  </a:cubicBezTo>
                  <a:cubicBezTo>
                    <a:pt x="73416" y="31374"/>
                    <a:pt x="72731" y="31413"/>
                    <a:pt x="72066" y="31413"/>
                  </a:cubicBezTo>
                  <a:cubicBezTo>
                    <a:pt x="69364" y="31413"/>
                    <a:pt x="66997" y="30761"/>
                    <a:pt x="65386" y="29528"/>
                  </a:cubicBezTo>
                  <a:cubicBezTo>
                    <a:pt x="63610" y="28176"/>
                    <a:pt x="60658" y="26205"/>
                    <a:pt x="55848" y="23132"/>
                  </a:cubicBezTo>
                  <a:cubicBezTo>
                    <a:pt x="55699" y="23033"/>
                    <a:pt x="54391" y="21892"/>
                    <a:pt x="54158" y="21892"/>
                  </a:cubicBezTo>
                  <a:cubicBezTo>
                    <a:pt x="54148" y="21892"/>
                    <a:pt x="54139" y="21894"/>
                    <a:pt x="54133" y="21899"/>
                  </a:cubicBezTo>
                  <a:cubicBezTo>
                    <a:pt x="53980" y="22001"/>
                    <a:pt x="55136" y="23441"/>
                    <a:pt x="55191" y="23617"/>
                  </a:cubicBezTo>
                  <a:cubicBezTo>
                    <a:pt x="55705" y="25367"/>
                    <a:pt x="55557" y="27378"/>
                    <a:pt x="54780" y="29604"/>
                  </a:cubicBezTo>
                  <a:cubicBezTo>
                    <a:pt x="54716" y="29781"/>
                    <a:pt x="54545" y="29899"/>
                    <a:pt x="54366" y="29899"/>
                  </a:cubicBezTo>
                  <a:cubicBezTo>
                    <a:pt x="54320" y="29899"/>
                    <a:pt x="54273" y="29891"/>
                    <a:pt x="54227" y="29874"/>
                  </a:cubicBezTo>
                  <a:cubicBezTo>
                    <a:pt x="54137" y="29843"/>
                    <a:pt x="54060" y="29784"/>
                    <a:pt x="54008" y="29706"/>
                  </a:cubicBezTo>
                  <a:cubicBezTo>
                    <a:pt x="53933" y="29591"/>
                    <a:pt x="53920" y="29450"/>
                    <a:pt x="53957" y="29321"/>
                  </a:cubicBezTo>
                  <a:cubicBezTo>
                    <a:pt x="55222" y="25735"/>
                    <a:pt x="54438" y="23433"/>
                    <a:pt x="53573" y="22155"/>
                  </a:cubicBezTo>
                  <a:cubicBezTo>
                    <a:pt x="53006" y="21322"/>
                    <a:pt x="52417" y="20945"/>
                    <a:pt x="52417" y="20945"/>
                  </a:cubicBezTo>
                  <a:lnTo>
                    <a:pt x="46979" y="17537"/>
                  </a:lnTo>
                  <a:cubicBezTo>
                    <a:pt x="41655" y="14198"/>
                    <a:pt x="35875" y="10564"/>
                    <a:pt x="30102" y="6816"/>
                  </a:cubicBezTo>
                  <a:cubicBezTo>
                    <a:pt x="27111" y="4877"/>
                    <a:pt x="24124" y="2915"/>
                    <a:pt x="21188" y="938"/>
                  </a:cubicBezTo>
                  <a:cubicBezTo>
                    <a:pt x="20844" y="711"/>
                    <a:pt x="20515" y="470"/>
                    <a:pt x="20208" y="239"/>
                  </a:cubicBezTo>
                  <a:lnTo>
                    <a:pt x="20001" y="85"/>
                  </a:lnTo>
                  <a:cubicBezTo>
                    <a:pt x="19918" y="30"/>
                    <a:pt x="19821" y="1"/>
                    <a:pt x="19721" y="1"/>
                  </a:cubicBezTo>
                  <a:close/>
                </a:path>
              </a:pathLst>
            </a:custGeom>
            <a:solidFill>
              <a:srgbClr val="FFFFFF"/>
            </a:solidFill>
            <a:ln w="675" cap="flat" cmpd="sng">
              <a:solidFill>
                <a:srgbClr val="020202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85" name="Google Shape;9285;p46"/>
            <p:cNvSpPr/>
            <p:nvPr/>
          </p:nvSpPr>
          <p:spPr>
            <a:xfrm>
              <a:off x="2514475" y="249275"/>
              <a:ext cx="1635975" cy="1115425"/>
            </a:xfrm>
            <a:custGeom>
              <a:avLst/>
              <a:gdLst/>
              <a:ahLst/>
              <a:cxnLst/>
              <a:rect l="l" t="t" r="r" b="b"/>
              <a:pathLst>
                <a:path w="65439" h="44617" extrusionOk="0">
                  <a:moveTo>
                    <a:pt x="32544" y="20858"/>
                  </a:moveTo>
                  <a:lnTo>
                    <a:pt x="32223" y="21096"/>
                  </a:lnTo>
                  <a:lnTo>
                    <a:pt x="32215" y="21083"/>
                  </a:lnTo>
                  <a:lnTo>
                    <a:pt x="32544" y="20858"/>
                  </a:lnTo>
                  <a:close/>
                  <a:moveTo>
                    <a:pt x="11493" y="0"/>
                  </a:moveTo>
                  <a:cubicBezTo>
                    <a:pt x="9217" y="0"/>
                    <a:pt x="7419" y="433"/>
                    <a:pt x="5998" y="1103"/>
                  </a:cubicBezTo>
                  <a:cubicBezTo>
                    <a:pt x="1113" y="3429"/>
                    <a:pt x="325" y="8832"/>
                    <a:pt x="202" y="10447"/>
                  </a:cubicBezTo>
                  <a:cubicBezTo>
                    <a:pt x="186" y="10530"/>
                    <a:pt x="1" y="10733"/>
                    <a:pt x="164" y="10733"/>
                  </a:cubicBezTo>
                  <a:cubicBezTo>
                    <a:pt x="188" y="10733"/>
                    <a:pt x="219" y="10728"/>
                    <a:pt x="260" y="10719"/>
                  </a:cubicBezTo>
                  <a:cubicBezTo>
                    <a:pt x="311" y="10790"/>
                    <a:pt x="387" y="10845"/>
                    <a:pt x="468" y="10872"/>
                  </a:cubicBezTo>
                  <a:cubicBezTo>
                    <a:pt x="4069" y="12376"/>
                    <a:pt x="8132" y="14532"/>
                    <a:pt x="12331" y="17016"/>
                  </a:cubicBezTo>
                  <a:cubicBezTo>
                    <a:pt x="29056" y="26896"/>
                    <a:pt x="48134" y="42101"/>
                    <a:pt x="50749" y="44190"/>
                  </a:cubicBezTo>
                  <a:cubicBezTo>
                    <a:pt x="50802" y="44239"/>
                    <a:pt x="50884" y="44268"/>
                    <a:pt x="50956" y="44280"/>
                  </a:cubicBezTo>
                  <a:cubicBezTo>
                    <a:pt x="52403" y="44504"/>
                    <a:pt x="53745" y="44617"/>
                    <a:pt x="54981" y="44617"/>
                  </a:cubicBezTo>
                  <a:cubicBezTo>
                    <a:pt x="58330" y="44617"/>
                    <a:pt x="60891" y="43790"/>
                    <a:pt x="62617" y="42130"/>
                  </a:cubicBezTo>
                  <a:cubicBezTo>
                    <a:pt x="65113" y="39746"/>
                    <a:pt x="65439" y="36104"/>
                    <a:pt x="65259" y="33457"/>
                  </a:cubicBezTo>
                  <a:cubicBezTo>
                    <a:pt x="65228" y="33101"/>
                    <a:pt x="65205" y="32759"/>
                    <a:pt x="65165" y="32453"/>
                  </a:cubicBezTo>
                  <a:cubicBezTo>
                    <a:pt x="65072" y="31698"/>
                    <a:pt x="64802" y="30957"/>
                    <a:pt x="64373" y="30325"/>
                  </a:cubicBezTo>
                  <a:cubicBezTo>
                    <a:pt x="64109" y="29936"/>
                    <a:pt x="63786" y="29586"/>
                    <a:pt x="63421" y="29292"/>
                  </a:cubicBezTo>
                  <a:cubicBezTo>
                    <a:pt x="48814" y="17180"/>
                    <a:pt x="37604" y="9712"/>
                    <a:pt x="28999" y="5346"/>
                  </a:cubicBezTo>
                  <a:cubicBezTo>
                    <a:pt x="21227" y="1401"/>
                    <a:pt x="15587" y="0"/>
                    <a:pt x="1149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86" name="Google Shape;9286;p46"/>
            <p:cNvSpPr/>
            <p:nvPr/>
          </p:nvSpPr>
          <p:spPr>
            <a:xfrm>
              <a:off x="4794375" y="2423550"/>
              <a:ext cx="1424350" cy="2767200"/>
            </a:xfrm>
            <a:custGeom>
              <a:avLst/>
              <a:gdLst/>
              <a:ahLst/>
              <a:cxnLst/>
              <a:rect l="l" t="t" r="r" b="b"/>
              <a:pathLst>
                <a:path w="56974" h="110688" extrusionOk="0">
                  <a:moveTo>
                    <a:pt x="47560" y="84725"/>
                  </a:moveTo>
                  <a:cubicBezTo>
                    <a:pt x="47570" y="84725"/>
                    <a:pt x="47579" y="84738"/>
                    <a:pt x="47587" y="84748"/>
                  </a:cubicBezTo>
                  <a:cubicBezTo>
                    <a:pt x="47929" y="85312"/>
                    <a:pt x="48264" y="85904"/>
                    <a:pt x="48563" y="86497"/>
                  </a:cubicBezTo>
                  <a:cubicBezTo>
                    <a:pt x="48240" y="85900"/>
                    <a:pt x="47902" y="85308"/>
                    <a:pt x="47552" y="84727"/>
                  </a:cubicBezTo>
                  <a:cubicBezTo>
                    <a:pt x="47555" y="84726"/>
                    <a:pt x="47557" y="84725"/>
                    <a:pt x="47560" y="84725"/>
                  </a:cubicBezTo>
                  <a:close/>
                  <a:moveTo>
                    <a:pt x="42446" y="94967"/>
                  </a:moveTo>
                  <a:cubicBezTo>
                    <a:pt x="42527" y="95200"/>
                    <a:pt x="42609" y="95432"/>
                    <a:pt x="42691" y="95665"/>
                  </a:cubicBezTo>
                  <a:lnTo>
                    <a:pt x="42691" y="95665"/>
                  </a:lnTo>
                  <a:cubicBezTo>
                    <a:pt x="42609" y="95433"/>
                    <a:pt x="42525" y="95203"/>
                    <a:pt x="42433" y="94977"/>
                  </a:cubicBezTo>
                  <a:lnTo>
                    <a:pt x="42446" y="94967"/>
                  </a:lnTo>
                  <a:close/>
                  <a:moveTo>
                    <a:pt x="8773" y="0"/>
                  </a:moveTo>
                  <a:cubicBezTo>
                    <a:pt x="8686" y="0"/>
                    <a:pt x="8514" y="437"/>
                    <a:pt x="8442" y="503"/>
                  </a:cubicBezTo>
                  <a:cubicBezTo>
                    <a:pt x="8238" y="724"/>
                    <a:pt x="8033" y="949"/>
                    <a:pt x="7765" y="1172"/>
                  </a:cubicBezTo>
                  <a:cubicBezTo>
                    <a:pt x="6822" y="1916"/>
                    <a:pt x="5918" y="2845"/>
                    <a:pt x="5054" y="3766"/>
                  </a:cubicBezTo>
                  <a:cubicBezTo>
                    <a:pt x="3788" y="5086"/>
                    <a:pt x="2347" y="6585"/>
                    <a:pt x="750" y="7291"/>
                  </a:cubicBezTo>
                  <a:cubicBezTo>
                    <a:pt x="639" y="7346"/>
                    <a:pt x="83" y="7307"/>
                    <a:pt x="50" y="7414"/>
                  </a:cubicBezTo>
                  <a:cubicBezTo>
                    <a:pt x="1" y="7530"/>
                    <a:pt x="488" y="7807"/>
                    <a:pt x="543" y="7915"/>
                  </a:cubicBezTo>
                  <a:cubicBezTo>
                    <a:pt x="14445" y="31523"/>
                    <a:pt x="11980" y="53672"/>
                    <a:pt x="11644" y="56123"/>
                  </a:cubicBezTo>
                  <a:cubicBezTo>
                    <a:pt x="11626" y="56219"/>
                    <a:pt x="11654" y="56326"/>
                    <a:pt x="11714" y="56412"/>
                  </a:cubicBezTo>
                  <a:lnTo>
                    <a:pt x="11742" y="56455"/>
                  </a:lnTo>
                  <a:cubicBezTo>
                    <a:pt x="14067" y="59141"/>
                    <a:pt x="16229" y="61934"/>
                    <a:pt x="18160" y="64780"/>
                  </a:cubicBezTo>
                  <a:cubicBezTo>
                    <a:pt x="26999" y="77820"/>
                    <a:pt x="30315" y="90577"/>
                    <a:pt x="31424" y="100109"/>
                  </a:cubicBezTo>
                  <a:cubicBezTo>
                    <a:pt x="31887" y="104010"/>
                    <a:pt x="31966" y="107378"/>
                    <a:pt x="31905" y="109980"/>
                  </a:cubicBezTo>
                  <a:cubicBezTo>
                    <a:pt x="31887" y="110074"/>
                    <a:pt x="31919" y="110158"/>
                    <a:pt x="31979" y="110242"/>
                  </a:cubicBezTo>
                  <a:cubicBezTo>
                    <a:pt x="32040" y="110334"/>
                    <a:pt x="32136" y="110400"/>
                    <a:pt x="32245" y="110420"/>
                  </a:cubicBezTo>
                  <a:cubicBezTo>
                    <a:pt x="33172" y="110598"/>
                    <a:pt x="34121" y="110688"/>
                    <a:pt x="35082" y="110688"/>
                  </a:cubicBezTo>
                  <a:cubicBezTo>
                    <a:pt x="35745" y="110688"/>
                    <a:pt x="36413" y="110645"/>
                    <a:pt x="37083" y="110559"/>
                  </a:cubicBezTo>
                  <a:cubicBezTo>
                    <a:pt x="37275" y="110535"/>
                    <a:pt x="37433" y="110365"/>
                    <a:pt x="37445" y="110166"/>
                  </a:cubicBezTo>
                  <a:cubicBezTo>
                    <a:pt x="37832" y="106001"/>
                    <a:pt x="37615" y="101870"/>
                    <a:pt x="36956" y="97864"/>
                  </a:cubicBezTo>
                  <a:cubicBezTo>
                    <a:pt x="34835" y="84826"/>
                    <a:pt x="28159" y="73215"/>
                    <a:pt x="23656" y="66570"/>
                  </a:cubicBezTo>
                  <a:cubicBezTo>
                    <a:pt x="20323" y="61651"/>
                    <a:pt x="17669" y="58668"/>
                    <a:pt x="17610" y="58580"/>
                  </a:cubicBezTo>
                  <a:cubicBezTo>
                    <a:pt x="17493" y="58409"/>
                    <a:pt x="17516" y="58161"/>
                    <a:pt x="17669" y="58016"/>
                  </a:cubicBezTo>
                  <a:cubicBezTo>
                    <a:pt x="17761" y="57934"/>
                    <a:pt x="17866" y="57903"/>
                    <a:pt x="17993" y="57903"/>
                  </a:cubicBezTo>
                  <a:cubicBezTo>
                    <a:pt x="18101" y="57911"/>
                    <a:pt x="18203" y="57969"/>
                    <a:pt x="18285" y="58059"/>
                  </a:cubicBezTo>
                  <a:cubicBezTo>
                    <a:pt x="18320" y="58077"/>
                    <a:pt x="20943" y="61021"/>
                    <a:pt x="24345" y="66038"/>
                  </a:cubicBezTo>
                  <a:cubicBezTo>
                    <a:pt x="28848" y="72683"/>
                    <a:pt x="35561" y="84351"/>
                    <a:pt x="37766" y="97482"/>
                  </a:cubicBezTo>
                  <a:cubicBezTo>
                    <a:pt x="38438" y="101473"/>
                    <a:pt x="38704" y="105616"/>
                    <a:pt x="38356" y="109778"/>
                  </a:cubicBezTo>
                  <a:cubicBezTo>
                    <a:pt x="38350" y="109888"/>
                    <a:pt x="38366" y="109980"/>
                    <a:pt x="38425" y="110066"/>
                  </a:cubicBezTo>
                  <a:cubicBezTo>
                    <a:pt x="38446" y="110095"/>
                    <a:pt x="38478" y="110115"/>
                    <a:pt x="38497" y="110144"/>
                  </a:cubicBezTo>
                  <a:cubicBezTo>
                    <a:pt x="38580" y="110216"/>
                    <a:pt x="38683" y="110249"/>
                    <a:pt x="38785" y="110249"/>
                  </a:cubicBezTo>
                  <a:cubicBezTo>
                    <a:pt x="38816" y="110249"/>
                    <a:pt x="38847" y="110246"/>
                    <a:pt x="38877" y="110240"/>
                  </a:cubicBezTo>
                  <a:cubicBezTo>
                    <a:pt x="42345" y="109432"/>
                    <a:pt x="45926" y="107593"/>
                    <a:pt x="49516" y="104779"/>
                  </a:cubicBezTo>
                  <a:cubicBezTo>
                    <a:pt x="49637" y="104677"/>
                    <a:pt x="49704" y="104530"/>
                    <a:pt x="49674" y="104360"/>
                  </a:cubicBezTo>
                  <a:cubicBezTo>
                    <a:pt x="49021" y="100458"/>
                    <a:pt x="47894" y="96440"/>
                    <a:pt x="46300" y="92357"/>
                  </a:cubicBezTo>
                  <a:cubicBezTo>
                    <a:pt x="43986" y="86372"/>
                    <a:pt x="40702" y="80237"/>
                    <a:pt x="36451" y="73956"/>
                  </a:cubicBezTo>
                  <a:cubicBezTo>
                    <a:pt x="28801" y="62668"/>
                    <a:pt x="20861" y="55227"/>
                    <a:pt x="20716" y="55074"/>
                  </a:cubicBezTo>
                  <a:cubicBezTo>
                    <a:pt x="20607" y="54916"/>
                    <a:pt x="20626" y="54695"/>
                    <a:pt x="20755" y="54546"/>
                  </a:cubicBezTo>
                  <a:cubicBezTo>
                    <a:pt x="20847" y="54464"/>
                    <a:pt x="20955" y="54409"/>
                    <a:pt x="21055" y="54403"/>
                  </a:cubicBezTo>
                  <a:cubicBezTo>
                    <a:pt x="21180" y="54403"/>
                    <a:pt x="21289" y="54435"/>
                    <a:pt x="21370" y="54525"/>
                  </a:cubicBezTo>
                  <a:cubicBezTo>
                    <a:pt x="21456" y="54591"/>
                    <a:pt x="29485" y="62161"/>
                    <a:pt x="37134" y="73450"/>
                  </a:cubicBezTo>
                  <a:cubicBezTo>
                    <a:pt x="41363" y="79690"/>
                    <a:pt x="44663" y="85824"/>
                    <a:pt x="47006" y="91792"/>
                  </a:cubicBezTo>
                  <a:cubicBezTo>
                    <a:pt x="48534" y="95685"/>
                    <a:pt x="49664" y="99517"/>
                    <a:pt x="50345" y="103251"/>
                  </a:cubicBezTo>
                  <a:cubicBezTo>
                    <a:pt x="50361" y="103304"/>
                    <a:pt x="50384" y="103372"/>
                    <a:pt x="50414" y="103415"/>
                  </a:cubicBezTo>
                  <a:cubicBezTo>
                    <a:pt x="50466" y="103495"/>
                    <a:pt x="50543" y="103552"/>
                    <a:pt x="50631" y="103581"/>
                  </a:cubicBezTo>
                  <a:cubicBezTo>
                    <a:pt x="50678" y="103597"/>
                    <a:pt x="50727" y="103605"/>
                    <a:pt x="50776" y="103605"/>
                  </a:cubicBezTo>
                  <a:cubicBezTo>
                    <a:pt x="50879" y="103605"/>
                    <a:pt x="50980" y="103569"/>
                    <a:pt x="51059" y="103501"/>
                  </a:cubicBezTo>
                  <a:cubicBezTo>
                    <a:pt x="54118" y="100862"/>
                    <a:pt x="56262" y="98298"/>
                    <a:pt x="56861" y="97574"/>
                  </a:cubicBezTo>
                  <a:cubicBezTo>
                    <a:pt x="56933" y="97463"/>
                    <a:pt x="56974" y="97308"/>
                    <a:pt x="56935" y="97187"/>
                  </a:cubicBezTo>
                  <a:cubicBezTo>
                    <a:pt x="55857" y="93429"/>
                    <a:pt x="54420" y="89709"/>
                    <a:pt x="52624" y="86029"/>
                  </a:cubicBezTo>
                  <a:cubicBezTo>
                    <a:pt x="51061" y="82827"/>
                    <a:pt x="49222" y="79649"/>
                    <a:pt x="47125" y="76556"/>
                  </a:cubicBezTo>
                  <a:cubicBezTo>
                    <a:pt x="36717" y="61199"/>
                    <a:pt x="23529" y="52639"/>
                    <a:pt x="22970" y="52281"/>
                  </a:cubicBezTo>
                  <a:cubicBezTo>
                    <a:pt x="22911" y="52258"/>
                    <a:pt x="22874" y="52199"/>
                    <a:pt x="22846" y="52156"/>
                  </a:cubicBezTo>
                  <a:cubicBezTo>
                    <a:pt x="22786" y="52070"/>
                    <a:pt x="22766" y="51978"/>
                    <a:pt x="22762" y="51878"/>
                  </a:cubicBezTo>
                  <a:cubicBezTo>
                    <a:pt x="24937" y="26019"/>
                    <a:pt x="11826" y="4566"/>
                    <a:pt x="9162" y="515"/>
                  </a:cubicBezTo>
                  <a:cubicBezTo>
                    <a:pt x="9138" y="327"/>
                    <a:pt x="9085" y="272"/>
                    <a:pt x="9027" y="272"/>
                  </a:cubicBezTo>
                  <a:cubicBezTo>
                    <a:pt x="8949" y="272"/>
                    <a:pt x="8862" y="374"/>
                    <a:pt x="8832" y="374"/>
                  </a:cubicBezTo>
                  <a:cubicBezTo>
                    <a:pt x="8824" y="374"/>
                    <a:pt x="8820" y="367"/>
                    <a:pt x="8821" y="349"/>
                  </a:cubicBezTo>
                  <a:cubicBezTo>
                    <a:pt x="8834" y="91"/>
                    <a:pt x="8812" y="0"/>
                    <a:pt x="8773" y="0"/>
                  </a:cubicBezTo>
                  <a:close/>
                </a:path>
              </a:pathLst>
            </a:custGeom>
            <a:solidFill>
              <a:srgbClr val="EA5325"/>
            </a:solidFill>
            <a:ln w="12775" cap="flat" cmpd="sng">
              <a:solidFill>
                <a:srgbClr val="EA5325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87" name="Google Shape;9287;p46"/>
            <p:cNvSpPr/>
            <p:nvPr/>
          </p:nvSpPr>
          <p:spPr>
            <a:xfrm>
              <a:off x="1743850" y="484700"/>
              <a:ext cx="2046775" cy="1448375"/>
            </a:xfrm>
            <a:custGeom>
              <a:avLst/>
              <a:gdLst/>
              <a:ahLst/>
              <a:cxnLst/>
              <a:rect l="l" t="t" r="r" b="b"/>
              <a:pathLst>
                <a:path w="81871" h="57935" extrusionOk="0">
                  <a:moveTo>
                    <a:pt x="42450" y="25871"/>
                  </a:moveTo>
                  <a:lnTo>
                    <a:pt x="42120" y="26096"/>
                  </a:lnTo>
                  <a:lnTo>
                    <a:pt x="42110" y="26082"/>
                  </a:lnTo>
                  <a:lnTo>
                    <a:pt x="42450" y="25871"/>
                  </a:lnTo>
                  <a:close/>
                  <a:moveTo>
                    <a:pt x="22052" y="1"/>
                  </a:moveTo>
                  <a:cubicBezTo>
                    <a:pt x="16906" y="1"/>
                    <a:pt x="13305" y="1158"/>
                    <a:pt x="11634" y="3366"/>
                  </a:cubicBezTo>
                  <a:cubicBezTo>
                    <a:pt x="9987" y="5490"/>
                    <a:pt x="10580" y="7881"/>
                    <a:pt x="10654" y="8143"/>
                  </a:cubicBezTo>
                  <a:cubicBezTo>
                    <a:pt x="10724" y="8368"/>
                    <a:pt x="10605" y="8597"/>
                    <a:pt x="10388" y="8681"/>
                  </a:cubicBezTo>
                  <a:cubicBezTo>
                    <a:pt x="10010" y="8833"/>
                    <a:pt x="825" y="12372"/>
                    <a:pt x="161" y="18045"/>
                  </a:cubicBezTo>
                  <a:cubicBezTo>
                    <a:pt x="1" y="19543"/>
                    <a:pt x="431" y="21073"/>
                    <a:pt x="1474" y="22614"/>
                  </a:cubicBezTo>
                  <a:cubicBezTo>
                    <a:pt x="2583" y="24253"/>
                    <a:pt x="4414" y="25930"/>
                    <a:pt x="6892" y="27606"/>
                  </a:cubicBezTo>
                  <a:cubicBezTo>
                    <a:pt x="9650" y="29472"/>
                    <a:pt x="12446" y="31311"/>
                    <a:pt x="15249" y="33124"/>
                  </a:cubicBezTo>
                  <a:lnTo>
                    <a:pt x="15259" y="33138"/>
                  </a:lnTo>
                  <a:cubicBezTo>
                    <a:pt x="21254" y="37028"/>
                    <a:pt x="27204" y="40759"/>
                    <a:pt x="32685" y="44201"/>
                  </a:cubicBezTo>
                  <a:lnTo>
                    <a:pt x="38121" y="47609"/>
                  </a:lnTo>
                  <a:cubicBezTo>
                    <a:pt x="43305" y="50893"/>
                    <a:pt x="48485" y="54203"/>
                    <a:pt x="51135" y="56227"/>
                  </a:cubicBezTo>
                  <a:cubicBezTo>
                    <a:pt x="52652" y="57379"/>
                    <a:pt x="54882" y="57934"/>
                    <a:pt x="57307" y="57934"/>
                  </a:cubicBezTo>
                  <a:cubicBezTo>
                    <a:pt x="60620" y="57934"/>
                    <a:pt x="64299" y="56899"/>
                    <a:pt x="67029" y="54940"/>
                  </a:cubicBezTo>
                  <a:cubicBezTo>
                    <a:pt x="69096" y="53450"/>
                    <a:pt x="72345" y="50160"/>
                    <a:pt x="70569" y="44878"/>
                  </a:cubicBezTo>
                  <a:cubicBezTo>
                    <a:pt x="70520" y="44743"/>
                    <a:pt x="70561" y="44589"/>
                    <a:pt x="70649" y="44469"/>
                  </a:cubicBezTo>
                  <a:cubicBezTo>
                    <a:pt x="70755" y="44356"/>
                    <a:pt x="70884" y="44307"/>
                    <a:pt x="71025" y="44307"/>
                  </a:cubicBezTo>
                  <a:cubicBezTo>
                    <a:pt x="71030" y="44307"/>
                    <a:pt x="71036" y="44307"/>
                    <a:pt x="71042" y="44307"/>
                  </a:cubicBezTo>
                  <a:cubicBezTo>
                    <a:pt x="71066" y="44312"/>
                    <a:pt x="71863" y="44414"/>
                    <a:pt x="73006" y="44414"/>
                  </a:cubicBezTo>
                  <a:cubicBezTo>
                    <a:pt x="75163" y="44414"/>
                    <a:pt x="78555" y="44051"/>
                    <a:pt x="80340" y="41991"/>
                  </a:cubicBezTo>
                  <a:cubicBezTo>
                    <a:pt x="81596" y="40530"/>
                    <a:pt x="81871" y="38396"/>
                    <a:pt x="81146" y="35655"/>
                  </a:cubicBezTo>
                  <a:cubicBezTo>
                    <a:pt x="81138" y="35606"/>
                    <a:pt x="81124" y="35559"/>
                    <a:pt x="81097" y="35518"/>
                  </a:cubicBezTo>
                  <a:cubicBezTo>
                    <a:pt x="81071" y="35475"/>
                    <a:pt x="81034" y="35456"/>
                    <a:pt x="81005" y="35413"/>
                  </a:cubicBezTo>
                  <a:cubicBezTo>
                    <a:pt x="78370" y="33318"/>
                    <a:pt x="59312" y="18203"/>
                    <a:pt x="42793" y="8415"/>
                  </a:cubicBezTo>
                  <a:cubicBezTo>
                    <a:pt x="38325" y="5756"/>
                    <a:pt x="34021" y="3493"/>
                    <a:pt x="30311" y="1979"/>
                  </a:cubicBezTo>
                  <a:cubicBezTo>
                    <a:pt x="27083" y="682"/>
                    <a:pt x="24544" y="31"/>
                    <a:pt x="22572" y="5"/>
                  </a:cubicBezTo>
                  <a:cubicBezTo>
                    <a:pt x="22397" y="2"/>
                    <a:pt x="22224" y="1"/>
                    <a:pt x="22052" y="1"/>
                  </a:cubicBezTo>
                  <a:close/>
                </a:path>
              </a:pathLst>
            </a:custGeom>
            <a:solidFill>
              <a:schemeClr val="accent4"/>
            </a:solidFill>
            <a:ln w="12775" cap="flat" cmpd="sng">
              <a:solidFill>
                <a:schemeClr val="accent4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88" name="Google Shape;9288;p46"/>
            <p:cNvSpPr/>
            <p:nvPr/>
          </p:nvSpPr>
          <p:spPr>
            <a:xfrm>
              <a:off x="3472300" y="3764975"/>
              <a:ext cx="1255575" cy="717175"/>
            </a:xfrm>
            <a:custGeom>
              <a:avLst/>
              <a:gdLst/>
              <a:ahLst/>
              <a:cxnLst/>
              <a:rect l="l" t="t" r="r" b="b"/>
              <a:pathLst>
                <a:path w="50223" h="28687" extrusionOk="0">
                  <a:moveTo>
                    <a:pt x="48884" y="1"/>
                  </a:moveTo>
                  <a:cubicBezTo>
                    <a:pt x="48008" y="1737"/>
                    <a:pt x="45205" y="6195"/>
                    <a:pt x="39505" y="6195"/>
                  </a:cubicBezTo>
                  <a:cubicBezTo>
                    <a:pt x="39148" y="6195"/>
                    <a:pt x="38779" y="6178"/>
                    <a:pt x="38399" y="6141"/>
                  </a:cubicBezTo>
                  <a:cubicBezTo>
                    <a:pt x="38399" y="6141"/>
                    <a:pt x="37858" y="13911"/>
                    <a:pt x="30530" y="13911"/>
                  </a:cubicBezTo>
                  <a:cubicBezTo>
                    <a:pt x="30114" y="13911"/>
                    <a:pt x="29677" y="13886"/>
                    <a:pt x="29217" y="13833"/>
                  </a:cubicBezTo>
                  <a:cubicBezTo>
                    <a:pt x="29217" y="13833"/>
                    <a:pt x="27147" y="15309"/>
                    <a:pt x="24536" y="15309"/>
                  </a:cubicBezTo>
                  <a:cubicBezTo>
                    <a:pt x="22306" y="15309"/>
                    <a:pt x="19682" y="14233"/>
                    <a:pt x="17614" y="10241"/>
                  </a:cubicBezTo>
                  <a:cubicBezTo>
                    <a:pt x="17614" y="10241"/>
                    <a:pt x="13179" y="18618"/>
                    <a:pt x="6829" y="18618"/>
                  </a:cubicBezTo>
                  <a:cubicBezTo>
                    <a:pt x="4731" y="18618"/>
                    <a:pt x="2425" y="17705"/>
                    <a:pt x="1" y="15274"/>
                  </a:cubicBezTo>
                  <a:lnTo>
                    <a:pt x="1" y="15274"/>
                  </a:lnTo>
                  <a:lnTo>
                    <a:pt x="7" y="15311"/>
                  </a:lnTo>
                  <a:cubicBezTo>
                    <a:pt x="40" y="15667"/>
                    <a:pt x="285" y="18291"/>
                    <a:pt x="1846" y="20593"/>
                  </a:cubicBezTo>
                  <a:cubicBezTo>
                    <a:pt x="2300" y="21264"/>
                    <a:pt x="2851" y="21868"/>
                    <a:pt x="3477" y="22383"/>
                  </a:cubicBezTo>
                  <a:cubicBezTo>
                    <a:pt x="5003" y="23633"/>
                    <a:pt x="6965" y="24265"/>
                    <a:pt x="9320" y="24265"/>
                  </a:cubicBezTo>
                  <a:cubicBezTo>
                    <a:pt x="10014" y="24265"/>
                    <a:pt x="10742" y="24210"/>
                    <a:pt x="11503" y="24100"/>
                  </a:cubicBezTo>
                  <a:cubicBezTo>
                    <a:pt x="11515" y="24099"/>
                    <a:pt x="11528" y="24098"/>
                    <a:pt x="11541" y="24098"/>
                  </a:cubicBezTo>
                  <a:cubicBezTo>
                    <a:pt x="11671" y="24098"/>
                    <a:pt x="11814" y="24154"/>
                    <a:pt x="11898" y="24249"/>
                  </a:cubicBezTo>
                  <a:cubicBezTo>
                    <a:pt x="11918" y="24278"/>
                    <a:pt x="14089" y="26993"/>
                    <a:pt x="17000" y="26993"/>
                  </a:cubicBezTo>
                  <a:cubicBezTo>
                    <a:pt x="17024" y="26993"/>
                    <a:pt x="17049" y="26993"/>
                    <a:pt x="17074" y="26993"/>
                  </a:cubicBezTo>
                  <a:cubicBezTo>
                    <a:pt x="18770" y="26958"/>
                    <a:pt x="20425" y="25964"/>
                    <a:pt x="22011" y="24026"/>
                  </a:cubicBezTo>
                  <a:cubicBezTo>
                    <a:pt x="22125" y="23887"/>
                    <a:pt x="22127" y="23674"/>
                    <a:pt x="22031" y="23531"/>
                  </a:cubicBezTo>
                  <a:cubicBezTo>
                    <a:pt x="21467" y="22637"/>
                    <a:pt x="20354" y="20808"/>
                    <a:pt x="19239" y="18604"/>
                  </a:cubicBezTo>
                  <a:cubicBezTo>
                    <a:pt x="19181" y="18494"/>
                    <a:pt x="19167" y="18377"/>
                    <a:pt x="19216" y="18263"/>
                  </a:cubicBezTo>
                  <a:cubicBezTo>
                    <a:pt x="19247" y="18152"/>
                    <a:pt x="19323" y="18064"/>
                    <a:pt x="19425" y="18015"/>
                  </a:cubicBezTo>
                  <a:cubicBezTo>
                    <a:pt x="19484" y="17988"/>
                    <a:pt x="19548" y="17974"/>
                    <a:pt x="19613" y="17974"/>
                  </a:cubicBezTo>
                  <a:cubicBezTo>
                    <a:pt x="19757" y="17974"/>
                    <a:pt x="19905" y="18045"/>
                    <a:pt x="20014" y="18203"/>
                  </a:cubicBezTo>
                  <a:cubicBezTo>
                    <a:pt x="20753" y="19697"/>
                    <a:pt x="21532" y="21035"/>
                    <a:pt x="22123" y="21999"/>
                  </a:cubicBezTo>
                  <a:cubicBezTo>
                    <a:pt x="22709" y="22987"/>
                    <a:pt x="23107" y="23576"/>
                    <a:pt x="23118" y="23590"/>
                  </a:cubicBezTo>
                  <a:cubicBezTo>
                    <a:pt x="23275" y="23823"/>
                    <a:pt x="26625" y="28687"/>
                    <a:pt x="31532" y="28687"/>
                  </a:cubicBezTo>
                  <a:cubicBezTo>
                    <a:pt x="32059" y="28687"/>
                    <a:pt x="32604" y="28631"/>
                    <a:pt x="33165" y="28507"/>
                  </a:cubicBezTo>
                  <a:cubicBezTo>
                    <a:pt x="38677" y="27291"/>
                    <a:pt x="39602" y="22404"/>
                    <a:pt x="39696" y="21733"/>
                  </a:cubicBezTo>
                  <a:cubicBezTo>
                    <a:pt x="39665" y="21317"/>
                    <a:pt x="39401" y="19165"/>
                    <a:pt x="38685" y="16839"/>
                  </a:cubicBezTo>
                  <a:cubicBezTo>
                    <a:pt x="38654" y="16735"/>
                    <a:pt x="38654" y="16608"/>
                    <a:pt x="38710" y="16505"/>
                  </a:cubicBezTo>
                  <a:cubicBezTo>
                    <a:pt x="38767" y="16403"/>
                    <a:pt x="38859" y="16321"/>
                    <a:pt x="38963" y="16291"/>
                  </a:cubicBezTo>
                  <a:cubicBezTo>
                    <a:pt x="39003" y="16278"/>
                    <a:pt x="39043" y="16272"/>
                    <a:pt x="39083" y="16272"/>
                  </a:cubicBezTo>
                  <a:cubicBezTo>
                    <a:pt x="39221" y="16272"/>
                    <a:pt x="39362" y="16348"/>
                    <a:pt x="39479" y="16526"/>
                  </a:cubicBezTo>
                  <a:lnTo>
                    <a:pt x="39508" y="16569"/>
                  </a:lnTo>
                  <a:cubicBezTo>
                    <a:pt x="40138" y="18580"/>
                    <a:pt x="40420" y="20423"/>
                    <a:pt x="40528" y="21356"/>
                  </a:cubicBezTo>
                  <a:cubicBezTo>
                    <a:pt x="40537" y="21428"/>
                    <a:pt x="40561" y="21497"/>
                    <a:pt x="40602" y="21559"/>
                  </a:cubicBezTo>
                  <a:cubicBezTo>
                    <a:pt x="40639" y="21610"/>
                    <a:pt x="40686" y="21649"/>
                    <a:pt x="40743" y="21673"/>
                  </a:cubicBezTo>
                  <a:cubicBezTo>
                    <a:pt x="41183" y="21951"/>
                    <a:pt x="42178" y="22458"/>
                    <a:pt x="43497" y="22458"/>
                  </a:cubicBezTo>
                  <a:cubicBezTo>
                    <a:pt x="44921" y="22458"/>
                    <a:pt x="46723" y="21867"/>
                    <a:pt x="48614" y="19758"/>
                  </a:cubicBezTo>
                  <a:cubicBezTo>
                    <a:pt x="48665" y="19695"/>
                    <a:pt x="48702" y="19621"/>
                    <a:pt x="48720" y="19542"/>
                  </a:cubicBezTo>
                  <a:cubicBezTo>
                    <a:pt x="50222" y="9836"/>
                    <a:pt x="49576" y="3747"/>
                    <a:pt x="49567" y="3669"/>
                  </a:cubicBezTo>
                  <a:cubicBezTo>
                    <a:pt x="49379" y="2436"/>
                    <a:pt x="49162" y="1218"/>
                    <a:pt x="48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89" name="Google Shape;9289;p46"/>
            <p:cNvSpPr/>
            <p:nvPr/>
          </p:nvSpPr>
          <p:spPr>
            <a:xfrm>
              <a:off x="1471800" y="468325"/>
              <a:ext cx="2389975" cy="1553850"/>
            </a:xfrm>
            <a:custGeom>
              <a:avLst/>
              <a:gdLst/>
              <a:ahLst/>
              <a:cxnLst/>
              <a:rect l="l" t="t" r="r" b="b"/>
              <a:pathLst>
                <a:path w="95599" h="62154" fill="none" extrusionOk="0">
                  <a:moveTo>
                    <a:pt x="21123" y="8927"/>
                  </a:moveTo>
                  <a:cubicBezTo>
                    <a:pt x="21123" y="8927"/>
                    <a:pt x="1" y="16826"/>
                    <a:pt x="17532" y="28629"/>
                  </a:cubicBezTo>
                  <a:cubicBezTo>
                    <a:pt x="35062" y="40432"/>
                    <a:pt x="55259" y="52299"/>
                    <a:pt x="61755" y="57225"/>
                  </a:cubicBezTo>
                  <a:cubicBezTo>
                    <a:pt x="68247" y="62154"/>
                    <a:pt x="85641" y="56691"/>
                    <a:pt x="81868" y="45400"/>
                  </a:cubicBezTo>
                  <a:cubicBezTo>
                    <a:pt x="81868" y="45400"/>
                    <a:pt x="95598" y="47241"/>
                    <a:pt x="92376" y="35917"/>
                  </a:cubicBezTo>
                  <a:cubicBezTo>
                    <a:pt x="92376" y="35917"/>
                    <a:pt x="48409" y="441"/>
                    <a:pt x="33450" y="222"/>
                  </a:cubicBezTo>
                  <a:cubicBezTo>
                    <a:pt x="18488" y="1"/>
                    <a:pt x="21123" y="8927"/>
                    <a:pt x="21123" y="8927"/>
                  </a:cubicBezTo>
                  <a:close/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90" name="Google Shape;9290;p46"/>
            <p:cNvSpPr/>
            <p:nvPr/>
          </p:nvSpPr>
          <p:spPr>
            <a:xfrm>
              <a:off x="2501475" y="-357200"/>
              <a:ext cx="1666625" cy="1785050"/>
            </a:xfrm>
            <a:custGeom>
              <a:avLst/>
              <a:gdLst/>
              <a:ahLst/>
              <a:cxnLst/>
              <a:rect l="l" t="t" r="r" b="b"/>
              <a:pathLst>
                <a:path w="66665" h="71402" fill="none" extrusionOk="0">
                  <a:moveTo>
                    <a:pt x="254" y="35299"/>
                  </a:moveTo>
                  <a:cubicBezTo>
                    <a:pt x="254" y="35299"/>
                    <a:pt x="0" y="0"/>
                    <a:pt x="64216" y="53205"/>
                  </a:cubicBezTo>
                  <a:cubicBezTo>
                    <a:pt x="65263" y="54072"/>
                    <a:pt x="65955" y="55308"/>
                    <a:pt x="66114" y="56658"/>
                  </a:cubicBezTo>
                  <a:cubicBezTo>
                    <a:pt x="66665" y="61286"/>
                    <a:pt x="66225" y="71401"/>
                    <a:pt x="51187" y="68938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91" name="Google Shape;9291;p46"/>
            <p:cNvSpPr/>
            <p:nvPr/>
          </p:nvSpPr>
          <p:spPr>
            <a:xfrm>
              <a:off x="3235175" y="1481075"/>
              <a:ext cx="1499750" cy="1597625"/>
            </a:xfrm>
            <a:custGeom>
              <a:avLst/>
              <a:gdLst/>
              <a:ahLst/>
              <a:cxnLst/>
              <a:rect l="l" t="t" r="r" b="b"/>
              <a:pathLst>
                <a:path w="59990" h="63905" fill="none" extrusionOk="0">
                  <a:moveTo>
                    <a:pt x="1" y="18366"/>
                  </a:moveTo>
                  <a:cubicBezTo>
                    <a:pt x="1" y="18366"/>
                    <a:pt x="21761" y="35495"/>
                    <a:pt x="36406" y="56883"/>
                  </a:cubicBezTo>
                  <a:cubicBezTo>
                    <a:pt x="36406" y="56883"/>
                    <a:pt x="40455" y="63905"/>
                    <a:pt x="56366" y="52488"/>
                  </a:cubicBezTo>
                  <a:cubicBezTo>
                    <a:pt x="58930" y="50649"/>
                    <a:pt x="59989" y="47351"/>
                    <a:pt x="58907" y="44386"/>
                  </a:cubicBezTo>
                  <a:cubicBezTo>
                    <a:pt x="56458" y="37668"/>
                    <a:pt x="48328" y="24077"/>
                    <a:pt x="22181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92" name="Google Shape;9292;p46"/>
            <p:cNvSpPr/>
            <p:nvPr/>
          </p:nvSpPr>
          <p:spPr>
            <a:xfrm>
              <a:off x="4156625" y="1083750"/>
              <a:ext cx="916325" cy="1567925"/>
            </a:xfrm>
            <a:custGeom>
              <a:avLst/>
              <a:gdLst/>
              <a:ahLst/>
              <a:cxnLst/>
              <a:rect l="l" t="t" r="r" b="b"/>
              <a:pathLst>
                <a:path w="36653" h="62717" fill="none" extrusionOk="0">
                  <a:moveTo>
                    <a:pt x="0" y="0"/>
                  </a:moveTo>
                  <a:cubicBezTo>
                    <a:pt x="0" y="0"/>
                    <a:pt x="23537" y="18117"/>
                    <a:pt x="34265" y="47707"/>
                  </a:cubicBezTo>
                  <a:cubicBezTo>
                    <a:pt x="34265" y="47707"/>
                    <a:pt x="36653" y="51552"/>
                    <a:pt x="33003" y="54426"/>
                  </a:cubicBezTo>
                  <a:cubicBezTo>
                    <a:pt x="29355" y="57301"/>
                    <a:pt x="26671" y="62716"/>
                    <a:pt x="22049" y="60279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93" name="Google Shape;9293;p46"/>
            <p:cNvSpPr/>
            <p:nvPr/>
          </p:nvSpPr>
          <p:spPr>
            <a:xfrm>
              <a:off x="4307000" y="2603825"/>
              <a:ext cx="1423525" cy="3080575"/>
            </a:xfrm>
            <a:custGeom>
              <a:avLst/>
              <a:gdLst/>
              <a:ahLst/>
              <a:cxnLst/>
              <a:rect l="l" t="t" r="r" b="b"/>
              <a:pathLst>
                <a:path w="56941" h="123223" fill="none" extrusionOk="0">
                  <a:moveTo>
                    <a:pt x="0" y="14009"/>
                  </a:moveTo>
                  <a:cubicBezTo>
                    <a:pt x="0" y="14009"/>
                    <a:pt x="13878" y="31027"/>
                    <a:pt x="16615" y="50078"/>
                  </a:cubicBezTo>
                  <a:cubicBezTo>
                    <a:pt x="16615" y="50078"/>
                    <a:pt x="19484" y="75366"/>
                    <a:pt x="1038" y="104709"/>
                  </a:cubicBezTo>
                  <a:cubicBezTo>
                    <a:pt x="1038" y="104709"/>
                    <a:pt x="31025" y="123222"/>
                    <a:pt x="50277" y="110270"/>
                  </a:cubicBezTo>
                  <a:cubicBezTo>
                    <a:pt x="50277" y="110270"/>
                    <a:pt x="56940" y="79294"/>
                    <a:pt x="30660" y="49231"/>
                  </a:cubicBezTo>
                  <a:cubicBezTo>
                    <a:pt x="30660" y="49231"/>
                    <a:pt x="34709" y="25693"/>
                    <a:pt x="1915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94" name="Google Shape;9294;p46"/>
            <p:cNvSpPr/>
            <p:nvPr/>
          </p:nvSpPr>
          <p:spPr>
            <a:xfrm>
              <a:off x="5016100" y="2406175"/>
              <a:ext cx="1215250" cy="2867150"/>
            </a:xfrm>
            <a:custGeom>
              <a:avLst/>
              <a:gdLst/>
              <a:ahLst/>
              <a:cxnLst/>
              <a:rect l="l" t="t" r="r" b="b"/>
              <a:pathLst>
                <a:path w="48610" h="114686" fill="none" extrusionOk="0">
                  <a:moveTo>
                    <a:pt x="1" y="1"/>
                  </a:moveTo>
                  <a:cubicBezTo>
                    <a:pt x="1" y="1"/>
                    <a:pt x="16806" y="23218"/>
                    <a:pt x="14341" y="52612"/>
                  </a:cubicBezTo>
                  <a:cubicBezTo>
                    <a:pt x="14341" y="52612"/>
                    <a:pt x="40574" y="69210"/>
                    <a:pt x="48610" y="98189"/>
                  </a:cubicBezTo>
                  <a:cubicBezTo>
                    <a:pt x="48610" y="98189"/>
                    <a:pt x="36116" y="114685"/>
                    <a:pt x="22617" y="111432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95" name="Google Shape;9295;p46"/>
            <p:cNvSpPr/>
            <p:nvPr/>
          </p:nvSpPr>
          <p:spPr>
            <a:xfrm>
              <a:off x="1260150" y="1157250"/>
              <a:ext cx="3440850" cy="3394525"/>
            </a:xfrm>
            <a:custGeom>
              <a:avLst/>
              <a:gdLst/>
              <a:ahLst/>
              <a:cxnLst/>
              <a:rect l="l" t="t" r="r" b="b"/>
              <a:pathLst>
                <a:path w="137634" h="135781" fill="none" extrusionOk="0">
                  <a:moveTo>
                    <a:pt x="24494" y="0"/>
                  </a:moveTo>
                  <a:cubicBezTo>
                    <a:pt x="24494" y="0"/>
                    <a:pt x="14832" y="1404"/>
                    <a:pt x="17274" y="11723"/>
                  </a:cubicBezTo>
                  <a:cubicBezTo>
                    <a:pt x="17274" y="11723"/>
                    <a:pt x="10914" y="17687"/>
                    <a:pt x="12544" y="26544"/>
                  </a:cubicBezTo>
                  <a:cubicBezTo>
                    <a:pt x="12544" y="26544"/>
                    <a:pt x="3827" y="33492"/>
                    <a:pt x="8637" y="40389"/>
                  </a:cubicBezTo>
                  <a:cubicBezTo>
                    <a:pt x="8637" y="40389"/>
                    <a:pt x="1" y="47382"/>
                    <a:pt x="9711" y="53855"/>
                  </a:cubicBezTo>
                  <a:cubicBezTo>
                    <a:pt x="9711" y="53855"/>
                    <a:pt x="7485" y="64294"/>
                    <a:pt x="18829" y="63702"/>
                  </a:cubicBezTo>
                  <a:cubicBezTo>
                    <a:pt x="18829" y="63702"/>
                    <a:pt x="15122" y="71896"/>
                    <a:pt x="26565" y="75784"/>
                  </a:cubicBezTo>
                  <a:cubicBezTo>
                    <a:pt x="26565" y="75784"/>
                    <a:pt x="28202" y="86566"/>
                    <a:pt x="41639" y="86265"/>
                  </a:cubicBezTo>
                  <a:cubicBezTo>
                    <a:pt x="41639" y="86265"/>
                    <a:pt x="42380" y="96057"/>
                    <a:pt x="50944" y="96900"/>
                  </a:cubicBezTo>
                  <a:cubicBezTo>
                    <a:pt x="50944" y="96900"/>
                    <a:pt x="54185" y="106151"/>
                    <a:pt x="62993" y="100443"/>
                  </a:cubicBezTo>
                  <a:cubicBezTo>
                    <a:pt x="62993" y="100443"/>
                    <a:pt x="60042" y="109462"/>
                    <a:pt x="70008" y="109492"/>
                  </a:cubicBezTo>
                  <a:cubicBezTo>
                    <a:pt x="70008" y="109492"/>
                    <a:pt x="67504" y="116287"/>
                    <a:pt x="75853" y="117036"/>
                  </a:cubicBezTo>
                  <a:cubicBezTo>
                    <a:pt x="75853" y="117036"/>
                    <a:pt x="80144" y="123507"/>
                    <a:pt x="88051" y="119630"/>
                  </a:cubicBezTo>
                  <a:cubicBezTo>
                    <a:pt x="88051" y="119630"/>
                    <a:pt x="88657" y="130469"/>
                    <a:pt x="100040" y="128841"/>
                  </a:cubicBezTo>
                  <a:cubicBezTo>
                    <a:pt x="100040" y="128841"/>
                    <a:pt x="105538" y="135780"/>
                    <a:pt x="111227" y="128137"/>
                  </a:cubicBezTo>
                  <a:cubicBezTo>
                    <a:pt x="111227" y="128137"/>
                    <a:pt x="115518" y="134610"/>
                    <a:pt x="121747" y="133241"/>
                  </a:cubicBezTo>
                  <a:cubicBezTo>
                    <a:pt x="127977" y="131873"/>
                    <a:pt x="128632" y="126107"/>
                    <a:pt x="128632" y="126107"/>
                  </a:cubicBezTo>
                  <a:cubicBezTo>
                    <a:pt x="128632" y="126107"/>
                    <a:pt x="132959" y="129618"/>
                    <a:pt x="137634" y="124135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96" name="Google Shape;9296;p46"/>
            <p:cNvSpPr/>
            <p:nvPr/>
          </p:nvSpPr>
          <p:spPr>
            <a:xfrm>
              <a:off x="3010400" y="3869625"/>
              <a:ext cx="121550" cy="24900"/>
            </a:xfrm>
            <a:custGeom>
              <a:avLst/>
              <a:gdLst/>
              <a:ahLst/>
              <a:cxnLst/>
              <a:rect l="l" t="t" r="r" b="b"/>
              <a:pathLst>
                <a:path w="4862" h="996" fill="none" extrusionOk="0">
                  <a:moveTo>
                    <a:pt x="0" y="995"/>
                  </a:moveTo>
                  <a:cubicBezTo>
                    <a:pt x="0" y="995"/>
                    <a:pt x="3182" y="746"/>
                    <a:pt x="4861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97" name="Google Shape;9297;p46"/>
            <p:cNvSpPr/>
            <p:nvPr/>
          </p:nvSpPr>
          <p:spPr>
            <a:xfrm>
              <a:off x="2295900" y="3195200"/>
              <a:ext cx="28325" cy="118675"/>
            </a:xfrm>
            <a:custGeom>
              <a:avLst/>
              <a:gdLst/>
              <a:ahLst/>
              <a:cxnLst/>
              <a:rect l="l" t="t" r="r" b="b"/>
              <a:pathLst>
                <a:path w="1133" h="4747" fill="none" extrusionOk="0">
                  <a:moveTo>
                    <a:pt x="209" y="4747"/>
                  </a:moveTo>
                  <a:cubicBezTo>
                    <a:pt x="209" y="4747"/>
                    <a:pt x="1" y="2639"/>
                    <a:pt x="1132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98" name="Google Shape;9298;p46"/>
            <p:cNvSpPr/>
            <p:nvPr/>
          </p:nvSpPr>
          <p:spPr>
            <a:xfrm>
              <a:off x="3962775" y="4225175"/>
              <a:ext cx="78175" cy="135500"/>
            </a:xfrm>
            <a:custGeom>
              <a:avLst/>
              <a:gdLst/>
              <a:ahLst/>
              <a:cxnLst/>
              <a:rect l="l" t="t" r="r" b="b"/>
              <a:pathLst>
                <a:path w="3127" h="5420" fill="none" extrusionOk="0">
                  <a:moveTo>
                    <a:pt x="3126" y="5420"/>
                  </a:moveTo>
                  <a:cubicBezTo>
                    <a:pt x="3126" y="5420"/>
                    <a:pt x="1531" y="3024"/>
                    <a:pt x="0" y="0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299" name="Google Shape;9299;p46"/>
            <p:cNvSpPr/>
            <p:nvPr/>
          </p:nvSpPr>
          <p:spPr>
            <a:xfrm>
              <a:off x="4449750" y="4182650"/>
              <a:ext cx="26250" cy="127200"/>
            </a:xfrm>
            <a:custGeom>
              <a:avLst/>
              <a:gdLst/>
              <a:ahLst/>
              <a:cxnLst/>
              <a:rect l="l" t="t" r="r" b="b"/>
              <a:pathLst>
                <a:path w="1050" h="5088" fill="none" extrusionOk="0">
                  <a:moveTo>
                    <a:pt x="1050" y="5087"/>
                  </a:moveTo>
                  <a:cubicBezTo>
                    <a:pt x="1050" y="5087"/>
                    <a:pt x="823" y="2638"/>
                    <a:pt x="0" y="1"/>
                  </a:cubicBezTo>
                </a:path>
              </a:pathLst>
            </a:custGeom>
            <a:noFill/>
            <a:ln w="1277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00" name="Google Shape;9300;p46"/>
            <p:cNvSpPr/>
            <p:nvPr/>
          </p:nvSpPr>
          <p:spPr>
            <a:xfrm>
              <a:off x="2690625" y="1684125"/>
              <a:ext cx="98625" cy="221950"/>
            </a:xfrm>
            <a:custGeom>
              <a:avLst/>
              <a:gdLst/>
              <a:ahLst/>
              <a:cxnLst/>
              <a:rect l="l" t="t" r="r" b="b"/>
              <a:pathLst>
                <a:path w="3945" h="8878" fill="none" extrusionOk="0">
                  <a:moveTo>
                    <a:pt x="0" y="0"/>
                  </a:moveTo>
                  <a:cubicBezTo>
                    <a:pt x="0" y="0"/>
                    <a:pt x="3945" y="2505"/>
                    <a:pt x="1723" y="887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01" name="Google Shape;9301;p46"/>
            <p:cNvSpPr/>
            <p:nvPr/>
          </p:nvSpPr>
          <p:spPr>
            <a:xfrm>
              <a:off x="3056375" y="2817000"/>
              <a:ext cx="175775" cy="154800"/>
            </a:xfrm>
            <a:custGeom>
              <a:avLst/>
              <a:gdLst/>
              <a:ahLst/>
              <a:cxnLst/>
              <a:rect l="l" t="t" r="r" b="b"/>
              <a:pathLst>
                <a:path w="7031" h="6192" fill="none" extrusionOk="0">
                  <a:moveTo>
                    <a:pt x="0" y="1"/>
                  </a:moveTo>
                  <a:cubicBezTo>
                    <a:pt x="0" y="1"/>
                    <a:pt x="6961" y="70"/>
                    <a:pt x="7030" y="619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02" name="Google Shape;9302;p46"/>
            <p:cNvSpPr/>
            <p:nvPr/>
          </p:nvSpPr>
          <p:spPr>
            <a:xfrm>
              <a:off x="3164150" y="2650675"/>
              <a:ext cx="99900" cy="197250"/>
            </a:xfrm>
            <a:custGeom>
              <a:avLst/>
              <a:gdLst/>
              <a:ahLst/>
              <a:cxnLst/>
              <a:rect l="l" t="t" r="r" b="b"/>
              <a:pathLst>
                <a:path w="3996" h="7890" fill="none" extrusionOk="0">
                  <a:moveTo>
                    <a:pt x="0" y="7889"/>
                  </a:moveTo>
                  <a:cubicBezTo>
                    <a:pt x="0" y="7889"/>
                    <a:pt x="3996" y="3892"/>
                    <a:pt x="553" y="0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03" name="Google Shape;9303;p46"/>
            <p:cNvSpPr/>
            <p:nvPr/>
          </p:nvSpPr>
          <p:spPr>
            <a:xfrm>
              <a:off x="3836625" y="3577825"/>
              <a:ext cx="312850" cy="210975"/>
            </a:xfrm>
            <a:custGeom>
              <a:avLst/>
              <a:gdLst/>
              <a:ahLst/>
              <a:cxnLst/>
              <a:rect l="l" t="t" r="r" b="b"/>
              <a:pathLst>
                <a:path w="12514" h="8439" fill="none" extrusionOk="0">
                  <a:moveTo>
                    <a:pt x="1" y="4696"/>
                  </a:moveTo>
                  <a:cubicBezTo>
                    <a:pt x="1" y="4696"/>
                    <a:pt x="8193" y="1"/>
                    <a:pt x="12514" y="8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04" name="Google Shape;9304;p46"/>
            <p:cNvSpPr/>
            <p:nvPr/>
          </p:nvSpPr>
          <p:spPr>
            <a:xfrm>
              <a:off x="4023125" y="3534875"/>
              <a:ext cx="151375" cy="136850"/>
            </a:xfrm>
            <a:custGeom>
              <a:avLst/>
              <a:gdLst/>
              <a:ahLst/>
              <a:cxnLst/>
              <a:rect l="l" t="t" r="r" b="b"/>
              <a:pathLst>
                <a:path w="6055" h="5474" fill="none" extrusionOk="0">
                  <a:moveTo>
                    <a:pt x="0" y="5473"/>
                  </a:moveTo>
                  <a:cubicBezTo>
                    <a:pt x="0" y="5473"/>
                    <a:pt x="796" y="0"/>
                    <a:pt x="6054" y="905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05" name="Google Shape;9305;p46"/>
            <p:cNvSpPr/>
            <p:nvPr/>
          </p:nvSpPr>
          <p:spPr>
            <a:xfrm>
              <a:off x="1921650" y="2144200"/>
              <a:ext cx="207125" cy="288850"/>
            </a:xfrm>
            <a:custGeom>
              <a:avLst/>
              <a:gdLst/>
              <a:ahLst/>
              <a:cxnLst/>
              <a:rect l="l" t="t" r="r" b="b"/>
              <a:pathLst>
                <a:path w="8285" h="11554" fill="none" extrusionOk="0">
                  <a:moveTo>
                    <a:pt x="1" y="1"/>
                  </a:moveTo>
                  <a:cubicBezTo>
                    <a:pt x="1" y="1"/>
                    <a:pt x="8285" y="1349"/>
                    <a:pt x="8031" y="11554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06" name="Google Shape;9306;p46"/>
            <p:cNvSpPr/>
            <p:nvPr/>
          </p:nvSpPr>
          <p:spPr>
            <a:xfrm>
              <a:off x="2111250" y="2278875"/>
              <a:ext cx="207400" cy="60075"/>
            </a:xfrm>
            <a:custGeom>
              <a:avLst/>
              <a:gdLst/>
              <a:ahLst/>
              <a:cxnLst/>
              <a:rect l="l" t="t" r="r" b="b"/>
              <a:pathLst>
                <a:path w="8296" h="2403" fill="none" extrusionOk="0">
                  <a:moveTo>
                    <a:pt x="1" y="1993"/>
                  </a:moveTo>
                  <a:cubicBezTo>
                    <a:pt x="1" y="1993"/>
                    <a:pt x="4850" y="0"/>
                    <a:pt x="8295" y="2402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07" name="Google Shape;9307;p46"/>
            <p:cNvSpPr/>
            <p:nvPr/>
          </p:nvSpPr>
          <p:spPr>
            <a:xfrm>
              <a:off x="4673975" y="4008400"/>
              <a:ext cx="428900" cy="1372750"/>
            </a:xfrm>
            <a:custGeom>
              <a:avLst/>
              <a:gdLst/>
              <a:ahLst/>
              <a:cxnLst/>
              <a:rect l="l" t="t" r="r" b="b"/>
              <a:pathLst>
                <a:path w="17156" h="54910" fill="none" extrusionOk="0">
                  <a:moveTo>
                    <a:pt x="1" y="54909"/>
                  </a:moveTo>
                  <a:cubicBezTo>
                    <a:pt x="1" y="54909"/>
                    <a:pt x="17156" y="26348"/>
                    <a:pt x="8195" y="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08" name="Google Shape;9308;p46"/>
            <p:cNvSpPr/>
            <p:nvPr/>
          </p:nvSpPr>
          <p:spPr>
            <a:xfrm>
              <a:off x="4991825" y="3976025"/>
              <a:ext cx="508025" cy="1499375"/>
            </a:xfrm>
            <a:custGeom>
              <a:avLst/>
              <a:gdLst/>
              <a:ahLst/>
              <a:cxnLst/>
              <a:rect l="l" t="t" r="r" b="b"/>
              <a:pathLst>
                <a:path w="20321" h="59975" fill="none" extrusionOk="0">
                  <a:moveTo>
                    <a:pt x="0" y="0"/>
                  </a:moveTo>
                  <a:cubicBezTo>
                    <a:pt x="0" y="0"/>
                    <a:pt x="20320" y="28553"/>
                    <a:pt x="6876" y="59975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09" name="Google Shape;9309;p46"/>
            <p:cNvSpPr/>
            <p:nvPr/>
          </p:nvSpPr>
          <p:spPr>
            <a:xfrm>
              <a:off x="5321525" y="3794500"/>
              <a:ext cx="727750" cy="1249525"/>
            </a:xfrm>
            <a:custGeom>
              <a:avLst/>
              <a:gdLst/>
              <a:ahLst/>
              <a:cxnLst/>
              <a:rect l="l" t="t" r="r" b="b"/>
              <a:pathLst>
                <a:path w="29110" h="49981" fill="none" extrusionOk="0">
                  <a:moveTo>
                    <a:pt x="0" y="0"/>
                  </a:moveTo>
                  <a:cubicBezTo>
                    <a:pt x="0" y="0"/>
                    <a:pt x="24885" y="23130"/>
                    <a:pt x="29109" y="49980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10" name="Google Shape;9310;p46"/>
            <p:cNvSpPr/>
            <p:nvPr/>
          </p:nvSpPr>
          <p:spPr>
            <a:xfrm>
              <a:off x="5243675" y="3882175"/>
              <a:ext cx="572425" cy="1314575"/>
            </a:xfrm>
            <a:custGeom>
              <a:avLst/>
              <a:gdLst/>
              <a:ahLst/>
              <a:cxnLst/>
              <a:rect l="l" t="t" r="r" b="b"/>
              <a:pathLst>
                <a:path w="22897" h="52583" fill="none" extrusionOk="0">
                  <a:moveTo>
                    <a:pt x="0" y="0"/>
                  </a:moveTo>
                  <a:cubicBezTo>
                    <a:pt x="0" y="0"/>
                    <a:pt x="22896" y="25421"/>
                    <a:pt x="19862" y="52582"/>
                  </a:cubicBezTo>
                </a:path>
              </a:pathLst>
            </a:custGeom>
            <a:solidFill>
              <a:srgbClr val="000000"/>
            </a:solidFill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11" name="Google Shape;9311;p46"/>
            <p:cNvSpPr/>
            <p:nvPr/>
          </p:nvSpPr>
          <p:spPr>
            <a:xfrm>
              <a:off x="4939750" y="4726375"/>
              <a:ext cx="131925" cy="598700"/>
            </a:xfrm>
            <a:custGeom>
              <a:avLst/>
              <a:gdLst/>
              <a:ahLst/>
              <a:cxnLst/>
              <a:rect l="l" t="t" r="r" b="b"/>
              <a:pathLst>
                <a:path w="5277" h="23948" fill="none" extrusionOk="0">
                  <a:moveTo>
                    <a:pt x="5277" y="0"/>
                  </a:moveTo>
                  <a:cubicBezTo>
                    <a:pt x="4581" y="8180"/>
                    <a:pt x="2805" y="16233"/>
                    <a:pt x="0" y="239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12" name="Google Shape;9312;p46"/>
            <p:cNvSpPr/>
            <p:nvPr/>
          </p:nvSpPr>
          <p:spPr>
            <a:xfrm>
              <a:off x="5055025" y="5115300"/>
              <a:ext cx="41150" cy="179000"/>
            </a:xfrm>
            <a:custGeom>
              <a:avLst/>
              <a:gdLst/>
              <a:ahLst/>
              <a:cxnLst/>
              <a:rect l="l" t="t" r="r" b="b"/>
              <a:pathLst>
                <a:path w="1646" h="7160" fill="none" extrusionOk="0">
                  <a:moveTo>
                    <a:pt x="1646" y="0"/>
                  </a:moveTo>
                  <a:cubicBezTo>
                    <a:pt x="1097" y="2386"/>
                    <a:pt x="551" y="4771"/>
                    <a:pt x="1" y="715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13" name="Google Shape;9313;p46"/>
            <p:cNvSpPr/>
            <p:nvPr/>
          </p:nvSpPr>
          <p:spPr>
            <a:xfrm>
              <a:off x="5429425" y="4838675"/>
              <a:ext cx="32675" cy="463600"/>
            </a:xfrm>
            <a:custGeom>
              <a:avLst/>
              <a:gdLst/>
              <a:ahLst/>
              <a:cxnLst/>
              <a:rect l="l" t="t" r="r" b="b"/>
              <a:pathLst>
                <a:path w="1307" h="18544" fill="none" extrusionOk="0">
                  <a:moveTo>
                    <a:pt x="1" y="1"/>
                  </a:moveTo>
                  <a:cubicBezTo>
                    <a:pt x="1306" y="6067"/>
                    <a:pt x="922" y="12352"/>
                    <a:pt x="531" y="1854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14" name="Google Shape;9314;p46"/>
            <p:cNvSpPr/>
            <p:nvPr/>
          </p:nvSpPr>
          <p:spPr>
            <a:xfrm>
              <a:off x="5795550" y="4652450"/>
              <a:ext cx="117475" cy="346050"/>
            </a:xfrm>
            <a:custGeom>
              <a:avLst/>
              <a:gdLst/>
              <a:ahLst/>
              <a:cxnLst/>
              <a:rect l="l" t="t" r="r" b="b"/>
              <a:pathLst>
                <a:path w="4699" h="13842" fill="none" extrusionOk="0">
                  <a:moveTo>
                    <a:pt x="1" y="1"/>
                  </a:moveTo>
                  <a:cubicBezTo>
                    <a:pt x="2079" y="4426"/>
                    <a:pt x="3655" y="9066"/>
                    <a:pt x="4698" y="1384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15" name="Google Shape;9315;p46"/>
            <p:cNvSpPr/>
            <p:nvPr/>
          </p:nvSpPr>
          <p:spPr>
            <a:xfrm>
              <a:off x="5983775" y="4541725"/>
              <a:ext cx="92975" cy="211325"/>
            </a:xfrm>
            <a:custGeom>
              <a:avLst/>
              <a:gdLst/>
              <a:ahLst/>
              <a:cxnLst/>
              <a:rect l="l" t="t" r="r" b="b"/>
              <a:pathLst>
                <a:path w="3719" h="8453" fill="none" extrusionOk="0">
                  <a:moveTo>
                    <a:pt x="1" y="0"/>
                  </a:moveTo>
                  <a:cubicBezTo>
                    <a:pt x="1588" y="2652"/>
                    <a:pt x="2836" y="5492"/>
                    <a:pt x="3718" y="845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16" name="Google Shape;9316;p46"/>
            <p:cNvSpPr/>
            <p:nvPr/>
          </p:nvSpPr>
          <p:spPr>
            <a:xfrm>
              <a:off x="6115850" y="4827275"/>
              <a:ext cx="9175" cy="21825"/>
            </a:xfrm>
            <a:custGeom>
              <a:avLst/>
              <a:gdLst/>
              <a:ahLst/>
              <a:cxnLst/>
              <a:rect l="l" t="t" r="r" b="b"/>
              <a:pathLst>
                <a:path w="367" h="873" fill="none" extrusionOk="0">
                  <a:moveTo>
                    <a:pt x="0" y="1"/>
                  </a:moveTo>
                  <a:cubicBezTo>
                    <a:pt x="123" y="291"/>
                    <a:pt x="246" y="580"/>
                    <a:pt x="366" y="87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17" name="Google Shape;9317;p46"/>
            <p:cNvSpPr/>
            <p:nvPr/>
          </p:nvSpPr>
          <p:spPr>
            <a:xfrm>
              <a:off x="5896225" y="4354675"/>
              <a:ext cx="27025" cy="65550"/>
            </a:xfrm>
            <a:custGeom>
              <a:avLst/>
              <a:gdLst/>
              <a:ahLst/>
              <a:cxnLst/>
              <a:rect l="l" t="t" r="r" b="b"/>
              <a:pathLst>
                <a:path w="1081" h="2622" fill="none" extrusionOk="0">
                  <a:moveTo>
                    <a:pt x="0" y="0"/>
                  </a:moveTo>
                  <a:cubicBezTo>
                    <a:pt x="362" y="874"/>
                    <a:pt x="720" y="1750"/>
                    <a:pt x="1080" y="262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18" name="Google Shape;9318;p46"/>
            <p:cNvSpPr/>
            <p:nvPr/>
          </p:nvSpPr>
          <p:spPr>
            <a:xfrm>
              <a:off x="4781850" y="3172900"/>
              <a:ext cx="31325" cy="62725"/>
            </a:xfrm>
            <a:custGeom>
              <a:avLst/>
              <a:gdLst/>
              <a:ahLst/>
              <a:cxnLst/>
              <a:rect l="l" t="t" r="r" b="b"/>
              <a:pathLst>
                <a:path w="1253" h="2509" fill="none" extrusionOk="0">
                  <a:moveTo>
                    <a:pt x="1" y="0"/>
                  </a:moveTo>
                  <a:cubicBezTo>
                    <a:pt x="418" y="835"/>
                    <a:pt x="837" y="1672"/>
                    <a:pt x="1253" y="250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19" name="Google Shape;9319;p46"/>
            <p:cNvSpPr/>
            <p:nvPr/>
          </p:nvSpPr>
          <p:spPr>
            <a:xfrm>
              <a:off x="4859800" y="3114425"/>
              <a:ext cx="14500" cy="46225"/>
            </a:xfrm>
            <a:custGeom>
              <a:avLst/>
              <a:gdLst/>
              <a:ahLst/>
              <a:cxnLst/>
              <a:rect l="l" t="t" r="r" b="b"/>
              <a:pathLst>
                <a:path w="580" h="1849" fill="none" extrusionOk="0">
                  <a:moveTo>
                    <a:pt x="1" y="1"/>
                  </a:moveTo>
                  <a:cubicBezTo>
                    <a:pt x="195" y="617"/>
                    <a:pt x="385" y="1230"/>
                    <a:pt x="580" y="184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20" name="Google Shape;9320;p46"/>
            <p:cNvSpPr/>
            <p:nvPr/>
          </p:nvSpPr>
          <p:spPr>
            <a:xfrm>
              <a:off x="4894175" y="3404700"/>
              <a:ext cx="800" cy="100275"/>
            </a:xfrm>
            <a:custGeom>
              <a:avLst/>
              <a:gdLst/>
              <a:ahLst/>
              <a:cxnLst/>
              <a:rect l="l" t="t" r="r" b="b"/>
              <a:pathLst>
                <a:path w="32" h="4011" fill="none" extrusionOk="0">
                  <a:moveTo>
                    <a:pt x="0" y="0"/>
                  </a:moveTo>
                  <a:cubicBezTo>
                    <a:pt x="11" y="1338"/>
                    <a:pt x="21" y="2672"/>
                    <a:pt x="31" y="4010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21" name="Google Shape;9321;p46"/>
            <p:cNvSpPr/>
            <p:nvPr/>
          </p:nvSpPr>
          <p:spPr>
            <a:xfrm>
              <a:off x="5251950" y="3123025"/>
              <a:ext cx="12400" cy="125900"/>
            </a:xfrm>
            <a:custGeom>
              <a:avLst/>
              <a:gdLst/>
              <a:ahLst/>
              <a:cxnLst/>
              <a:rect l="l" t="t" r="r" b="b"/>
              <a:pathLst>
                <a:path w="496" h="5036" fill="none" extrusionOk="0">
                  <a:moveTo>
                    <a:pt x="1" y="0"/>
                  </a:moveTo>
                  <a:cubicBezTo>
                    <a:pt x="275" y="1664"/>
                    <a:pt x="441" y="3348"/>
                    <a:pt x="496" y="5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22" name="Google Shape;9322;p46"/>
            <p:cNvSpPr/>
            <p:nvPr/>
          </p:nvSpPr>
          <p:spPr>
            <a:xfrm>
              <a:off x="5271075" y="3458350"/>
              <a:ext cx="7200" cy="72050"/>
            </a:xfrm>
            <a:custGeom>
              <a:avLst/>
              <a:gdLst/>
              <a:ahLst/>
              <a:cxnLst/>
              <a:rect l="l" t="t" r="r" b="b"/>
              <a:pathLst>
                <a:path w="288" h="2882" fill="none" extrusionOk="0">
                  <a:moveTo>
                    <a:pt x="287" y="1"/>
                  </a:moveTo>
                  <a:cubicBezTo>
                    <a:pt x="193" y="962"/>
                    <a:pt x="95" y="1922"/>
                    <a:pt x="1" y="288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23" name="Google Shape;9323;p46"/>
            <p:cNvSpPr/>
            <p:nvPr/>
          </p:nvSpPr>
          <p:spPr>
            <a:xfrm>
              <a:off x="2699200" y="1577675"/>
              <a:ext cx="319750" cy="226150"/>
            </a:xfrm>
            <a:custGeom>
              <a:avLst/>
              <a:gdLst/>
              <a:ahLst/>
              <a:cxnLst/>
              <a:rect l="l" t="t" r="r" b="b"/>
              <a:pathLst>
                <a:path w="12790" h="9046" fill="none" extrusionOk="0">
                  <a:moveTo>
                    <a:pt x="1" y="1"/>
                  </a:moveTo>
                  <a:cubicBezTo>
                    <a:pt x="4379" y="2851"/>
                    <a:pt x="8643" y="5864"/>
                    <a:pt x="12790" y="904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24" name="Google Shape;9324;p46"/>
            <p:cNvSpPr/>
            <p:nvPr/>
          </p:nvSpPr>
          <p:spPr>
            <a:xfrm>
              <a:off x="2982300" y="1666075"/>
              <a:ext cx="58250" cy="44575"/>
            </a:xfrm>
            <a:custGeom>
              <a:avLst/>
              <a:gdLst/>
              <a:ahLst/>
              <a:cxnLst/>
              <a:rect l="l" t="t" r="r" b="b"/>
              <a:pathLst>
                <a:path w="2330" h="1783" fill="none" extrusionOk="0">
                  <a:moveTo>
                    <a:pt x="1" y="0"/>
                  </a:moveTo>
                  <a:cubicBezTo>
                    <a:pt x="776" y="594"/>
                    <a:pt x="1554" y="1187"/>
                    <a:pt x="2329" y="1782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25" name="Google Shape;9325;p46"/>
            <p:cNvSpPr/>
            <p:nvPr/>
          </p:nvSpPr>
          <p:spPr>
            <a:xfrm>
              <a:off x="3038275" y="1617375"/>
              <a:ext cx="68200" cy="26875"/>
            </a:xfrm>
            <a:custGeom>
              <a:avLst/>
              <a:gdLst/>
              <a:ahLst/>
              <a:cxnLst/>
              <a:rect l="l" t="t" r="r" b="b"/>
              <a:pathLst>
                <a:path w="2728" h="1075" fill="none" extrusionOk="0">
                  <a:moveTo>
                    <a:pt x="0" y="0"/>
                  </a:moveTo>
                  <a:cubicBezTo>
                    <a:pt x="909" y="359"/>
                    <a:pt x="1819" y="717"/>
                    <a:pt x="2727" y="10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26" name="Google Shape;9326;p46"/>
            <p:cNvSpPr/>
            <p:nvPr/>
          </p:nvSpPr>
          <p:spPr>
            <a:xfrm>
              <a:off x="3721350" y="2183800"/>
              <a:ext cx="378150" cy="443775"/>
            </a:xfrm>
            <a:custGeom>
              <a:avLst/>
              <a:gdLst/>
              <a:ahLst/>
              <a:cxnLst/>
              <a:rect l="l" t="t" r="r" b="b"/>
              <a:pathLst>
                <a:path w="15126" h="17751" fill="none" extrusionOk="0">
                  <a:moveTo>
                    <a:pt x="0" y="0"/>
                  </a:moveTo>
                  <a:cubicBezTo>
                    <a:pt x="5330" y="5665"/>
                    <a:pt x="10371" y="11580"/>
                    <a:pt x="15126" y="17751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27" name="Google Shape;9327;p46"/>
            <p:cNvSpPr/>
            <p:nvPr/>
          </p:nvSpPr>
          <p:spPr>
            <a:xfrm>
              <a:off x="4047200" y="2411150"/>
              <a:ext cx="19625" cy="37150"/>
            </a:xfrm>
            <a:custGeom>
              <a:avLst/>
              <a:gdLst/>
              <a:ahLst/>
              <a:cxnLst/>
              <a:rect l="l" t="t" r="r" b="b"/>
              <a:pathLst>
                <a:path w="785" h="1486" fill="none" extrusionOk="0">
                  <a:moveTo>
                    <a:pt x="1" y="0"/>
                  </a:moveTo>
                  <a:cubicBezTo>
                    <a:pt x="263" y="497"/>
                    <a:pt x="523" y="990"/>
                    <a:pt x="785" y="1486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28" name="Google Shape;9328;p46"/>
            <p:cNvSpPr/>
            <p:nvPr/>
          </p:nvSpPr>
          <p:spPr>
            <a:xfrm>
              <a:off x="4139175" y="2348800"/>
              <a:ext cx="74250" cy="100875"/>
            </a:xfrm>
            <a:custGeom>
              <a:avLst/>
              <a:gdLst/>
              <a:ahLst/>
              <a:cxnLst/>
              <a:rect l="l" t="t" r="r" b="b"/>
              <a:pathLst>
                <a:path w="2970" h="4035" fill="none" extrusionOk="0">
                  <a:moveTo>
                    <a:pt x="1" y="0"/>
                  </a:moveTo>
                  <a:cubicBezTo>
                    <a:pt x="706" y="1533"/>
                    <a:pt x="1717" y="2905"/>
                    <a:pt x="2969" y="403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29" name="Google Shape;9329;p46"/>
            <p:cNvSpPr/>
            <p:nvPr/>
          </p:nvSpPr>
          <p:spPr>
            <a:xfrm>
              <a:off x="4293750" y="2395225"/>
              <a:ext cx="60075" cy="71225"/>
            </a:xfrm>
            <a:custGeom>
              <a:avLst/>
              <a:gdLst/>
              <a:ahLst/>
              <a:cxnLst/>
              <a:rect l="l" t="t" r="r" b="b"/>
              <a:pathLst>
                <a:path w="2403" h="2849" fill="none" extrusionOk="0">
                  <a:moveTo>
                    <a:pt x="0" y="1"/>
                  </a:moveTo>
                  <a:cubicBezTo>
                    <a:pt x="704" y="1028"/>
                    <a:pt x="1510" y="1983"/>
                    <a:pt x="2402" y="2849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30" name="Google Shape;9330;p46"/>
            <p:cNvSpPr/>
            <p:nvPr/>
          </p:nvSpPr>
          <p:spPr>
            <a:xfrm>
              <a:off x="3923700" y="1453700"/>
              <a:ext cx="411650" cy="420350"/>
            </a:xfrm>
            <a:custGeom>
              <a:avLst/>
              <a:gdLst/>
              <a:ahLst/>
              <a:cxnLst/>
              <a:rect l="l" t="t" r="r" b="b"/>
              <a:pathLst>
                <a:path w="16466" h="16814" fill="none" extrusionOk="0">
                  <a:moveTo>
                    <a:pt x="0" y="1"/>
                  </a:moveTo>
                  <a:cubicBezTo>
                    <a:pt x="5856" y="5236"/>
                    <a:pt x="11353" y="10852"/>
                    <a:pt x="16466" y="16814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31" name="Google Shape;9331;p46"/>
            <p:cNvSpPr/>
            <p:nvPr/>
          </p:nvSpPr>
          <p:spPr>
            <a:xfrm>
              <a:off x="3787800" y="1747200"/>
              <a:ext cx="85125" cy="76850"/>
            </a:xfrm>
            <a:custGeom>
              <a:avLst/>
              <a:gdLst/>
              <a:ahLst/>
              <a:cxnLst/>
              <a:rect l="l" t="t" r="r" b="b"/>
              <a:pathLst>
                <a:path w="3405" h="3074" fill="none" extrusionOk="0">
                  <a:moveTo>
                    <a:pt x="0" y="0"/>
                  </a:moveTo>
                  <a:cubicBezTo>
                    <a:pt x="982" y="1181"/>
                    <a:pt x="2128" y="2218"/>
                    <a:pt x="3404" y="307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32" name="Google Shape;9332;p46"/>
            <p:cNvSpPr/>
            <p:nvPr/>
          </p:nvSpPr>
          <p:spPr>
            <a:xfrm>
              <a:off x="4752400" y="2179500"/>
              <a:ext cx="48150" cy="79400"/>
            </a:xfrm>
            <a:custGeom>
              <a:avLst/>
              <a:gdLst/>
              <a:ahLst/>
              <a:cxnLst/>
              <a:rect l="l" t="t" r="r" b="b"/>
              <a:pathLst>
                <a:path w="1926" h="3176" fill="none" extrusionOk="0">
                  <a:moveTo>
                    <a:pt x="0" y="0"/>
                  </a:moveTo>
                  <a:cubicBezTo>
                    <a:pt x="640" y="1060"/>
                    <a:pt x="1283" y="2116"/>
                    <a:pt x="1925" y="3175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33" name="Google Shape;9333;p46"/>
            <p:cNvSpPr/>
            <p:nvPr/>
          </p:nvSpPr>
          <p:spPr>
            <a:xfrm>
              <a:off x="1842825" y="1542350"/>
              <a:ext cx="219000" cy="90500"/>
            </a:xfrm>
            <a:custGeom>
              <a:avLst/>
              <a:gdLst/>
              <a:ahLst/>
              <a:cxnLst/>
              <a:rect l="l" t="t" r="r" b="b"/>
              <a:pathLst>
                <a:path w="8760" h="3620" fill="none" extrusionOk="0">
                  <a:moveTo>
                    <a:pt x="1" y="0"/>
                  </a:moveTo>
                  <a:cubicBezTo>
                    <a:pt x="2088" y="2470"/>
                    <a:pt x="5619" y="3619"/>
                    <a:pt x="8759" y="2846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34" name="Google Shape;9334;p46"/>
            <p:cNvSpPr/>
            <p:nvPr/>
          </p:nvSpPr>
          <p:spPr>
            <a:xfrm>
              <a:off x="2578250" y="3058525"/>
              <a:ext cx="172600" cy="204200"/>
            </a:xfrm>
            <a:custGeom>
              <a:avLst/>
              <a:gdLst/>
              <a:ahLst/>
              <a:cxnLst/>
              <a:rect l="l" t="t" r="r" b="b"/>
              <a:pathLst>
                <a:path w="6904" h="8168" fill="none" extrusionOk="0">
                  <a:moveTo>
                    <a:pt x="0" y="1"/>
                  </a:moveTo>
                  <a:cubicBezTo>
                    <a:pt x="3550" y="1199"/>
                    <a:pt x="6316" y="4467"/>
                    <a:pt x="6903" y="816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35" name="Google Shape;9335;p46"/>
            <p:cNvSpPr/>
            <p:nvPr/>
          </p:nvSpPr>
          <p:spPr>
            <a:xfrm>
              <a:off x="2027275" y="2696050"/>
              <a:ext cx="144775" cy="235950"/>
            </a:xfrm>
            <a:custGeom>
              <a:avLst/>
              <a:gdLst/>
              <a:ahLst/>
              <a:cxnLst/>
              <a:rect l="l" t="t" r="r" b="b"/>
              <a:pathLst>
                <a:path w="5791" h="9438" fill="none" extrusionOk="0">
                  <a:moveTo>
                    <a:pt x="455" y="0"/>
                  </a:moveTo>
                  <a:cubicBezTo>
                    <a:pt x="0" y="1933"/>
                    <a:pt x="299" y="4033"/>
                    <a:pt x="1275" y="5761"/>
                  </a:cubicBezTo>
                  <a:cubicBezTo>
                    <a:pt x="2253" y="7490"/>
                    <a:pt x="3898" y="8830"/>
                    <a:pt x="5790" y="943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36" name="Google Shape;9336;p46"/>
            <p:cNvSpPr/>
            <p:nvPr/>
          </p:nvSpPr>
          <p:spPr>
            <a:xfrm>
              <a:off x="3698750" y="2833925"/>
              <a:ext cx="200625" cy="255525"/>
            </a:xfrm>
            <a:custGeom>
              <a:avLst/>
              <a:gdLst/>
              <a:ahLst/>
              <a:cxnLst/>
              <a:rect l="l" t="t" r="r" b="b"/>
              <a:pathLst>
                <a:path w="8025" h="10221" fill="none" extrusionOk="0">
                  <a:moveTo>
                    <a:pt x="1023" y="1"/>
                  </a:moveTo>
                  <a:cubicBezTo>
                    <a:pt x="0" y="1300"/>
                    <a:pt x="27" y="3201"/>
                    <a:pt x="716" y="4704"/>
                  </a:cubicBezTo>
                  <a:cubicBezTo>
                    <a:pt x="1404" y="6206"/>
                    <a:pt x="2652" y="7376"/>
                    <a:pt x="3945" y="8406"/>
                  </a:cubicBezTo>
                  <a:cubicBezTo>
                    <a:pt x="5117" y="9334"/>
                    <a:pt x="6621" y="10220"/>
                    <a:pt x="8024" y="971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37" name="Google Shape;9337;p46"/>
            <p:cNvSpPr/>
            <p:nvPr/>
          </p:nvSpPr>
          <p:spPr>
            <a:xfrm>
              <a:off x="3611375" y="3411900"/>
              <a:ext cx="11800" cy="25700"/>
            </a:xfrm>
            <a:custGeom>
              <a:avLst/>
              <a:gdLst/>
              <a:ahLst/>
              <a:cxnLst/>
              <a:rect l="l" t="t" r="r" b="b"/>
              <a:pathLst>
                <a:path w="472" h="1028" fill="none" extrusionOk="0">
                  <a:moveTo>
                    <a:pt x="1" y="1"/>
                  </a:moveTo>
                  <a:cubicBezTo>
                    <a:pt x="156" y="345"/>
                    <a:pt x="316" y="684"/>
                    <a:pt x="471" y="1028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38" name="Google Shape;9338;p46"/>
            <p:cNvSpPr/>
            <p:nvPr/>
          </p:nvSpPr>
          <p:spPr>
            <a:xfrm>
              <a:off x="3185375" y="3723400"/>
              <a:ext cx="166450" cy="153225"/>
            </a:xfrm>
            <a:custGeom>
              <a:avLst/>
              <a:gdLst/>
              <a:ahLst/>
              <a:cxnLst/>
              <a:rect l="l" t="t" r="r" b="b"/>
              <a:pathLst>
                <a:path w="6658" h="6129" fill="none" extrusionOk="0">
                  <a:moveTo>
                    <a:pt x="0" y="1"/>
                  </a:moveTo>
                  <a:cubicBezTo>
                    <a:pt x="941" y="3016"/>
                    <a:pt x="3576" y="5441"/>
                    <a:pt x="6658" y="6128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39" name="Google Shape;9339;p46"/>
            <p:cNvSpPr/>
            <p:nvPr/>
          </p:nvSpPr>
          <p:spPr>
            <a:xfrm>
              <a:off x="3028150" y="2120575"/>
              <a:ext cx="154275" cy="223600"/>
            </a:xfrm>
            <a:custGeom>
              <a:avLst/>
              <a:gdLst/>
              <a:ahLst/>
              <a:cxnLst/>
              <a:rect l="l" t="t" r="r" b="b"/>
              <a:pathLst>
                <a:path w="6171" h="8944" fill="none" extrusionOk="0">
                  <a:moveTo>
                    <a:pt x="397" y="0"/>
                  </a:moveTo>
                  <a:cubicBezTo>
                    <a:pt x="0" y="1926"/>
                    <a:pt x="389" y="4000"/>
                    <a:pt x="1457" y="5651"/>
                  </a:cubicBezTo>
                  <a:cubicBezTo>
                    <a:pt x="2523" y="7304"/>
                    <a:pt x="4251" y="8511"/>
                    <a:pt x="6171" y="8943"/>
                  </a:cubicBezTo>
                </a:path>
              </a:pathLst>
            </a:custGeom>
            <a:noFill/>
            <a:ln w="9525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40" name="Google Shape;9340;p46"/>
            <p:cNvSpPr/>
            <p:nvPr/>
          </p:nvSpPr>
          <p:spPr>
            <a:xfrm>
              <a:off x="3274475" y="2212700"/>
              <a:ext cx="40325" cy="67825"/>
            </a:xfrm>
            <a:custGeom>
              <a:avLst/>
              <a:gdLst/>
              <a:ahLst/>
              <a:cxnLst/>
              <a:rect l="l" t="t" r="r" b="b"/>
              <a:pathLst>
                <a:path w="1613" h="2713" fill="none" extrusionOk="0">
                  <a:moveTo>
                    <a:pt x="0" y="0"/>
                  </a:moveTo>
                  <a:cubicBezTo>
                    <a:pt x="422" y="970"/>
                    <a:pt x="964" y="1880"/>
                    <a:pt x="1612" y="2713"/>
                  </a:cubicBezTo>
                </a:path>
              </a:pathLst>
            </a:custGeom>
            <a:noFill/>
            <a:ln w="150" cap="rnd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>
                <a:latin typeface="Comfortaa"/>
                <a:ea typeface="Comfortaa"/>
                <a:cs typeface="Comfortaa"/>
                <a:sym typeface="Comfortaa"/>
              </a:endParaRPr>
            </a:p>
          </p:txBody>
        </p:sp>
      </p:grpSp>
      <p:grpSp>
        <p:nvGrpSpPr>
          <p:cNvPr id="9341" name="Google Shape;9341;p46"/>
          <p:cNvGrpSpPr/>
          <p:nvPr/>
        </p:nvGrpSpPr>
        <p:grpSpPr>
          <a:xfrm>
            <a:off x="2291797" y="982963"/>
            <a:ext cx="425460" cy="382232"/>
            <a:chOff x="5350959" y="2062513"/>
            <a:chExt cx="425460" cy="382232"/>
          </a:xfrm>
        </p:grpSpPr>
        <p:sp>
          <p:nvSpPr>
            <p:cNvPr id="9342" name="Google Shape;9342;p46"/>
            <p:cNvSpPr/>
            <p:nvPr/>
          </p:nvSpPr>
          <p:spPr>
            <a:xfrm>
              <a:off x="5359233" y="2170529"/>
              <a:ext cx="232713" cy="186602"/>
            </a:xfrm>
            <a:custGeom>
              <a:avLst/>
              <a:gdLst/>
              <a:ahLst/>
              <a:cxnLst/>
              <a:rect l="l" t="t" r="r" b="b"/>
              <a:pathLst>
                <a:path w="8635" h="6924" extrusionOk="0">
                  <a:moveTo>
                    <a:pt x="4318" y="1869"/>
                  </a:moveTo>
                  <a:lnTo>
                    <a:pt x="6767" y="3462"/>
                  </a:lnTo>
                  <a:lnTo>
                    <a:pt x="4318" y="5054"/>
                  </a:lnTo>
                  <a:lnTo>
                    <a:pt x="1868" y="3462"/>
                  </a:lnTo>
                  <a:lnTo>
                    <a:pt x="4318" y="1869"/>
                  </a:lnTo>
                  <a:close/>
                  <a:moveTo>
                    <a:pt x="4318" y="0"/>
                  </a:moveTo>
                  <a:cubicBezTo>
                    <a:pt x="1934" y="0"/>
                    <a:pt x="1" y="1550"/>
                    <a:pt x="1" y="3462"/>
                  </a:cubicBezTo>
                  <a:cubicBezTo>
                    <a:pt x="1" y="5374"/>
                    <a:pt x="1934" y="6923"/>
                    <a:pt x="4318" y="6923"/>
                  </a:cubicBezTo>
                  <a:cubicBezTo>
                    <a:pt x="6701" y="6923"/>
                    <a:pt x="8635" y="5374"/>
                    <a:pt x="8635" y="3462"/>
                  </a:cubicBezTo>
                  <a:cubicBezTo>
                    <a:pt x="8635" y="3196"/>
                    <a:pt x="8597" y="2932"/>
                    <a:pt x="8522" y="2675"/>
                  </a:cubicBezTo>
                  <a:cubicBezTo>
                    <a:pt x="8266" y="1786"/>
                    <a:pt x="7580" y="1028"/>
                    <a:pt x="6650" y="548"/>
                  </a:cubicBezTo>
                  <a:cubicBezTo>
                    <a:pt x="5977" y="201"/>
                    <a:pt x="5177" y="0"/>
                    <a:pt x="4318" y="0"/>
                  </a:cubicBezTo>
                  <a:close/>
                </a:path>
              </a:pathLst>
            </a:custGeom>
            <a:solidFill>
              <a:srgbClr val="FFF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43" name="Google Shape;9343;p46"/>
            <p:cNvSpPr/>
            <p:nvPr/>
          </p:nvSpPr>
          <p:spPr>
            <a:xfrm>
              <a:off x="5359233" y="2263830"/>
              <a:ext cx="232713" cy="172615"/>
            </a:xfrm>
            <a:custGeom>
              <a:avLst/>
              <a:gdLst/>
              <a:ahLst/>
              <a:cxnLst/>
              <a:rect l="l" t="t" r="r" b="b"/>
              <a:pathLst>
                <a:path w="8635" h="6405" extrusionOk="0">
                  <a:moveTo>
                    <a:pt x="1" y="0"/>
                  </a:moveTo>
                  <a:lnTo>
                    <a:pt x="1" y="2943"/>
                  </a:lnTo>
                  <a:cubicBezTo>
                    <a:pt x="1" y="4854"/>
                    <a:pt x="1934" y="6405"/>
                    <a:pt x="4318" y="6405"/>
                  </a:cubicBezTo>
                  <a:cubicBezTo>
                    <a:pt x="4322" y="6405"/>
                    <a:pt x="4326" y="6405"/>
                    <a:pt x="4330" y="6405"/>
                  </a:cubicBezTo>
                  <a:cubicBezTo>
                    <a:pt x="4943" y="6405"/>
                    <a:pt x="5550" y="6298"/>
                    <a:pt x="6125" y="6087"/>
                  </a:cubicBezTo>
                  <a:cubicBezTo>
                    <a:pt x="7607" y="5539"/>
                    <a:pt x="8635" y="4337"/>
                    <a:pt x="8635" y="2943"/>
                  </a:cubicBezTo>
                  <a:lnTo>
                    <a:pt x="8635" y="0"/>
                  </a:lnTo>
                  <a:cubicBezTo>
                    <a:pt x="8635" y="1912"/>
                    <a:pt x="6701" y="3461"/>
                    <a:pt x="4318" y="3461"/>
                  </a:cubicBezTo>
                  <a:cubicBezTo>
                    <a:pt x="1934" y="3461"/>
                    <a:pt x="1" y="1912"/>
                    <a:pt x="1" y="0"/>
                  </a:cubicBezTo>
                  <a:close/>
                </a:path>
              </a:pathLst>
            </a:custGeom>
            <a:solidFill>
              <a:srgbClr val="0E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44" name="Google Shape;9344;p46"/>
            <p:cNvSpPr/>
            <p:nvPr/>
          </p:nvSpPr>
          <p:spPr>
            <a:xfrm>
              <a:off x="5409576" y="2220898"/>
              <a:ext cx="132055" cy="85863"/>
            </a:xfrm>
            <a:custGeom>
              <a:avLst/>
              <a:gdLst/>
              <a:ahLst/>
              <a:cxnLst/>
              <a:rect l="l" t="t" r="r" b="b"/>
              <a:pathLst>
                <a:path w="4900" h="3186" extrusionOk="0">
                  <a:moveTo>
                    <a:pt x="2450" y="0"/>
                  </a:moveTo>
                  <a:lnTo>
                    <a:pt x="0" y="1593"/>
                  </a:lnTo>
                  <a:lnTo>
                    <a:pt x="2450" y="3185"/>
                  </a:lnTo>
                  <a:lnTo>
                    <a:pt x="4899" y="1593"/>
                  </a:lnTo>
                  <a:lnTo>
                    <a:pt x="2450" y="0"/>
                  </a:lnTo>
                  <a:close/>
                </a:path>
              </a:pathLst>
            </a:custGeom>
            <a:solidFill>
              <a:srgbClr val="FF9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45" name="Google Shape;9345;p46"/>
            <p:cNvSpPr/>
            <p:nvPr/>
          </p:nvSpPr>
          <p:spPr>
            <a:xfrm>
              <a:off x="5585721" y="2121183"/>
              <a:ext cx="132055" cy="85863"/>
            </a:xfrm>
            <a:custGeom>
              <a:avLst/>
              <a:gdLst/>
              <a:ahLst/>
              <a:cxnLst/>
              <a:rect l="l" t="t" r="r" b="b"/>
              <a:pathLst>
                <a:path w="4900" h="3186" extrusionOk="0">
                  <a:moveTo>
                    <a:pt x="2450" y="0"/>
                  </a:moveTo>
                  <a:lnTo>
                    <a:pt x="1" y="1594"/>
                  </a:lnTo>
                  <a:lnTo>
                    <a:pt x="2450" y="3186"/>
                  </a:lnTo>
                  <a:lnTo>
                    <a:pt x="4900" y="1594"/>
                  </a:lnTo>
                  <a:lnTo>
                    <a:pt x="2450" y="0"/>
                  </a:lnTo>
                  <a:close/>
                </a:path>
              </a:pathLst>
            </a:custGeom>
            <a:solidFill>
              <a:srgbClr val="FF9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46" name="Google Shape;9346;p46"/>
            <p:cNvSpPr/>
            <p:nvPr/>
          </p:nvSpPr>
          <p:spPr>
            <a:xfrm>
              <a:off x="5535432" y="2070814"/>
              <a:ext cx="232686" cy="186602"/>
            </a:xfrm>
            <a:custGeom>
              <a:avLst/>
              <a:gdLst/>
              <a:ahLst/>
              <a:cxnLst/>
              <a:rect l="l" t="t" r="r" b="b"/>
              <a:pathLst>
                <a:path w="8634" h="6924" extrusionOk="0">
                  <a:moveTo>
                    <a:pt x="4316" y="1869"/>
                  </a:moveTo>
                  <a:lnTo>
                    <a:pt x="6766" y="3463"/>
                  </a:lnTo>
                  <a:lnTo>
                    <a:pt x="4316" y="5055"/>
                  </a:lnTo>
                  <a:lnTo>
                    <a:pt x="1867" y="3463"/>
                  </a:lnTo>
                  <a:lnTo>
                    <a:pt x="4316" y="1869"/>
                  </a:lnTo>
                  <a:close/>
                  <a:moveTo>
                    <a:pt x="4316" y="0"/>
                  </a:moveTo>
                  <a:cubicBezTo>
                    <a:pt x="1933" y="0"/>
                    <a:pt x="1" y="1550"/>
                    <a:pt x="1" y="3463"/>
                  </a:cubicBezTo>
                  <a:cubicBezTo>
                    <a:pt x="1" y="3728"/>
                    <a:pt x="37" y="3993"/>
                    <a:pt x="112" y="4248"/>
                  </a:cubicBezTo>
                  <a:cubicBezTo>
                    <a:pt x="1042" y="4728"/>
                    <a:pt x="1728" y="5486"/>
                    <a:pt x="1986" y="6375"/>
                  </a:cubicBezTo>
                  <a:cubicBezTo>
                    <a:pt x="2657" y="6723"/>
                    <a:pt x="3457" y="6924"/>
                    <a:pt x="4316" y="6924"/>
                  </a:cubicBezTo>
                  <a:cubicBezTo>
                    <a:pt x="6701" y="6924"/>
                    <a:pt x="8633" y="5374"/>
                    <a:pt x="8633" y="3463"/>
                  </a:cubicBezTo>
                  <a:cubicBezTo>
                    <a:pt x="8633" y="1550"/>
                    <a:pt x="6701" y="0"/>
                    <a:pt x="4316" y="0"/>
                  </a:cubicBezTo>
                  <a:close/>
                </a:path>
              </a:pathLst>
            </a:custGeom>
            <a:solidFill>
              <a:srgbClr val="FFF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47" name="Google Shape;9347;p46"/>
            <p:cNvSpPr/>
            <p:nvPr/>
          </p:nvSpPr>
          <p:spPr>
            <a:xfrm>
              <a:off x="5588928" y="2164115"/>
              <a:ext cx="179191" cy="172642"/>
            </a:xfrm>
            <a:custGeom>
              <a:avLst/>
              <a:gdLst/>
              <a:ahLst/>
              <a:cxnLst/>
              <a:rect l="l" t="t" r="r" b="b"/>
              <a:pathLst>
                <a:path w="6649" h="6406" extrusionOk="0">
                  <a:moveTo>
                    <a:pt x="6648" y="1"/>
                  </a:moveTo>
                  <a:cubicBezTo>
                    <a:pt x="6648" y="1912"/>
                    <a:pt x="4716" y="3462"/>
                    <a:pt x="2331" y="3462"/>
                  </a:cubicBezTo>
                  <a:cubicBezTo>
                    <a:pt x="1472" y="3462"/>
                    <a:pt x="672" y="3261"/>
                    <a:pt x="1" y="2913"/>
                  </a:cubicBezTo>
                  <a:lnTo>
                    <a:pt x="1" y="2913"/>
                  </a:lnTo>
                  <a:cubicBezTo>
                    <a:pt x="74" y="3170"/>
                    <a:pt x="112" y="3434"/>
                    <a:pt x="112" y="3700"/>
                  </a:cubicBezTo>
                  <a:lnTo>
                    <a:pt x="112" y="5913"/>
                  </a:lnTo>
                  <a:cubicBezTo>
                    <a:pt x="760" y="6225"/>
                    <a:pt x="1521" y="6405"/>
                    <a:pt x="2331" y="6405"/>
                  </a:cubicBezTo>
                  <a:cubicBezTo>
                    <a:pt x="2336" y="6405"/>
                    <a:pt x="2340" y="6405"/>
                    <a:pt x="2344" y="6405"/>
                  </a:cubicBezTo>
                  <a:cubicBezTo>
                    <a:pt x="2957" y="6405"/>
                    <a:pt x="3564" y="6298"/>
                    <a:pt x="4139" y="6087"/>
                  </a:cubicBezTo>
                  <a:cubicBezTo>
                    <a:pt x="5621" y="5539"/>
                    <a:pt x="6648" y="4337"/>
                    <a:pt x="6648" y="2943"/>
                  </a:cubicBezTo>
                  <a:lnTo>
                    <a:pt x="6648" y="1"/>
                  </a:lnTo>
                  <a:close/>
                </a:path>
              </a:pathLst>
            </a:custGeom>
            <a:solidFill>
              <a:srgbClr val="0E1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48" name="Google Shape;9348;p46"/>
            <p:cNvSpPr/>
            <p:nvPr/>
          </p:nvSpPr>
          <p:spPr>
            <a:xfrm>
              <a:off x="5515893" y="2372196"/>
              <a:ext cx="16898" cy="17086"/>
            </a:xfrm>
            <a:custGeom>
              <a:avLst/>
              <a:gdLst/>
              <a:ahLst/>
              <a:cxnLst/>
              <a:rect l="l" t="t" r="r" b="b"/>
              <a:pathLst>
                <a:path w="627" h="634" extrusionOk="0">
                  <a:moveTo>
                    <a:pt x="312" y="0"/>
                  </a:moveTo>
                  <a:cubicBezTo>
                    <a:pt x="142" y="0"/>
                    <a:pt x="5" y="138"/>
                    <a:pt x="5" y="308"/>
                  </a:cubicBezTo>
                  <a:lnTo>
                    <a:pt x="5" y="317"/>
                  </a:lnTo>
                  <a:cubicBezTo>
                    <a:pt x="0" y="490"/>
                    <a:pt x="139" y="634"/>
                    <a:pt x="312" y="634"/>
                  </a:cubicBezTo>
                  <a:cubicBezTo>
                    <a:pt x="487" y="634"/>
                    <a:pt x="626" y="490"/>
                    <a:pt x="622" y="317"/>
                  </a:cubicBezTo>
                  <a:lnTo>
                    <a:pt x="622" y="308"/>
                  </a:lnTo>
                  <a:cubicBezTo>
                    <a:pt x="622" y="138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49" name="Google Shape;9349;p46"/>
            <p:cNvSpPr/>
            <p:nvPr/>
          </p:nvSpPr>
          <p:spPr>
            <a:xfrm>
              <a:off x="5400008" y="2212571"/>
              <a:ext cx="151189" cy="102518"/>
            </a:xfrm>
            <a:custGeom>
              <a:avLst/>
              <a:gdLst/>
              <a:ahLst/>
              <a:cxnLst/>
              <a:rect l="l" t="t" r="r" b="b"/>
              <a:pathLst>
                <a:path w="5610" h="3804" extrusionOk="0">
                  <a:moveTo>
                    <a:pt x="2805" y="677"/>
                  </a:moveTo>
                  <a:lnTo>
                    <a:pt x="4690" y="1901"/>
                  </a:lnTo>
                  <a:lnTo>
                    <a:pt x="2805" y="3127"/>
                  </a:lnTo>
                  <a:lnTo>
                    <a:pt x="921" y="1902"/>
                  </a:lnTo>
                  <a:lnTo>
                    <a:pt x="2805" y="677"/>
                  </a:lnTo>
                  <a:close/>
                  <a:moveTo>
                    <a:pt x="2805" y="1"/>
                  </a:moveTo>
                  <a:cubicBezTo>
                    <a:pt x="2747" y="1"/>
                    <a:pt x="2688" y="17"/>
                    <a:pt x="2638" y="51"/>
                  </a:cubicBezTo>
                  <a:lnTo>
                    <a:pt x="187" y="1643"/>
                  </a:lnTo>
                  <a:cubicBezTo>
                    <a:pt x="1" y="1765"/>
                    <a:pt x="1" y="2039"/>
                    <a:pt x="187" y="2160"/>
                  </a:cubicBezTo>
                  <a:lnTo>
                    <a:pt x="2638" y="3754"/>
                  </a:lnTo>
                  <a:cubicBezTo>
                    <a:pt x="2688" y="3787"/>
                    <a:pt x="2747" y="3803"/>
                    <a:pt x="2805" y="3803"/>
                  </a:cubicBezTo>
                  <a:cubicBezTo>
                    <a:pt x="2864" y="3803"/>
                    <a:pt x="2922" y="3787"/>
                    <a:pt x="2974" y="3754"/>
                  </a:cubicBezTo>
                  <a:lnTo>
                    <a:pt x="5423" y="2160"/>
                  </a:lnTo>
                  <a:cubicBezTo>
                    <a:pt x="5609" y="2039"/>
                    <a:pt x="5609" y="1765"/>
                    <a:pt x="5423" y="1643"/>
                  </a:cubicBezTo>
                  <a:lnTo>
                    <a:pt x="2974" y="51"/>
                  </a:lnTo>
                  <a:cubicBezTo>
                    <a:pt x="2922" y="17"/>
                    <a:pt x="2864" y="1"/>
                    <a:pt x="28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50" name="Google Shape;9350;p46"/>
            <p:cNvSpPr/>
            <p:nvPr/>
          </p:nvSpPr>
          <p:spPr>
            <a:xfrm>
              <a:off x="5350959" y="2062513"/>
              <a:ext cx="425460" cy="382232"/>
            </a:xfrm>
            <a:custGeom>
              <a:avLst/>
              <a:gdLst/>
              <a:ahLst/>
              <a:cxnLst/>
              <a:rect l="l" t="t" r="r" b="b"/>
              <a:pathLst>
                <a:path w="15787" h="14183" extrusionOk="0">
                  <a:moveTo>
                    <a:pt x="11161" y="616"/>
                  </a:moveTo>
                  <a:cubicBezTo>
                    <a:pt x="13372" y="616"/>
                    <a:pt x="15171" y="2032"/>
                    <a:pt x="15171" y="3771"/>
                  </a:cubicBezTo>
                  <a:cubicBezTo>
                    <a:pt x="15171" y="5509"/>
                    <a:pt x="13372" y="6924"/>
                    <a:pt x="11161" y="6924"/>
                  </a:cubicBezTo>
                  <a:cubicBezTo>
                    <a:pt x="10425" y="6924"/>
                    <a:pt x="9710" y="6765"/>
                    <a:pt x="9086" y="6466"/>
                  </a:cubicBezTo>
                  <a:cubicBezTo>
                    <a:pt x="8794" y="5599"/>
                    <a:pt x="8139" y="4854"/>
                    <a:pt x="7221" y="4347"/>
                  </a:cubicBezTo>
                  <a:cubicBezTo>
                    <a:pt x="7176" y="4158"/>
                    <a:pt x="7154" y="3964"/>
                    <a:pt x="7154" y="3769"/>
                  </a:cubicBezTo>
                  <a:cubicBezTo>
                    <a:pt x="7154" y="2031"/>
                    <a:pt x="8952" y="616"/>
                    <a:pt x="11161" y="616"/>
                  </a:cubicBezTo>
                  <a:close/>
                  <a:moveTo>
                    <a:pt x="15171" y="5657"/>
                  </a:moveTo>
                  <a:lnTo>
                    <a:pt x="15171" y="6713"/>
                  </a:lnTo>
                  <a:cubicBezTo>
                    <a:pt x="15171" y="7841"/>
                    <a:pt x="14413" y="8832"/>
                    <a:pt x="13278" y="9389"/>
                  </a:cubicBezTo>
                  <a:lnTo>
                    <a:pt x="13278" y="8994"/>
                  </a:lnTo>
                  <a:cubicBezTo>
                    <a:pt x="13278" y="8823"/>
                    <a:pt x="13140" y="8686"/>
                    <a:pt x="12969" y="8686"/>
                  </a:cubicBezTo>
                  <a:cubicBezTo>
                    <a:pt x="12799" y="8686"/>
                    <a:pt x="12661" y="8823"/>
                    <a:pt x="12661" y="8994"/>
                  </a:cubicBezTo>
                  <a:lnTo>
                    <a:pt x="12661" y="9637"/>
                  </a:lnTo>
                  <a:cubicBezTo>
                    <a:pt x="12180" y="9788"/>
                    <a:pt x="11679" y="9866"/>
                    <a:pt x="11175" y="9866"/>
                  </a:cubicBezTo>
                  <a:cubicBezTo>
                    <a:pt x="11171" y="9866"/>
                    <a:pt x="11166" y="9866"/>
                    <a:pt x="11161" y="9866"/>
                  </a:cubicBezTo>
                  <a:cubicBezTo>
                    <a:pt x="10491" y="9866"/>
                    <a:pt x="9835" y="9734"/>
                    <a:pt x="9250" y="9483"/>
                  </a:cubicBezTo>
                  <a:lnTo>
                    <a:pt x="9250" y="7470"/>
                  </a:lnTo>
                  <a:cubicBezTo>
                    <a:pt x="9250" y="7380"/>
                    <a:pt x="9245" y="7289"/>
                    <a:pt x="9238" y="7201"/>
                  </a:cubicBezTo>
                  <a:lnTo>
                    <a:pt x="9238" y="7201"/>
                  </a:lnTo>
                  <a:cubicBezTo>
                    <a:pt x="9850" y="7425"/>
                    <a:pt x="10498" y="7541"/>
                    <a:pt x="11151" y="7541"/>
                  </a:cubicBezTo>
                  <a:cubicBezTo>
                    <a:pt x="11155" y="7541"/>
                    <a:pt x="11159" y="7541"/>
                    <a:pt x="11163" y="7541"/>
                  </a:cubicBezTo>
                  <a:cubicBezTo>
                    <a:pt x="12385" y="7541"/>
                    <a:pt x="13538" y="7155"/>
                    <a:pt x="14407" y="6459"/>
                  </a:cubicBezTo>
                  <a:cubicBezTo>
                    <a:pt x="14697" y="6229"/>
                    <a:pt x="14955" y="5959"/>
                    <a:pt x="15171" y="5657"/>
                  </a:cubicBezTo>
                  <a:close/>
                  <a:moveTo>
                    <a:pt x="4625" y="4316"/>
                  </a:moveTo>
                  <a:cubicBezTo>
                    <a:pt x="5705" y="4316"/>
                    <a:pt x="6720" y="4653"/>
                    <a:pt x="7482" y="5264"/>
                  </a:cubicBezTo>
                  <a:cubicBezTo>
                    <a:pt x="8225" y="5859"/>
                    <a:pt x="8634" y="6644"/>
                    <a:pt x="8634" y="7470"/>
                  </a:cubicBezTo>
                  <a:cubicBezTo>
                    <a:pt x="8634" y="8297"/>
                    <a:pt x="8225" y="9080"/>
                    <a:pt x="7482" y="9675"/>
                  </a:cubicBezTo>
                  <a:cubicBezTo>
                    <a:pt x="6720" y="10286"/>
                    <a:pt x="5705" y="10624"/>
                    <a:pt x="4625" y="10624"/>
                  </a:cubicBezTo>
                  <a:cubicBezTo>
                    <a:pt x="3546" y="10624"/>
                    <a:pt x="2530" y="10286"/>
                    <a:pt x="1768" y="9675"/>
                  </a:cubicBezTo>
                  <a:cubicBezTo>
                    <a:pt x="1026" y="9080"/>
                    <a:pt x="617" y="8297"/>
                    <a:pt x="617" y="7470"/>
                  </a:cubicBezTo>
                  <a:cubicBezTo>
                    <a:pt x="617" y="6644"/>
                    <a:pt x="1026" y="5859"/>
                    <a:pt x="1768" y="5264"/>
                  </a:cubicBezTo>
                  <a:cubicBezTo>
                    <a:pt x="2530" y="4653"/>
                    <a:pt x="3546" y="4316"/>
                    <a:pt x="4625" y="4316"/>
                  </a:cubicBezTo>
                  <a:close/>
                  <a:moveTo>
                    <a:pt x="8634" y="9350"/>
                  </a:moveTo>
                  <a:lnTo>
                    <a:pt x="8634" y="10413"/>
                  </a:lnTo>
                  <a:cubicBezTo>
                    <a:pt x="8634" y="11541"/>
                    <a:pt x="7876" y="12532"/>
                    <a:pt x="6742" y="13089"/>
                  </a:cubicBezTo>
                  <a:lnTo>
                    <a:pt x="6742" y="12693"/>
                  </a:lnTo>
                  <a:cubicBezTo>
                    <a:pt x="6746" y="12520"/>
                    <a:pt x="6607" y="12378"/>
                    <a:pt x="6432" y="12378"/>
                  </a:cubicBezTo>
                  <a:cubicBezTo>
                    <a:pt x="6259" y="12378"/>
                    <a:pt x="6120" y="12520"/>
                    <a:pt x="6125" y="12693"/>
                  </a:cubicBezTo>
                  <a:lnTo>
                    <a:pt x="6125" y="13337"/>
                  </a:lnTo>
                  <a:cubicBezTo>
                    <a:pt x="5644" y="13488"/>
                    <a:pt x="5143" y="13566"/>
                    <a:pt x="4639" y="13566"/>
                  </a:cubicBezTo>
                  <a:cubicBezTo>
                    <a:pt x="4634" y="13566"/>
                    <a:pt x="4630" y="13566"/>
                    <a:pt x="4625" y="13566"/>
                  </a:cubicBezTo>
                  <a:cubicBezTo>
                    <a:pt x="2416" y="13566"/>
                    <a:pt x="617" y="12151"/>
                    <a:pt x="617" y="10413"/>
                  </a:cubicBezTo>
                  <a:lnTo>
                    <a:pt x="617" y="9350"/>
                  </a:lnTo>
                  <a:cubicBezTo>
                    <a:pt x="1418" y="10480"/>
                    <a:pt x="2914" y="11241"/>
                    <a:pt x="4625" y="11241"/>
                  </a:cubicBezTo>
                  <a:cubicBezTo>
                    <a:pt x="6337" y="11241"/>
                    <a:pt x="7834" y="10480"/>
                    <a:pt x="8634" y="9350"/>
                  </a:cubicBezTo>
                  <a:close/>
                  <a:moveTo>
                    <a:pt x="11161" y="0"/>
                  </a:moveTo>
                  <a:cubicBezTo>
                    <a:pt x="9939" y="0"/>
                    <a:pt x="8787" y="386"/>
                    <a:pt x="7917" y="1082"/>
                  </a:cubicBezTo>
                  <a:cubicBezTo>
                    <a:pt x="7028" y="1795"/>
                    <a:pt x="6536" y="2749"/>
                    <a:pt x="6536" y="3771"/>
                  </a:cubicBezTo>
                  <a:cubicBezTo>
                    <a:pt x="6536" y="3861"/>
                    <a:pt x="6541" y="3951"/>
                    <a:pt x="6550" y="4042"/>
                  </a:cubicBezTo>
                  <a:cubicBezTo>
                    <a:pt x="5942" y="3816"/>
                    <a:pt x="5298" y="3700"/>
                    <a:pt x="4649" y="3700"/>
                  </a:cubicBezTo>
                  <a:cubicBezTo>
                    <a:pt x="4641" y="3700"/>
                    <a:pt x="4633" y="3700"/>
                    <a:pt x="4625" y="3700"/>
                  </a:cubicBezTo>
                  <a:cubicBezTo>
                    <a:pt x="2074" y="3700"/>
                    <a:pt x="0" y="5392"/>
                    <a:pt x="0" y="7470"/>
                  </a:cubicBezTo>
                  <a:lnTo>
                    <a:pt x="0" y="10413"/>
                  </a:lnTo>
                  <a:cubicBezTo>
                    <a:pt x="0" y="11433"/>
                    <a:pt x="490" y="12387"/>
                    <a:pt x="1379" y="13101"/>
                  </a:cubicBezTo>
                  <a:cubicBezTo>
                    <a:pt x="2250" y="13799"/>
                    <a:pt x="3402" y="14183"/>
                    <a:pt x="4625" y="14183"/>
                  </a:cubicBezTo>
                  <a:cubicBezTo>
                    <a:pt x="5848" y="14183"/>
                    <a:pt x="7000" y="13797"/>
                    <a:pt x="7870" y="13101"/>
                  </a:cubicBezTo>
                  <a:cubicBezTo>
                    <a:pt x="8760" y="12389"/>
                    <a:pt x="9250" y="11434"/>
                    <a:pt x="9250" y="10413"/>
                  </a:cubicBezTo>
                  <a:lnTo>
                    <a:pt x="9250" y="10147"/>
                  </a:lnTo>
                  <a:cubicBezTo>
                    <a:pt x="9859" y="10370"/>
                    <a:pt x="10501" y="10483"/>
                    <a:pt x="11149" y="10483"/>
                  </a:cubicBezTo>
                  <a:cubicBezTo>
                    <a:pt x="11153" y="10483"/>
                    <a:pt x="11157" y="10483"/>
                    <a:pt x="11161" y="10483"/>
                  </a:cubicBezTo>
                  <a:cubicBezTo>
                    <a:pt x="12384" y="10483"/>
                    <a:pt x="13538" y="10099"/>
                    <a:pt x="14407" y="9403"/>
                  </a:cubicBezTo>
                  <a:cubicBezTo>
                    <a:pt x="15297" y="8689"/>
                    <a:pt x="15786" y="7734"/>
                    <a:pt x="15786" y="6714"/>
                  </a:cubicBezTo>
                  <a:lnTo>
                    <a:pt x="15786" y="3771"/>
                  </a:lnTo>
                  <a:cubicBezTo>
                    <a:pt x="15786" y="2750"/>
                    <a:pt x="15297" y="1796"/>
                    <a:pt x="14407" y="1082"/>
                  </a:cubicBezTo>
                  <a:cubicBezTo>
                    <a:pt x="13538" y="384"/>
                    <a:pt x="12385" y="0"/>
                    <a:pt x="111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51" name="Google Shape;9351;p46"/>
            <p:cNvSpPr/>
            <p:nvPr/>
          </p:nvSpPr>
          <p:spPr>
            <a:xfrm>
              <a:off x="5576180" y="2112856"/>
              <a:ext cx="151216" cy="102518"/>
            </a:xfrm>
            <a:custGeom>
              <a:avLst/>
              <a:gdLst/>
              <a:ahLst/>
              <a:cxnLst/>
              <a:rect l="l" t="t" r="r" b="b"/>
              <a:pathLst>
                <a:path w="5611" h="3804" extrusionOk="0">
                  <a:moveTo>
                    <a:pt x="2804" y="677"/>
                  </a:moveTo>
                  <a:lnTo>
                    <a:pt x="4689" y="1901"/>
                  </a:lnTo>
                  <a:lnTo>
                    <a:pt x="2804" y="3127"/>
                  </a:lnTo>
                  <a:lnTo>
                    <a:pt x="921" y="1901"/>
                  </a:lnTo>
                  <a:lnTo>
                    <a:pt x="2804" y="677"/>
                  </a:lnTo>
                  <a:close/>
                  <a:moveTo>
                    <a:pt x="2805" y="1"/>
                  </a:moveTo>
                  <a:cubicBezTo>
                    <a:pt x="2746" y="1"/>
                    <a:pt x="2688" y="17"/>
                    <a:pt x="2637" y="51"/>
                  </a:cubicBezTo>
                  <a:lnTo>
                    <a:pt x="186" y="1643"/>
                  </a:lnTo>
                  <a:cubicBezTo>
                    <a:pt x="0" y="1765"/>
                    <a:pt x="0" y="2039"/>
                    <a:pt x="186" y="2161"/>
                  </a:cubicBezTo>
                  <a:lnTo>
                    <a:pt x="2637" y="3754"/>
                  </a:lnTo>
                  <a:cubicBezTo>
                    <a:pt x="2688" y="3787"/>
                    <a:pt x="2746" y="3803"/>
                    <a:pt x="2805" y="3803"/>
                  </a:cubicBezTo>
                  <a:cubicBezTo>
                    <a:pt x="2863" y="3803"/>
                    <a:pt x="2922" y="3787"/>
                    <a:pt x="2973" y="3754"/>
                  </a:cubicBezTo>
                  <a:lnTo>
                    <a:pt x="5422" y="2161"/>
                  </a:lnTo>
                  <a:cubicBezTo>
                    <a:pt x="5610" y="2039"/>
                    <a:pt x="5610" y="1765"/>
                    <a:pt x="5422" y="1643"/>
                  </a:cubicBezTo>
                  <a:lnTo>
                    <a:pt x="2973" y="51"/>
                  </a:lnTo>
                  <a:cubicBezTo>
                    <a:pt x="2922" y="17"/>
                    <a:pt x="2863" y="1"/>
                    <a:pt x="28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</p:grpSp>
      <p:sp>
        <p:nvSpPr>
          <p:cNvPr id="9352" name="Google Shape;9352;p46"/>
          <p:cNvSpPr txBox="1"/>
          <p:nvPr/>
        </p:nvSpPr>
        <p:spPr>
          <a:xfrm>
            <a:off x="3302100" y="321150"/>
            <a:ext cx="3888000" cy="5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>
                <a:solidFill>
                  <a:schemeClr val="lt1"/>
                </a:solidFill>
                <a:latin typeface="Comfortaa"/>
                <a:ea typeface="Comfortaa"/>
                <a:cs typeface="Comfortaa"/>
                <a:sym typeface="Comfortaa"/>
              </a:rPr>
              <a:t>PUNTI DI FORZA</a:t>
            </a:r>
            <a:endParaRPr sz="400"/>
          </a:p>
        </p:txBody>
      </p:sp>
      <p:sp>
        <p:nvSpPr>
          <p:cNvPr id="9353" name="Google Shape;9353;p46"/>
          <p:cNvSpPr txBox="1"/>
          <p:nvPr/>
        </p:nvSpPr>
        <p:spPr>
          <a:xfrm>
            <a:off x="1415425" y="-125225"/>
            <a:ext cx="62088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al giorno d’oggi come tutti sappiamo i ristoranti di sushi sono molto diffusi e frequentati </a:t>
            </a:r>
            <a:endParaRPr sz="9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9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Ma pensiamo di differenziarci in mezzo a tutti questi ristoranti per i motivi seguenti </a:t>
            </a:r>
            <a:endParaRPr sz="9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pic>
        <p:nvPicPr>
          <p:cNvPr id="9354" name="Google Shape;9354;p4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922824" y="3518456"/>
            <a:ext cx="1871475" cy="1507721"/>
          </a:xfrm>
          <a:prstGeom prst="rect">
            <a:avLst/>
          </a:prstGeom>
          <a:noFill/>
          <a:ln>
            <a:noFill/>
          </a:ln>
        </p:spPr>
      </p:pic>
      <p:pic>
        <p:nvPicPr>
          <p:cNvPr id="9355" name="Google Shape;9355;p4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037425" y="3569657"/>
            <a:ext cx="1871475" cy="140531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0" name="Google Shape;9360;p47"/>
          <p:cNvSpPr/>
          <p:nvPr/>
        </p:nvSpPr>
        <p:spPr>
          <a:xfrm>
            <a:off x="485213" y="812638"/>
            <a:ext cx="2530800" cy="6411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9361" name="Google Shape;9361;p47"/>
          <p:cNvSpPr txBox="1">
            <a:spLocks noGrp="1"/>
          </p:cNvSpPr>
          <p:nvPr>
            <p:ph type="title" idx="9"/>
          </p:nvPr>
        </p:nvSpPr>
        <p:spPr>
          <a:xfrm>
            <a:off x="394575" y="859950"/>
            <a:ext cx="2536800" cy="64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latin typeface="Comfortaa"/>
                <a:ea typeface="Comfortaa"/>
                <a:cs typeface="Comfortaa"/>
                <a:sym typeface="Comfortaa"/>
              </a:rPr>
              <a:t> </a:t>
            </a:r>
            <a:r>
              <a:rPr lang="en" sz="2100">
                <a:latin typeface="Comfortaa"/>
                <a:ea typeface="Comfortaa"/>
                <a:cs typeface="Comfortaa"/>
                <a:sym typeface="Comfortaa"/>
              </a:rPr>
              <a:t>GLUTEN FREE</a:t>
            </a:r>
            <a:endParaRPr sz="2100"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9362" name="Google Shape;9362;p47"/>
          <p:cNvSpPr txBox="1">
            <a:spLocks noGrp="1"/>
          </p:cNvSpPr>
          <p:nvPr>
            <p:ph type="subTitle" idx="21"/>
          </p:nvPr>
        </p:nvSpPr>
        <p:spPr>
          <a:xfrm>
            <a:off x="76750" y="2166300"/>
            <a:ext cx="3257100" cy="45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latin typeface="Comfortaa"/>
                <a:ea typeface="Comfortaa"/>
                <a:cs typeface="Comfortaa"/>
                <a:sym typeface="Comfortaa"/>
              </a:rPr>
              <a:t>in tutta Italia come </a:t>
            </a:r>
            <a:r>
              <a:rPr lang="en" sz="1100" b="1">
                <a:solidFill>
                  <a:schemeClr val="lt1"/>
                </a:solidFill>
                <a:latin typeface="Comfortaa"/>
                <a:ea typeface="Comfortaa"/>
                <a:cs typeface="Comfortaa"/>
                <a:sym typeface="Comfortaa"/>
              </a:rPr>
              <a:t>Gluten Free 100%</a:t>
            </a:r>
            <a:r>
              <a:rPr lang="en" sz="1100" b="1">
                <a:latin typeface="Comfortaa"/>
                <a:ea typeface="Comfortaa"/>
                <a:cs typeface="Comfortaa"/>
                <a:sym typeface="Comfortaa"/>
              </a:rPr>
              <a:t> certificato dall’associazione italiana celiaci. Frutto di un lavoro incessante di ricerca sui prodotti e sulle materie prime.</a:t>
            </a:r>
            <a:endParaRPr sz="1100" b="1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latin typeface="Comfortaa"/>
                <a:ea typeface="Comfortaa"/>
                <a:cs typeface="Comfortaa"/>
                <a:sym typeface="Comfortaa"/>
              </a:rPr>
              <a:t>Questo primato ci ha permesso di acquisire una clientela da tutta Italia, che settimanalmente arriva e prova per la prima volta questo tipo di cucina.</a:t>
            </a:r>
            <a:endParaRPr sz="1100" b="1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9363" name="Google Shape;9363;p47"/>
          <p:cNvSpPr/>
          <p:nvPr/>
        </p:nvSpPr>
        <p:spPr>
          <a:xfrm>
            <a:off x="3302100" y="859950"/>
            <a:ext cx="2532900" cy="6411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9364" name="Google Shape;9364;p47"/>
          <p:cNvSpPr/>
          <p:nvPr/>
        </p:nvSpPr>
        <p:spPr>
          <a:xfrm>
            <a:off x="6034383" y="859950"/>
            <a:ext cx="2532900" cy="6411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9365" name="Google Shape;9365;p47"/>
          <p:cNvSpPr txBox="1">
            <a:spLocks noGrp="1"/>
          </p:cNvSpPr>
          <p:nvPr>
            <p:ph type="title" idx="4"/>
          </p:nvPr>
        </p:nvSpPr>
        <p:spPr>
          <a:xfrm>
            <a:off x="3189554" y="859950"/>
            <a:ext cx="2536800" cy="64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latin typeface="Comfortaa"/>
                <a:ea typeface="Comfortaa"/>
                <a:cs typeface="Comfortaa"/>
                <a:sym typeface="Comfortaa"/>
              </a:rPr>
              <a:t>   MANAGER</a:t>
            </a:r>
            <a:endParaRPr sz="2200"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9366" name="Google Shape;9366;p47"/>
          <p:cNvSpPr txBox="1">
            <a:spLocks noGrp="1"/>
          </p:cNvSpPr>
          <p:nvPr>
            <p:ph type="subTitle" idx="1"/>
          </p:nvPr>
        </p:nvSpPr>
        <p:spPr>
          <a:xfrm>
            <a:off x="3298975" y="2116650"/>
            <a:ext cx="2716500" cy="45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b="1">
                <a:latin typeface="Comfortaa"/>
                <a:ea typeface="Comfortaa"/>
                <a:cs typeface="Comfortaa"/>
                <a:sym typeface="Comfortaa"/>
              </a:rPr>
              <a:t>Siamo delle ragazze giovani che hanno tanta voglia di fare e impegnarsi in questo progetto con grinta e un grande </a:t>
            </a:r>
            <a:r>
              <a:rPr lang="en" sz="1000" b="1">
                <a:solidFill>
                  <a:schemeClr val="lt1"/>
                </a:solidFill>
                <a:latin typeface="Comfortaa"/>
                <a:ea typeface="Comfortaa"/>
                <a:cs typeface="Comfortaa"/>
                <a:sym typeface="Comfortaa"/>
              </a:rPr>
              <a:t>sogno da realizzare</a:t>
            </a:r>
            <a:endParaRPr sz="1000" b="1">
              <a:solidFill>
                <a:schemeClr val="lt1"/>
              </a:solidFill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b="1">
                <a:latin typeface="Comfortaa"/>
                <a:ea typeface="Comfortaa"/>
                <a:cs typeface="Comfortaa"/>
                <a:sym typeface="Comfortaa"/>
              </a:rPr>
              <a:t>Dimostrando la forza giovanile di noi e dei nostri dipendenti </a:t>
            </a:r>
            <a:endParaRPr sz="1000" b="1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b="1">
                <a:latin typeface="Comfortaa"/>
                <a:ea typeface="Comfortaa"/>
                <a:cs typeface="Comfortaa"/>
                <a:sym typeface="Comfortaa"/>
              </a:rPr>
              <a:t>Lavorando seriamente ma allo stesso tempo divertendoci</a:t>
            </a:r>
            <a:endParaRPr sz="1000" b="1"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9367" name="Google Shape;9367;p47"/>
          <p:cNvSpPr txBox="1">
            <a:spLocks noGrp="1"/>
          </p:cNvSpPr>
          <p:nvPr>
            <p:ph type="title" idx="6"/>
          </p:nvPr>
        </p:nvSpPr>
        <p:spPr>
          <a:xfrm>
            <a:off x="6005483" y="859950"/>
            <a:ext cx="2530800" cy="64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>
                <a:latin typeface="Comfortaa"/>
                <a:ea typeface="Comfortaa"/>
                <a:cs typeface="Comfortaa"/>
                <a:sym typeface="Comfortaa"/>
              </a:rPr>
              <a:t>         </a:t>
            </a:r>
            <a:r>
              <a:rPr lang="en" sz="2300">
                <a:latin typeface="Comfortaa"/>
                <a:ea typeface="Comfortaa"/>
                <a:cs typeface="Comfortaa"/>
                <a:sym typeface="Comfortaa"/>
              </a:rPr>
              <a:t>STAFF</a:t>
            </a:r>
            <a:endParaRPr sz="2300"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9368" name="Google Shape;9368;p47"/>
          <p:cNvGrpSpPr/>
          <p:nvPr/>
        </p:nvGrpSpPr>
        <p:grpSpPr>
          <a:xfrm rot="-1525752" flipH="1">
            <a:off x="-743416" y="-330630"/>
            <a:ext cx="2049243" cy="1280243"/>
            <a:chOff x="4803675" y="1255525"/>
            <a:chExt cx="2088125" cy="1398900"/>
          </a:xfrm>
        </p:grpSpPr>
        <p:sp>
          <p:nvSpPr>
            <p:cNvPr id="9369" name="Google Shape;9369;p47"/>
            <p:cNvSpPr/>
            <p:nvPr/>
          </p:nvSpPr>
          <p:spPr>
            <a:xfrm>
              <a:off x="4815875" y="1268150"/>
              <a:ext cx="2052825" cy="1373575"/>
            </a:xfrm>
            <a:custGeom>
              <a:avLst/>
              <a:gdLst/>
              <a:ahLst/>
              <a:cxnLst/>
              <a:rect l="l" t="t" r="r" b="b"/>
              <a:pathLst>
                <a:path w="82113" h="54943" extrusionOk="0">
                  <a:moveTo>
                    <a:pt x="23657" y="1"/>
                  </a:moveTo>
                  <a:cubicBezTo>
                    <a:pt x="18937" y="1"/>
                    <a:pt x="15336" y="868"/>
                    <a:pt x="12928" y="2588"/>
                  </a:cubicBezTo>
                  <a:lnTo>
                    <a:pt x="12839" y="2653"/>
                  </a:lnTo>
                  <a:cubicBezTo>
                    <a:pt x="12733" y="2732"/>
                    <a:pt x="12627" y="2813"/>
                    <a:pt x="12508" y="2908"/>
                  </a:cubicBezTo>
                  <a:cubicBezTo>
                    <a:pt x="12386" y="3007"/>
                    <a:pt x="12267" y="3108"/>
                    <a:pt x="12152" y="3213"/>
                  </a:cubicBezTo>
                  <a:lnTo>
                    <a:pt x="12104" y="3256"/>
                  </a:lnTo>
                  <a:cubicBezTo>
                    <a:pt x="11996" y="3355"/>
                    <a:pt x="11892" y="3455"/>
                    <a:pt x="11793" y="3557"/>
                  </a:cubicBezTo>
                  <a:lnTo>
                    <a:pt x="11717" y="3636"/>
                  </a:lnTo>
                  <a:cubicBezTo>
                    <a:pt x="11625" y="3732"/>
                    <a:pt x="11535" y="3829"/>
                    <a:pt x="11450" y="3928"/>
                  </a:cubicBezTo>
                  <a:cubicBezTo>
                    <a:pt x="11423" y="3959"/>
                    <a:pt x="11396" y="3991"/>
                    <a:pt x="11350" y="4048"/>
                  </a:cubicBezTo>
                  <a:cubicBezTo>
                    <a:pt x="11274" y="4140"/>
                    <a:pt x="11200" y="4233"/>
                    <a:pt x="11128" y="4328"/>
                  </a:cubicBezTo>
                  <a:cubicBezTo>
                    <a:pt x="11094" y="4373"/>
                    <a:pt x="11062" y="4419"/>
                    <a:pt x="11029" y="4465"/>
                  </a:cubicBezTo>
                  <a:lnTo>
                    <a:pt x="10981" y="4535"/>
                  </a:lnTo>
                  <a:cubicBezTo>
                    <a:pt x="10929" y="4607"/>
                    <a:pt x="10879" y="4680"/>
                    <a:pt x="10833" y="4750"/>
                  </a:cubicBezTo>
                  <a:cubicBezTo>
                    <a:pt x="10789" y="4820"/>
                    <a:pt x="10746" y="4891"/>
                    <a:pt x="10704" y="4962"/>
                  </a:cubicBezTo>
                  <a:lnTo>
                    <a:pt x="10657" y="5043"/>
                  </a:lnTo>
                  <a:cubicBezTo>
                    <a:pt x="10624" y="5097"/>
                    <a:pt x="10592" y="5149"/>
                    <a:pt x="10564" y="5202"/>
                  </a:cubicBezTo>
                  <a:cubicBezTo>
                    <a:pt x="10478" y="5359"/>
                    <a:pt x="10396" y="5518"/>
                    <a:pt x="10323" y="5681"/>
                  </a:cubicBezTo>
                  <a:cubicBezTo>
                    <a:pt x="9833" y="6755"/>
                    <a:pt x="9599" y="7958"/>
                    <a:pt x="9624" y="9275"/>
                  </a:cubicBezTo>
                  <a:cubicBezTo>
                    <a:pt x="9539" y="9296"/>
                    <a:pt x="9456" y="9322"/>
                    <a:pt x="9372" y="9349"/>
                  </a:cubicBezTo>
                  <a:cubicBezTo>
                    <a:pt x="8608" y="9608"/>
                    <a:pt x="7920" y="10146"/>
                    <a:pt x="7433" y="10863"/>
                  </a:cubicBezTo>
                  <a:cubicBezTo>
                    <a:pt x="7423" y="10879"/>
                    <a:pt x="7413" y="10895"/>
                    <a:pt x="7402" y="10911"/>
                  </a:cubicBezTo>
                  <a:cubicBezTo>
                    <a:pt x="6237" y="11084"/>
                    <a:pt x="5089" y="11820"/>
                    <a:pt x="4326" y="12948"/>
                  </a:cubicBezTo>
                  <a:cubicBezTo>
                    <a:pt x="3588" y="14034"/>
                    <a:pt x="3326" y="15309"/>
                    <a:pt x="3545" y="16419"/>
                  </a:cubicBezTo>
                  <a:cubicBezTo>
                    <a:pt x="3266" y="16669"/>
                    <a:pt x="3018" y="16951"/>
                    <a:pt x="2807" y="17262"/>
                  </a:cubicBezTo>
                  <a:cubicBezTo>
                    <a:pt x="2204" y="18151"/>
                    <a:pt x="1956" y="19177"/>
                    <a:pt x="2079" y="20113"/>
                  </a:cubicBezTo>
                  <a:cubicBezTo>
                    <a:pt x="1816" y="20372"/>
                    <a:pt x="1578" y="20659"/>
                    <a:pt x="1370" y="20965"/>
                  </a:cubicBezTo>
                  <a:cubicBezTo>
                    <a:pt x="1" y="22987"/>
                    <a:pt x="131" y="25431"/>
                    <a:pt x="1607" y="26755"/>
                  </a:cubicBezTo>
                  <a:cubicBezTo>
                    <a:pt x="1521" y="27098"/>
                    <a:pt x="1486" y="27452"/>
                    <a:pt x="1505" y="27806"/>
                  </a:cubicBezTo>
                  <a:cubicBezTo>
                    <a:pt x="1552" y="28693"/>
                    <a:pt x="1949" y="29472"/>
                    <a:pt x="2598" y="29968"/>
                  </a:cubicBezTo>
                  <a:cubicBezTo>
                    <a:pt x="2604" y="30116"/>
                    <a:pt x="2620" y="30263"/>
                    <a:pt x="2644" y="30408"/>
                  </a:cubicBezTo>
                  <a:cubicBezTo>
                    <a:pt x="2804" y="31365"/>
                    <a:pt x="3319" y="32143"/>
                    <a:pt x="4112" y="32590"/>
                  </a:cubicBezTo>
                  <a:cubicBezTo>
                    <a:pt x="4276" y="32683"/>
                    <a:pt x="4449" y="32760"/>
                    <a:pt x="4628" y="32820"/>
                  </a:cubicBezTo>
                  <a:cubicBezTo>
                    <a:pt x="4635" y="32952"/>
                    <a:pt x="4650" y="33084"/>
                    <a:pt x="4671" y="33213"/>
                  </a:cubicBezTo>
                  <a:cubicBezTo>
                    <a:pt x="4814" y="34064"/>
                    <a:pt x="5256" y="34787"/>
                    <a:pt x="5916" y="35252"/>
                  </a:cubicBezTo>
                  <a:cubicBezTo>
                    <a:pt x="5930" y="35262"/>
                    <a:pt x="5945" y="35272"/>
                    <a:pt x="5959" y="35282"/>
                  </a:cubicBezTo>
                  <a:cubicBezTo>
                    <a:pt x="5846" y="35787"/>
                    <a:pt x="5826" y="36299"/>
                    <a:pt x="5906" y="36786"/>
                  </a:cubicBezTo>
                  <a:cubicBezTo>
                    <a:pt x="6059" y="37697"/>
                    <a:pt x="6558" y="38464"/>
                    <a:pt x="7287" y="38919"/>
                  </a:cubicBezTo>
                  <a:cubicBezTo>
                    <a:pt x="7346" y="38957"/>
                    <a:pt x="7406" y="38991"/>
                    <a:pt x="7468" y="39022"/>
                  </a:cubicBezTo>
                  <a:cubicBezTo>
                    <a:pt x="7901" y="39252"/>
                    <a:pt x="8384" y="39367"/>
                    <a:pt x="8880" y="39367"/>
                  </a:cubicBezTo>
                  <a:cubicBezTo>
                    <a:pt x="8963" y="39367"/>
                    <a:pt x="9045" y="39364"/>
                    <a:pt x="9128" y="39358"/>
                  </a:cubicBezTo>
                  <a:cubicBezTo>
                    <a:pt x="9185" y="39449"/>
                    <a:pt x="9247" y="39538"/>
                    <a:pt x="9313" y="39623"/>
                  </a:cubicBezTo>
                  <a:cubicBezTo>
                    <a:pt x="9896" y="40364"/>
                    <a:pt x="10744" y="40746"/>
                    <a:pt x="11652" y="40746"/>
                  </a:cubicBezTo>
                  <a:cubicBezTo>
                    <a:pt x="11660" y="40746"/>
                    <a:pt x="11668" y="40746"/>
                    <a:pt x="11677" y="40746"/>
                  </a:cubicBezTo>
                  <a:cubicBezTo>
                    <a:pt x="11786" y="41025"/>
                    <a:pt x="11935" y="41287"/>
                    <a:pt x="12118" y="41522"/>
                  </a:cubicBezTo>
                  <a:cubicBezTo>
                    <a:pt x="12645" y="42196"/>
                    <a:pt x="13415" y="42593"/>
                    <a:pt x="14283" y="42641"/>
                  </a:cubicBezTo>
                  <a:cubicBezTo>
                    <a:pt x="14343" y="42645"/>
                    <a:pt x="14403" y="42646"/>
                    <a:pt x="14463" y="42646"/>
                  </a:cubicBezTo>
                  <a:cubicBezTo>
                    <a:pt x="14698" y="42646"/>
                    <a:pt x="14933" y="42622"/>
                    <a:pt x="15164" y="42573"/>
                  </a:cubicBezTo>
                  <a:cubicBezTo>
                    <a:pt x="15303" y="42826"/>
                    <a:pt x="15478" y="43057"/>
                    <a:pt x="15684" y="43260"/>
                  </a:cubicBezTo>
                  <a:cubicBezTo>
                    <a:pt x="16253" y="43819"/>
                    <a:pt x="16992" y="44097"/>
                    <a:pt x="17769" y="44097"/>
                  </a:cubicBezTo>
                  <a:cubicBezTo>
                    <a:pt x="18056" y="44097"/>
                    <a:pt x="18349" y="44059"/>
                    <a:pt x="18640" y="43982"/>
                  </a:cubicBezTo>
                  <a:cubicBezTo>
                    <a:pt x="18982" y="44313"/>
                    <a:pt x="19410" y="44542"/>
                    <a:pt x="19877" y="44641"/>
                  </a:cubicBezTo>
                  <a:cubicBezTo>
                    <a:pt x="20181" y="45468"/>
                    <a:pt x="20807" y="46113"/>
                    <a:pt x="21652" y="46396"/>
                  </a:cubicBezTo>
                  <a:cubicBezTo>
                    <a:pt x="21954" y="46497"/>
                    <a:pt x="22270" y="46546"/>
                    <a:pt x="22590" y="46546"/>
                  </a:cubicBezTo>
                  <a:cubicBezTo>
                    <a:pt x="22911" y="46546"/>
                    <a:pt x="23236" y="46497"/>
                    <a:pt x="23556" y="46401"/>
                  </a:cubicBezTo>
                  <a:cubicBezTo>
                    <a:pt x="24081" y="46816"/>
                    <a:pt x="24722" y="47027"/>
                    <a:pt x="25397" y="47027"/>
                  </a:cubicBezTo>
                  <a:cubicBezTo>
                    <a:pt x="25500" y="47027"/>
                    <a:pt x="25604" y="47022"/>
                    <a:pt x="25708" y="47012"/>
                  </a:cubicBezTo>
                  <a:cubicBezTo>
                    <a:pt x="25738" y="47054"/>
                    <a:pt x="25769" y="47094"/>
                    <a:pt x="25799" y="47133"/>
                  </a:cubicBezTo>
                  <a:cubicBezTo>
                    <a:pt x="26326" y="47805"/>
                    <a:pt x="27094" y="48203"/>
                    <a:pt x="27963" y="48252"/>
                  </a:cubicBezTo>
                  <a:cubicBezTo>
                    <a:pt x="28024" y="48255"/>
                    <a:pt x="28084" y="48257"/>
                    <a:pt x="28145" y="48257"/>
                  </a:cubicBezTo>
                  <a:cubicBezTo>
                    <a:pt x="29106" y="48257"/>
                    <a:pt x="30081" y="47831"/>
                    <a:pt x="30856" y="47070"/>
                  </a:cubicBezTo>
                  <a:cubicBezTo>
                    <a:pt x="31034" y="47063"/>
                    <a:pt x="31210" y="47038"/>
                    <a:pt x="31383" y="46997"/>
                  </a:cubicBezTo>
                  <a:cubicBezTo>
                    <a:pt x="31618" y="47191"/>
                    <a:pt x="31887" y="47340"/>
                    <a:pt x="32178" y="47436"/>
                  </a:cubicBezTo>
                  <a:cubicBezTo>
                    <a:pt x="32449" y="47527"/>
                    <a:pt x="32731" y="47572"/>
                    <a:pt x="33015" y="47572"/>
                  </a:cubicBezTo>
                  <a:cubicBezTo>
                    <a:pt x="33137" y="47572"/>
                    <a:pt x="33259" y="47564"/>
                    <a:pt x="33380" y="47547"/>
                  </a:cubicBezTo>
                  <a:cubicBezTo>
                    <a:pt x="33893" y="48077"/>
                    <a:pt x="34581" y="48391"/>
                    <a:pt x="35344" y="48434"/>
                  </a:cubicBezTo>
                  <a:cubicBezTo>
                    <a:pt x="35405" y="48437"/>
                    <a:pt x="35465" y="48439"/>
                    <a:pt x="35526" y="48439"/>
                  </a:cubicBezTo>
                  <a:cubicBezTo>
                    <a:pt x="36200" y="48439"/>
                    <a:pt x="36881" y="48228"/>
                    <a:pt x="37495" y="47840"/>
                  </a:cubicBezTo>
                  <a:cubicBezTo>
                    <a:pt x="37794" y="47977"/>
                    <a:pt x="38115" y="48063"/>
                    <a:pt x="38443" y="48094"/>
                  </a:cubicBezTo>
                  <a:cubicBezTo>
                    <a:pt x="38547" y="48104"/>
                    <a:pt x="38651" y="48109"/>
                    <a:pt x="38755" y="48109"/>
                  </a:cubicBezTo>
                  <a:cubicBezTo>
                    <a:pt x="39031" y="48109"/>
                    <a:pt x="39306" y="48074"/>
                    <a:pt x="39575" y="48007"/>
                  </a:cubicBezTo>
                  <a:cubicBezTo>
                    <a:pt x="40099" y="48643"/>
                    <a:pt x="40849" y="49017"/>
                    <a:pt x="41691" y="49064"/>
                  </a:cubicBezTo>
                  <a:cubicBezTo>
                    <a:pt x="41752" y="49067"/>
                    <a:pt x="41812" y="49069"/>
                    <a:pt x="41873" y="49069"/>
                  </a:cubicBezTo>
                  <a:cubicBezTo>
                    <a:pt x="42727" y="49069"/>
                    <a:pt x="43592" y="48733"/>
                    <a:pt x="44319" y="48123"/>
                  </a:cubicBezTo>
                  <a:cubicBezTo>
                    <a:pt x="44519" y="48169"/>
                    <a:pt x="44723" y="48193"/>
                    <a:pt x="44928" y="48193"/>
                  </a:cubicBezTo>
                  <a:cubicBezTo>
                    <a:pt x="45058" y="48193"/>
                    <a:pt x="45188" y="48183"/>
                    <a:pt x="45317" y="48164"/>
                  </a:cubicBezTo>
                  <a:cubicBezTo>
                    <a:pt x="45598" y="48459"/>
                    <a:pt x="45949" y="48680"/>
                    <a:pt x="46336" y="48808"/>
                  </a:cubicBezTo>
                  <a:cubicBezTo>
                    <a:pt x="46604" y="48897"/>
                    <a:pt x="46883" y="48941"/>
                    <a:pt x="47165" y="48941"/>
                  </a:cubicBezTo>
                  <a:cubicBezTo>
                    <a:pt x="47483" y="48941"/>
                    <a:pt x="47805" y="48885"/>
                    <a:pt x="48118" y="48776"/>
                  </a:cubicBezTo>
                  <a:cubicBezTo>
                    <a:pt x="48283" y="48879"/>
                    <a:pt x="48460" y="48962"/>
                    <a:pt x="48645" y="49024"/>
                  </a:cubicBezTo>
                  <a:cubicBezTo>
                    <a:pt x="48916" y="49113"/>
                    <a:pt x="49198" y="49158"/>
                    <a:pt x="49481" y="49158"/>
                  </a:cubicBezTo>
                  <a:cubicBezTo>
                    <a:pt x="49631" y="49158"/>
                    <a:pt x="49782" y="49145"/>
                    <a:pt x="49930" y="49120"/>
                  </a:cubicBezTo>
                  <a:cubicBezTo>
                    <a:pt x="50190" y="49359"/>
                    <a:pt x="50496" y="49540"/>
                    <a:pt x="50832" y="49650"/>
                  </a:cubicBezTo>
                  <a:cubicBezTo>
                    <a:pt x="51098" y="49739"/>
                    <a:pt x="51375" y="49782"/>
                    <a:pt x="51656" y="49782"/>
                  </a:cubicBezTo>
                  <a:cubicBezTo>
                    <a:pt x="51939" y="49782"/>
                    <a:pt x="52226" y="49738"/>
                    <a:pt x="52506" y="49653"/>
                  </a:cubicBezTo>
                  <a:cubicBezTo>
                    <a:pt x="52942" y="50035"/>
                    <a:pt x="53486" y="50272"/>
                    <a:pt x="54064" y="50330"/>
                  </a:cubicBezTo>
                  <a:cubicBezTo>
                    <a:pt x="54169" y="50342"/>
                    <a:pt x="54276" y="50348"/>
                    <a:pt x="54382" y="50348"/>
                  </a:cubicBezTo>
                  <a:cubicBezTo>
                    <a:pt x="54394" y="50348"/>
                    <a:pt x="54406" y="50348"/>
                    <a:pt x="54417" y="50348"/>
                  </a:cubicBezTo>
                  <a:cubicBezTo>
                    <a:pt x="54522" y="50620"/>
                    <a:pt x="54667" y="50873"/>
                    <a:pt x="54846" y="51104"/>
                  </a:cubicBezTo>
                  <a:cubicBezTo>
                    <a:pt x="55334" y="51729"/>
                    <a:pt x="56045" y="52106"/>
                    <a:pt x="56849" y="52167"/>
                  </a:cubicBezTo>
                  <a:cubicBezTo>
                    <a:pt x="56928" y="52173"/>
                    <a:pt x="57007" y="52176"/>
                    <a:pt x="57087" y="52176"/>
                  </a:cubicBezTo>
                  <a:cubicBezTo>
                    <a:pt x="57350" y="52176"/>
                    <a:pt x="57613" y="52143"/>
                    <a:pt x="57869" y="52078"/>
                  </a:cubicBezTo>
                  <a:cubicBezTo>
                    <a:pt x="58300" y="52580"/>
                    <a:pt x="58880" y="52896"/>
                    <a:pt x="59519" y="53007"/>
                  </a:cubicBezTo>
                  <a:cubicBezTo>
                    <a:pt x="59627" y="53319"/>
                    <a:pt x="59786" y="53610"/>
                    <a:pt x="59988" y="53869"/>
                  </a:cubicBezTo>
                  <a:cubicBezTo>
                    <a:pt x="60478" y="54495"/>
                    <a:pt x="61191" y="54872"/>
                    <a:pt x="61996" y="54934"/>
                  </a:cubicBezTo>
                  <a:cubicBezTo>
                    <a:pt x="62073" y="54939"/>
                    <a:pt x="62149" y="54942"/>
                    <a:pt x="62226" y="54942"/>
                  </a:cubicBezTo>
                  <a:cubicBezTo>
                    <a:pt x="62789" y="54942"/>
                    <a:pt x="63362" y="54787"/>
                    <a:pt x="63892" y="54497"/>
                  </a:cubicBezTo>
                  <a:cubicBezTo>
                    <a:pt x="64132" y="54560"/>
                    <a:pt x="64381" y="54591"/>
                    <a:pt x="64634" y="54591"/>
                  </a:cubicBezTo>
                  <a:cubicBezTo>
                    <a:pt x="65242" y="54591"/>
                    <a:pt x="65870" y="54410"/>
                    <a:pt x="66450" y="54053"/>
                  </a:cubicBezTo>
                  <a:cubicBezTo>
                    <a:pt x="66504" y="54055"/>
                    <a:pt x="66559" y="54057"/>
                    <a:pt x="66613" y="54057"/>
                  </a:cubicBezTo>
                  <a:cubicBezTo>
                    <a:pt x="67535" y="54057"/>
                    <a:pt x="68490" y="53645"/>
                    <a:pt x="69234" y="52889"/>
                  </a:cubicBezTo>
                  <a:cubicBezTo>
                    <a:pt x="69555" y="52563"/>
                    <a:pt x="69823" y="52189"/>
                    <a:pt x="70029" y="51779"/>
                  </a:cubicBezTo>
                  <a:cubicBezTo>
                    <a:pt x="70640" y="51600"/>
                    <a:pt x="71221" y="51249"/>
                    <a:pt x="71714" y="50750"/>
                  </a:cubicBezTo>
                  <a:cubicBezTo>
                    <a:pt x="72291" y="50163"/>
                    <a:pt x="72690" y="49429"/>
                    <a:pt x="72864" y="48670"/>
                  </a:cubicBezTo>
                  <a:cubicBezTo>
                    <a:pt x="73654" y="48343"/>
                    <a:pt x="74350" y="47689"/>
                    <a:pt x="74753" y="46822"/>
                  </a:cubicBezTo>
                  <a:cubicBezTo>
                    <a:pt x="75049" y="46187"/>
                    <a:pt x="75150" y="45521"/>
                    <a:pt x="75058" y="44904"/>
                  </a:cubicBezTo>
                  <a:cubicBezTo>
                    <a:pt x="75147" y="44779"/>
                    <a:pt x="75227" y="44649"/>
                    <a:pt x="75300" y="44514"/>
                  </a:cubicBezTo>
                  <a:cubicBezTo>
                    <a:pt x="76214" y="44239"/>
                    <a:pt x="77042" y="43530"/>
                    <a:pt x="77493" y="42560"/>
                  </a:cubicBezTo>
                  <a:cubicBezTo>
                    <a:pt x="77713" y="42090"/>
                    <a:pt x="77824" y="41601"/>
                    <a:pt x="77830" y="41126"/>
                  </a:cubicBezTo>
                  <a:cubicBezTo>
                    <a:pt x="78208" y="40785"/>
                    <a:pt x="78512" y="40371"/>
                    <a:pt x="78727" y="39911"/>
                  </a:cubicBezTo>
                  <a:cubicBezTo>
                    <a:pt x="78847" y="39653"/>
                    <a:pt x="78937" y="39382"/>
                    <a:pt x="78996" y="39104"/>
                  </a:cubicBezTo>
                  <a:cubicBezTo>
                    <a:pt x="79406" y="38901"/>
                    <a:pt x="79778" y="38628"/>
                    <a:pt x="80098" y="38302"/>
                  </a:cubicBezTo>
                  <a:cubicBezTo>
                    <a:pt x="81495" y="36883"/>
                    <a:pt x="81761" y="34717"/>
                    <a:pt x="80704" y="33369"/>
                  </a:cubicBezTo>
                  <a:cubicBezTo>
                    <a:pt x="80667" y="33322"/>
                    <a:pt x="80628" y="33275"/>
                    <a:pt x="80586" y="33229"/>
                  </a:cubicBezTo>
                  <a:cubicBezTo>
                    <a:pt x="80618" y="32752"/>
                    <a:pt x="80545" y="32286"/>
                    <a:pt x="80372" y="31871"/>
                  </a:cubicBezTo>
                  <a:cubicBezTo>
                    <a:pt x="82112" y="23305"/>
                    <a:pt x="68306" y="15335"/>
                    <a:pt x="53965" y="7895"/>
                  </a:cubicBezTo>
                  <a:cubicBezTo>
                    <a:pt x="53753" y="7785"/>
                    <a:pt x="53539" y="7676"/>
                    <a:pt x="53323" y="7567"/>
                  </a:cubicBezTo>
                  <a:lnTo>
                    <a:pt x="53101" y="7457"/>
                  </a:lnTo>
                  <a:cubicBezTo>
                    <a:pt x="52958" y="7385"/>
                    <a:pt x="52813" y="7313"/>
                    <a:pt x="52671" y="7246"/>
                  </a:cubicBezTo>
                  <a:lnTo>
                    <a:pt x="51728" y="6799"/>
                  </a:lnTo>
                  <a:cubicBezTo>
                    <a:pt x="51595" y="6736"/>
                    <a:pt x="51460" y="6673"/>
                    <a:pt x="51327" y="6613"/>
                  </a:cubicBezTo>
                  <a:lnTo>
                    <a:pt x="51041" y="6482"/>
                  </a:lnTo>
                  <a:cubicBezTo>
                    <a:pt x="50905" y="6421"/>
                    <a:pt x="50768" y="6361"/>
                    <a:pt x="50632" y="6299"/>
                  </a:cubicBezTo>
                  <a:lnTo>
                    <a:pt x="49645" y="5871"/>
                  </a:lnTo>
                  <a:cubicBezTo>
                    <a:pt x="49482" y="5802"/>
                    <a:pt x="49317" y="5732"/>
                    <a:pt x="49151" y="5663"/>
                  </a:cubicBezTo>
                  <a:lnTo>
                    <a:pt x="48938" y="5574"/>
                  </a:lnTo>
                  <a:cubicBezTo>
                    <a:pt x="48703" y="5478"/>
                    <a:pt x="48468" y="5382"/>
                    <a:pt x="48236" y="5289"/>
                  </a:cubicBezTo>
                  <a:lnTo>
                    <a:pt x="48015" y="5202"/>
                  </a:lnTo>
                  <a:cubicBezTo>
                    <a:pt x="47847" y="5136"/>
                    <a:pt x="47678" y="5070"/>
                    <a:pt x="47508" y="5004"/>
                  </a:cubicBezTo>
                  <a:lnTo>
                    <a:pt x="46779" y="4724"/>
                  </a:lnTo>
                  <a:lnTo>
                    <a:pt x="43022" y="3419"/>
                  </a:lnTo>
                  <a:cubicBezTo>
                    <a:pt x="42821" y="3356"/>
                    <a:pt x="42619" y="3292"/>
                    <a:pt x="42419" y="3230"/>
                  </a:cubicBezTo>
                  <a:lnTo>
                    <a:pt x="41541" y="2961"/>
                  </a:lnTo>
                  <a:lnTo>
                    <a:pt x="37435" y="1848"/>
                  </a:lnTo>
                  <a:cubicBezTo>
                    <a:pt x="36571" y="1639"/>
                    <a:pt x="35701" y="1442"/>
                    <a:pt x="34852" y="1267"/>
                  </a:cubicBezTo>
                  <a:lnTo>
                    <a:pt x="33942" y="1086"/>
                  </a:lnTo>
                  <a:cubicBezTo>
                    <a:pt x="33756" y="1050"/>
                    <a:pt x="33571" y="1015"/>
                    <a:pt x="33382" y="979"/>
                  </a:cubicBezTo>
                  <a:lnTo>
                    <a:pt x="33197" y="947"/>
                  </a:lnTo>
                  <a:cubicBezTo>
                    <a:pt x="33009" y="912"/>
                    <a:pt x="32822" y="879"/>
                    <a:pt x="32637" y="846"/>
                  </a:cubicBezTo>
                  <a:lnTo>
                    <a:pt x="32469" y="818"/>
                  </a:lnTo>
                  <a:cubicBezTo>
                    <a:pt x="32273" y="785"/>
                    <a:pt x="32077" y="752"/>
                    <a:pt x="31882" y="720"/>
                  </a:cubicBezTo>
                  <a:lnTo>
                    <a:pt x="31776" y="703"/>
                  </a:lnTo>
                  <a:cubicBezTo>
                    <a:pt x="30601" y="515"/>
                    <a:pt x="29443" y="363"/>
                    <a:pt x="28334" y="250"/>
                  </a:cubicBezTo>
                  <a:cubicBezTo>
                    <a:pt x="28117" y="229"/>
                    <a:pt x="27899" y="207"/>
                    <a:pt x="27684" y="189"/>
                  </a:cubicBezTo>
                  <a:lnTo>
                    <a:pt x="27625" y="184"/>
                  </a:lnTo>
                  <a:cubicBezTo>
                    <a:pt x="27415" y="166"/>
                    <a:pt x="27205" y="149"/>
                    <a:pt x="26983" y="131"/>
                  </a:cubicBezTo>
                  <a:lnTo>
                    <a:pt x="26932" y="128"/>
                  </a:lnTo>
                  <a:cubicBezTo>
                    <a:pt x="26720" y="111"/>
                    <a:pt x="26506" y="97"/>
                    <a:pt x="26273" y="83"/>
                  </a:cubicBezTo>
                  <a:cubicBezTo>
                    <a:pt x="25366" y="28"/>
                    <a:pt x="24494" y="1"/>
                    <a:pt x="23657" y="1"/>
                  </a:cubicBezTo>
                  <a:close/>
                </a:path>
              </a:pathLst>
            </a:custGeom>
            <a:solidFill>
              <a:srgbClr val="1D1E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47"/>
            <p:cNvSpPr/>
            <p:nvPr/>
          </p:nvSpPr>
          <p:spPr>
            <a:xfrm>
              <a:off x="4803675" y="1255525"/>
              <a:ext cx="2075375" cy="1398900"/>
            </a:xfrm>
            <a:custGeom>
              <a:avLst/>
              <a:gdLst/>
              <a:ahLst/>
              <a:cxnLst/>
              <a:rect l="l" t="t" r="r" b="b"/>
              <a:pathLst>
                <a:path w="83015" h="55956" extrusionOk="0">
                  <a:moveTo>
                    <a:pt x="24131" y="1016"/>
                  </a:moveTo>
                  <a:cubicBezTo>
                    <a:pt x="24962" y="1016"/>
                    <a:pt x="25829" y="1043"/>
                    <a:pt x="26732" y="1098"/>
                  </a:cubicBezTo>
                  <a:cubicBezTo>
                    <a:pt x="26963" y="1112"/>
                    <a:pt x="27175" y="1125"/>
                    <a:pt x="27387" y="1141"/>
                  </a:cubicBezTo>
                  <a:lnTo>
                    <a:pt x="27436" y="1145"/>
                  </a:lnTo>
                  <a:cubicBezTo>
                    <a:pt x="27655" y="1161"/>
                    <a:pt x="27863" y="1179"/>
                    <a:pt x="28073" y="1197"/>
                  </a:cubicBezTo>
                  <a:lnTo>
                    <a:pt x="28129" y="1202"/>
                  </a:lnTo>
                  <a:cubicBezTo>
                    <a:pt x="28342" y="1221"/>
                    <a:pt x="28557" y="1241"/>
                    <a:pt x="28774" y="1264"/>
                  </a:cubicBezTo>
                  <a:cubicBezTo>
                    <a:pt x="29874" y="1374"/>
                    <a:pt x="31022" y="1525"/>
                    <a:pt x="32186" y="1712"/>
                  </a:cubicBezTo>
                  <a:lnTo>
                    <a:pt x="32291" y="1728"/>
                  </a:lnTo>
                  <a:cubicBezTo>
                    <a:pt x="32484" y="1760"/>
                    <a:pt x="32679" y="1793"/>
                    <a:pt x="32874" y="1825"/>
                  </a:cubicBezTo>
                  <a:lnTo>
                    <a:pt x="33779" y="1986"/>
                  </a:lnTo>
                  <a:cubicBezTo>
                    <a:pt x="33967" y="2022"/>
                    <a:pt x="34150" y="2056"/>
                    <a:pt x="34331" y="2091"/>
                  </a:cubicBezTo>
                  <a:lnTo>
                    <a:pt x="35239" y="2272"/>
                  </a:lnTo>
                  <a:cubicBezTo>
                    <a:pt x="36083" y="2446"/>
                    <a:pt x="36946" y="2641"/>
                    <a:pt x="37791" y="2846"/>
                  </a:cubicBezTo>
                  <a:lnTo>
                    <a:pt x="41883" y="3954"/>
                  </a:lnTo>
                  <a:lnTo>
                    <a:pt x="42756" y="4221"/>
                  </a:lnTo>
                  <a:lnTo>
                    <a:pt x="47087" y="5707"/>
                  </a:lnTo>
                  <a:lnTo>
                    <a:pt x="48534" y="6267"/>
                  </a:lnTo>
                  <a:cubicBezTo>
                    <a:pt x="48765" y="6360"/>
                    <a:pt x="49000" y="6454"/>
                    <a:pt x="49231" y="6549"/>
                  </a:cubicBezTo>
                  <a:lnTo>
                    <a:pt x="50915" y="7270"/>
                  </a:lnTo>
                  <a:cubicBezTo>
                    <a:pt x="51050" y="7330"/>
                    <a:pt x="51185" y="7390"/>
                    <a:pt x="51320" y="7452"/>
                  </a:cubicBezTo>
                  <a:lnTo>
                    <a:pt x="53583" y="8527"/>
                  </a:lnTo>
                  <a:cubicBezTo>
                    <a:pt x="53798" y="8635"/>
                    <a:pt x="54010" y="8742"/>
                    <a:pt x="54219" y="8853"/>
                  </a:cubicBezTo>
                  <a:cubicBezTo>
                    <a:pt x="68364" y="16191"/>
                    <a:pt x="82036" y="24043"/>
                    <a:pt x="80362" y="32275"/>
                  </a:cubicBezTo>
                  <a:lnTo>
                    <a:pt x="80332" y="32429"/>
                  </a:lnTo>
                  <a:lnTo>
                    <a:pt x="80393" y="32572"/>
                  </a:lnTo>
                  <a:cubicBezTo>
                    <a:pt x="80534" y="32911"/>
                    <a:pt x="80595" y="33303"/>
                    <a:pt x="80570" y="33702"/>
                  </a:cubicBezTo>
                  <a:lnTo>
                    <a:pt x="80556" y="33916"/>
                  </a:lnTo>
                  <a:lnTo>
                    <a:pt x="80698" y="34073"/>
                  </a:lnTo>
                  <a:cubicBezTo>
                    <a:pt x="80732" y="34111"/>
                    <a:pt x="80764" y="34149"/>
                    <a:pt x="80794" y="34188"/>
                  </a:cubicBezTo>
                  <a:cubicBezTo>
                    <a:pt x="81696" y="35338"/>
                    <a:pt x="81447" y="37211"/>
                    <a:pt x="80226" y="38449"/>
                  </a:cubicBezTo>
                  <a:cubicBezTo>
                    <a:pt x="79947" y="38737"/>
                    <a:pt x="79620" y="38974"/>
                    <a:pt x="79262" y="39154"/>
                  </a:cubicBezTo>
                  <a:lnTo>
                    <a:pt x="79039" y="39264"/>
                  </a:lnTo>
                  <a:lnTo>
                    <a:pt x="78989" y="39507"/>
                  </a:lnTo>
                  <a:cubicBezTo>
                    <a:pt x="78940" y="39747"/>
                    <a:pt x="78862" y="39980"/>
                    <a:pt x="78758" y="40202"/>
                  </a:cubicBezTo>
                  <a:cubicBezTo>
                    <a:pt x="78572" y="40601"/>
                    <a:pt x="78308" y="40959"/>
                    <a:pt x="77981" y="41254"/>
                  </a:cubicBezTo>
                  <a:lnTo>
                    <a:pt x="77817" y="41403"/>
                  </a:lnTo>
                  <a:lnTo>
                    <a:pt x="77814" y="41626"/>
                  </a:lnTo>
                  <a:cubicBezTo>
                    <a:pt x="77809" y="42036"/>
                    <a:pt x="77712" y="42449"/>
                    <a:pt x="77526" y="42850"/>
                  </a:cubicBezTo>
                  <a:cubicBezTo>
                    <a:pt x="77146" y="43664"/>
                    <a:pt x="76444" y="44292"/>
                    <a:pt x="75645" y="44533"/>
                  </a:cubicBezTo>
                  <a:lnTo>
                    <a:pt x="75443" y="44593"/>
                  </a:lnTo>
                  <a:lnTo>
                    <a:pt x="75344" y="44778"/>
                  </a:lnTo>
                  <a:cubicBezTo>
                    <a:pt x="75281" y="44896"/>
                    <a:pt x="75211" y="45007"/>
                    <a:pt x="75135" y="45115"/>
                  </a:cubicBezTo>
                  <a:lnTo>
                    <a:pt x="75016" y="45281"/>
                  </a:lnTo>
                  <a:lnTo>
                    <a:pt x="75046" y="45484"/>
                  </a:lnTo>
                  <a:cubicBezTo>
                    <a:pt x="75123" y="46013"/>
                    <a:pt x="75033" y="46576"/>
                    <a:pt x="74782" y="47113"/>
                  </a:cubicBezTo>
                  <a:cubicBezTo>
                    <a:pt x="74446" y="47838"/>
                    <a:pt x="73854" y="48420"/>
                    <a:pt x="73160" y="48707"/>
                  </a:cubicBezTo>
                  <a:lnTo>
                    <a:pt x="72918" y="48805"/>
                  </a:lnTo>
                  <a:lnTo>
                    <a:pt x="72860" y="49062"/>
                  </a:lnTo>
                  <a:cubicBezTo>
                    <a:pt x="72703" y="49738"/>
                    <a:pt x="72342" y="50391"/>
                    <a:pt x="71842" y="50898"/>
                  </a:cubicBezTo>
                  <a:cubicBezTo>
                    <a:pt x="71417" y="51330"/>
                    <a:pt x="70910" y="51641"/>
                    <a:pt x="70377" y="51797"/>
                  </a:cubicBezTo>
                  <a:lnTo>
                    <a:pt x="70163" y="51858"/>
                  </a:lnTo>
                  <a:lnTo>
                    <a:pt x="70064" y="52058"/>
                  </a:lnTo>
                  <a:cubicBezTo>
                    <a:pt x="69883" y="52419"/>
                    <a:pt x="69646" y="52749"/>
                    <a:pt x="69361" y="53037"/>
                  </a:cubicBezTo>
                  <a:cubicBezTo>
                    <a:pt x="68719" y="53690"/>
                    <a:pt x="67895" y="54054"/>
                    <a:pt x="67096" y="54054"/>
                  </a:cubicBezTo>
                  <a:cubicBezTo>
                    <a:pt x="67053" y="54054"/>
                    <a:pt x="67010" y="54052"/>
                    <a:pt x="66967" y="54050"/>
                  </a:cubicBezTo>
                  <a:lnTo>
                    <a:pt x="66809" y="54042"/>
                  </a:lnTo>
                  <a:lnTo>
                    <a:pt x="66675" y="54125"/>
                  </a:lnTo>
                  <a:cubicBezTo>
                    <a:pt x="66177" y="54431"/>
                    <a:pt x="65644" y="54588"/>
                    <a:pt x="65127" y="54588"/>
                  </a:cubicBezTo>
                  <a:cubicBezTo>
                    <a:pt x="64917" y="54588"/>
                    <a:pt x="64711" y="54562"/>
                    <a:pt x="64510" y="54510"/>
                  </a:cubicBezTo>
                  <a:lnTo>
                    <a:pt x="64314" y="54459"/>
                  </a:lnTo>
                  <a:lnTo>
                    <a:pt x="64136" y="54556"/>
                  </a:lnTo>
                  <a:cubicBezTo>
                    <a:pt x="63678" y="54808"/>
                    <a:pt x="63189" y="54939"/>
                    <a:pt x="62718" y="54939"/>
                  </a:cubicBezTo>
                  <a:cubicBezTo>
                    <a:pt x="62653" y="54939"/>
                    <a:pt x="62589" y="54936"/>
                    <a:pt x="62524" y="54931"/>
                  </a:cubicBezTo>
                  <a:cubicBezTo>
                    <a:pt x="61862" y="54881"/>
                    <a:pt x="61278" y="54572"/>
                    <a:pt x="60877" y="54059"/>
                  </a:cubicBezTo>
                  <a:cubicBezTo>
                    <a:pt x="60709" y="53844"/>
                    <a:pt x="60579" y="53603"/>
                    <a:pt x="60490" y="53345"/>
                  </a:cubicBezTo>
                  <a:lnTo>
                    <a:pt x="60391" y="53062"/>
                  </a:lnTo>
                  <a:lnTo>
                    <a:pt x="60096" y="53010"/>
                  </a:lnTo>
                  <a:cubicBezTo>
                    <a:pt x="59559" y="52917"/>
                    <a:pt x="59090" y="52655"/>
                    <a:pt x="58744" y="52251"/>
                  </a:cubicBezTo>
                  <a:lnTo>
                    <a:pt x="58540" y="52013"/>
                  </a:lnTo>
                  <a:lnTo>
                    <a:pt x="58235" y="52089"/>
                  </a:lnTo>
                  <a:cubicBezTo>
                    <a:pt x="58016" y="52145"/>
                    <a:pt x="57791" y="52173"/>
                    <a:pt x="57566" y="52173"/>
                  </a:cubicBezTo>
                  <a:cubicBezTo>
                    <a:pt x="57503" y="52173"/>
                    <a:pt x="57440" y="52171"/>
                    <a:pt x="57377" y="52166"/>
                  </a:cubicBezTo>
                  <a:cubicBezTo>
                    <a:pt x="56716" y="52115"/>
                    <a:pt x="56133" y="51805"/>
                    <a:pt x="55734" y="51295"/>
                  </a:cubicBezTo>
                  <a:cubicBezTo>
                    <a:pt x="55586" y="51105"/>
                    <a:pt x="55467" y="50894"/>
                    <a:pt x="55381" y="50669"/>
                  </a:cubicBezTo>
                  <a:lnTo>
                    <a:pt x="55254" y="50338"/>
                  </a:lnTo>
                  <a:lnTo>
                    <a:pt x="54900" y="50344"/>
                  </a:lnTo>
                  <a:cubicBezTo>
                    <a:pt x="54887" y="50344"/>
                    <a:pt x="54875" y="50344"/>
                    <a:pt x="54863" y="50344"/>
                  </a:cubicBezTo>
                  <a:cubicBezTo>
                    <a:pt x="54777" y="50344"/>
                    <a:pt x="54691" y="50340"/>
                    <a:pt x="54606" y="50331"/>
                  </a:cubicBezTo>
                  <a:cubicBezTo>
                    <a:pt x="54133" y="50282"/>
                    <a:pt x="53688" y="50088"/>
                    <a:pt x="53330" y="49775"/>
                  </a:cubicBezTo>
                  <a:lnTo>
                    <a:pt x="53117" y="49589"/>
                  </a:lnTo>
                  <a:lnTo>
                    <a:pt x="52847" y="49671"/>
                  </a:lnTo>
                  <a:cubicBezTo>
                    <a:pt x="52612" y="49742"/>
                    <a:pt x="52376" y="49778"/>
                    <a:pt x="52145" y="49778"/>
                  </a:cubicBezTo>
                  <a:cubicBezTo>
                    <a:pt x="51916" y="49778"/>
                    <a:pt x="51692" y="49742"/>
                    <a:pt x="51480" y="49671"/>
                  </a:cubicBezTo>
                  <a:cubicBezTo>
                    <a:pt x="51213" y="49583"/>
                    <a:pt x="50970" y="49440"/>
                    <a:pt x="50764" y="49251"/>
                  </a:cubicBezTo>
                  <a:lnTo>
                    <a:pt x="50582" y="49083"/>
                  </a:lnTo>
                  <a:lnTo>
                    <a:pt x="50337" y="49122"/>
                  </a:lnTo>
                  <a:cubicBezTo>
                    <a:pt x="50214" y="49143"/>
                    <a:pt x="50091" y="49154"/>
                    <a:pt x="49968" y="49154"/>
                  </a:cubicBezTo>
                  <a:cubicBezTo>
                    <a:pt x="49740" y="49154"/>
                    <a:pt x="49513" y="49118"/>
                    <a:pt x="49295" y="49046"/>
                  </a:cubicBezTo>
                  <a:cubicBezTo>
                    <a:pt x="49148" y="48997"/>
                    <a:pt x="49006" y="48931"/>
                    <a:pt x="48874" y="48850"/>
                  </a:cubicBezTo>
                  <a:lnTo>
                    <a:pt x="48668" y="48722"/>
                  </a:lnTo>
                  <a:lnTo>
                    <a:pt x="48440" y="48801"/>
                  </a:lnTo>
                  <a:cubicBezTo>
                    <a:pt x="48177" y="48892"/>
                    <a:pt x="47911" y="48937"/>
                    <a:pt x="47652" y="48937"/>
                  </a:cubicBezTo>
                  <a:cubicBezTo>
                    <a:pt x="47423" y="48937"/>
                    <a:pt x="47199" y="48902"/>
                    <a:pt x="46986" y="48830"/>
                  </a:cubicBezTo>
                  <a:cubicBezTo>
                    <a:pt x="46676" y="48729"/>
                    <a:pt x="46397" y="48553"/>
                    <a:pt x="46172" y="48318"/>
                  </a:cubicBezTo>
                  <a:lnTo>
                    <a:pt x="45999" y="48128"/>
                  </a:lnTo>
                  <a:lnTo>
                    <a:pt x="45739" y="48164"/>
                  </a:lnTo>
                  <a:cubicBezTo>
                    <a:pt x="45634" y="48179"/>
                    <a:pt x="45528" y="48187"/>
                    <a:pt x="45422" y="48187"/>
                  </a:cubicBezTo>
                  <a:cubicBezTo>
                    <a:pt x="45256" y="48187"/>
                    <a:pt x="45091" y="48168"/>
                    <a:pt x="44930" y="48131"/>
                  </a:cubicBezTo>
                  <a:lnTo>
                    <a:pt x="44682" y="48073"/>
                  </a:lnTo>
                  <a:lnTo>
                    <a:pt x="44486" y="48237"/>
                  </a:lnTo>
                  <a:cubicBezTo>
                    <a:pt x="43848" y="48774"/>
                    <a:pt x="43096" y="49065"/>
                    <a:pt x="42368" y="49065"/>
                  </a:cubicBezTo>
                  <a:cubicBezTo>
                    <a:pt x="42316" y="49065"/>
                    <a:pt x="42265" y="49063"/>
                    <a:pt x="42214" y="49060"/>
                  </a:cubicBezTo>
                  <a:cubicBezTo>
                    <a:pt x="41519" y="49022"/>
                    <a:pt x="40895" y="48711"/>
                    <a:pt x="40461" y="48186"/>
                  </a:cubicBezTo>
                  <a:lnTo>
                    <a:pt x="40258" y="47940"/>
                  </a:lnTo>
                  <a:lnTo>
                    <a:pt x="39948" y="48017"/>
                  </a:lnTo>
                  <a:cubicBezTo>
                    <a:pt x="39720" y="48075"/>
                    <a:pt x="39485" y="48104"/>
                    <a:pt x="39250" y="48104"/>
                  </a:cubicBezTo>
                  <a:cubicBezTo>
                    <a:pt x="39163" y="48104"/>
                    <a:pt x="39076" y="48100"/>
                    <a:pt x="38989" y="48092"/>
                  </a:cubicBezTo>
                  <a:cubicBezTo>
                    <a:pt x="38716" y="48066"/>
                    <a:pt x="38450" y="47994"/>
                    <a:pt x="38201" y="47881"/>
                  </a:cubicBezTo>
                  <a:lnTo>
                    <a:pt x="37950" y="47768"/>
                  </a:lnTo>
                  <a:lnTo>
                    <a:pt x="37716" y="47914"/>
                  </a:lnTo>
                  <a:cubicBezTo>
                    <a:pt x="37178" y="48256"/>
                    <a:pt x="36598" y="48435"/>
                    <a:pt x="36024" y="48435"/>
                  </a:cubicBezTo>
                  <a:cubicBezTo>
                    <a:pt x="35971" y="48435"/>
                    <a:pt x="35919" y="48433"/>
                    <a:pt x="35867" y="48430"/>
                  </a:cubicBezTo>
                  <a:cubicBezTo>
                    <a:pt x="35231" y="48394"/>
                    <a:pt x="34669" y="48141"/>
                    <a:pt x="34239" y="47696"/>
                  </a:cubicBezTo>
                  <a:lnTo>
                    <a:pt x="34060" y="47512"/>
                  </a:lnTo>
                  <a:lnTo>
                    <a:pt x="33805" y="47546"/>
                  </a:lnTo>
                  <a:cubicBezTo>
                    <a:pt x="33706" y="47560"/>
                    <a:pt x="33607" y="47567"/>
                    <a:pt x="33508" y="47567"/>
                  </a:cubicBezTo>
                  <a:cubicBezTo>
                    <a:pt x="33279" y="47567"/>
                    <a:pt x="33051" y="47530"/>
                    <a:pt x="32832" y="47457"/>
                  </a:cubicBezTo>
                  <a:cubicBezTo>
                    <a:pt x="32602" y="47381"/>
                    <a:pt x="32387" y="47262"/>
                    <a:pt x="32199" y="47108"/>
                  </a:cubicBezTo>
                  <a:lnTo>
                    <a:pt x="32006" y="46949"/>
                  </a:lnTo>
                  <a:lnTo>
                    <a:pt x="31761" y="47006"/>
                  </a:lnTo>
                  <a:cubicBezTo>
                    <a:pt x="31619" y="47039"/>
                    <a:pt x="31473" y="47059"/>
                    <a:pt x="31327" y="47065"/>
                  </a:cubicBezTo>
                  <a:lnTo>
                    <a:pt x="31132" y="47073"/>
                  </a:lnTo>
                  <a:lnTo>
                    <a:pt x="30993" y="47211"/>
                  </a:lnTo>
                  <a:cubicBezTo>
                    <a:pt x="30316" y="47876"/>
                    <a:pt x="29471" y="48253"/>
                    <a:pt x="28644" y="48253"/>
                  </a:cubicBezTo>
                  <a:cubicBezTo>
                    <a:pt x="28591" y="48253"/>
                    <a:pt x="28538" y="48251"/>
                    <a:pt x="28486" y="48248"/>
                  </a:cubicBezTo>
                  <a:cubicBezTo>
                    <a:pt x="27764" y="48207"/>
                    <a:pt x="27128" y="47878"/>
                    <a:pt x="26692" y="47325"/>
                  </a:cubicBezTo>
                  <a:cubicBezTo>
                    <a:pt x="26666" y="47292"/>
                    <a:pt x="26642" y="47258"/>
                    <a:pt x="26618" y="47224"/>
                  </a:cubicBezTo>
                  <a:lnTo>
                    <a:pt x="26447" y="46983"/>
                  </a:lnTo>
                  <a:lnTo>
                    <a:pt x="26153" y="47010"/>
                  </a:lnTo>
                  <a:cubicBezTo>
                    <a:pt x="26065" y="47019"/>
                    <a:pt x="25977" y="47023"/>
                    <a:pt x="25891" y="47023"/>
                  </a:cubicBezTo>
                  <a:cubicBezTo>
                    <a:pt x="25323" y="47023"/>
                    <a:pt x="24789" y="46843"/>
                    <a:pt x="24363" y="46506"/>
                  </a:cubicBezTo>
                  <a:lnTo>
                    <a:pt x="24155" y="46343"/>
                  </a:lnTo>
                  <a:lnTo>
                    <a:pt x="23901" y="46419"/>
                  </a:lnTo>
                  <a:cubicBezTo>
                    <a:pt x="23626" y="46501"/>
                    <a:pt x="23351" y="46542"/>
                    <a:pt x="23082" y="46542"/>
                  </a:cubicBezTo>
                  <a:cubicBezTo>
                    <a:pt x="22814" y="46542"/>
                    <a:pt x="22552" y="46501"/>
                    <a:pt x="22305" y="46419"/>
                  </a:cubicBezTo>
                  <a:cubicBezTo>
                    <a:pt x="21625" y="46191"/>
                    <a:pt x="21106" y="45678"/>
                    <a:pt x="20845" y="44970"/>
                  </a:cubicBezTo>
                  <a:lnTo>
                    <a:pt x="20748" y="44707"/>
                  </a:lnTo>
                  <a:lnTo>
                    <a:pt x="20474" y="44649"/>
                  </a:lnTo>
                  <a:cubicBezTo>
                    <a:pt x="20398" y="44633"/>
                    <a:pt x="20324" y="44612"/>
                    <a:pt x="20252" y="44588"/>
                  </a:cubicBezTo>
                  <a:cubicBezTo>
                    <a:pt x="19964" y="44494"/>
                    <a:pt x="19704" y="44335"/>
                    <a:pt x="19487" y="44125"/>
                  </a:cubicBezTo>
                  <a:lnTo>
                    <a:pt x="19281" y="43923"/>
                  </a:lnTo>
                  <a:lnTo>
                    <a:pt x="19003" y="43996"/>
                  </a:lnTo>
                  <a:cubicBezTo>
                    <a:pt x="18750" y="44062"/>
                    <a:pt x="18500" y="44095"/>
                    <a:pt x="18257" y="44095"/>
                  </a:cubicBezTo>
                  <a:cubicBezTo>
                    <a:pt x="17600" y="44095"/>
                    <a:pt x="16995" y="43857"/>
                    <a:pt x="16532" y="43403"/>
                  </a:cubicBezTo>
                  <a:cubicBezTo>
                    <a:pt x="16361" y="43234"/>
                    <a:pt x="16216" y="43043"/>
                    <a:pt x="16102" y="42833"/>
                  </a:cubicBezTo>
                  <a:lnTo>
                    <a:pt x="15921" y="42503"/>
                  </a:lnTo>
                  <a:lnTo>
                    <a:pt x="15552" y="42580"/>
                  </a:lnTo>
                  <a:cubicBezTo>
                    <a:pt x="15358" y="42622"/>
                    <a:pt x="15160" y="42644"/>
                    <a:pt x="14961" y="42644"/>
                  </a:cubicBezTo>
                  <a:cubicBezTo>
                    <a:pt x="14909" y="42644"/>
                    <a:pt x="14856" y="42642"/>
                    <a:pt x="14804" y="42639"/>
                  </a:cubicBezTo>
                  <a:cubicBezTo>
                    <a:pt x="14083" y="42599"/>
                    <a:pt x="13446" y="42270"/>
                    <a:pt x="13010" y="41714"/>
                  </a:cubicBezTo>
                  <a:cubicBezTo>
                    <a:pt x="12857" y="41517"/>
                    <a:pt x="12732" y="41298"/>
                    <a:pt x="12642" y="41066"/>
                  </a:cubicBezTo>
                  <a:lnTo>
                    <a:pt x="12514" y="40741"/>
                  </a:lnTo>
                  <a:lnTo>
                    <a:pt x="12165" y="40744"/>
                  </a:lnTo>
                  <a:lnTo>
                    <a:pt x="12145" y="40744"/>
                  </a:lnTo>
                  <a:cubicBezTo>
                    <a:pt x="11365" y="40744"/>
                    <a:pt x="10676" y="40414"/>
                    <a:pt x="10206" y="39814"/>
                  </a:cubicBezTo>
                  <a:cubicBezTo>
                    <a:pt x="10151" y="39744"/>
                    <a:pt x="10100" y="39671"/>
                    <a:pt x="10053" y="39595"/>
                  </a:cubicBezTo>
                  <a:lnTo>
                    <a:pt x="9890" y="39334"/>
                  </a:lnTo>
                  <a:lnTo>
                    <a:pt x="9583" y="39357"/>
                  </a:lnTo>
                  <a:cubicBezTo>
                    <a:pt x="9516" y="39362"/>
                    <a:pt x="9449" y="39364"/>
                    <a:pt x="9382" y="39364"/>
                  </a:cubicBezTo>
                  <a:cubicBezTo>
                    <a:pt x="8961" y="39364"/>
                    <a:pt x="8555" y="39267"/>
                    <a:pt x="8196" y="39078"/>
                  </a:cubicBezTo>
                  <a:cubicBezTo>
                    <a:pt x="8146" y="39052"/>
                    <a:pt x="8096" y="39023"/>
                    <a:pt x="8049" y="38993"/>
                  </a:cubicBezTo>
                  <a:cubicBezTo>
                    <a:pt x="7437" y="38611"/>
                    <a:pt x="7029" y="37977"/>
                    <a:pt x="6900" y="37207"/>
                  </a:cubicBezTo>
                  <a:cubicBezTo>
                    <a:pt x="6830" y="36790"/>
                    <a:pt x="6845" y="36350"/>
                    <a:pt x="6947" y="35900"/>
                  </a:cubicBezTo>
                  <a:lnTo>
                    <a:pt x="6977" y="35537"/>
                  </a:lnTo>
                  <a:lnTo>
                    <a:pt x="6699" y="35341"/>
                  </a:lnTo>
                  <a:cubicBezTo>
                    <a:pt x="6152" y="34957"/>
                    <a:pt x="5784" y="34351"/>
                    <a:pt x="5663" y="33635"/>
                  </a:cubicBezTo>
                  <a:cubicBezTo>
                    <a:pt x="5645" y="33523"/>
                    <a:pt x="5632" y="33411"/>
                    <a:pt x="5626" y="33298"/>
                  </a:cubicBezTo>
                  <a:lnTo>
                    <a:pt x="5608" y="32954"/>
                  </a:lnTo>
                  <a:lnTo>
                    <a:pt x="5281" y="32846"/>
                  </a:lnTo>
                  <a:cubicBezTo>
                    <a:pt x="5132" y="32795"/>
                    <a:pt x="4989" y="32731"/>
                    <a:pt x="4853" y="32652"/>
                  </a:cubicBezTo>
                  <a:cubicBezTo>
                    <a:pt x="4204" y="32288"/>
                    <a:pt x="3771" y="31641"/>
                    <a:pt x="3635" y="30830"/>
                  </a:cubicBezTo>
                  <a:cubicBezTo>
                    <a:pt x="3615" y="30705"/>
                    <a:pt x="3602" y="30579"/>
                    <a:pt x="3596" y="30453"/>
                  </a:cubicBezTo>
                  <a:lnTo>
                    <a:pt x="3587" y="30214"/>
                  </a:lnTo>
                  <a:lnTo>
                    <a:pt x="3397" y="30069"/>
                  </a:lnTo>
                  <a:cubicBezTo>
                    <a:pt x="2867" y="29666"/>
                    <a:pt x="2542" y="29016"/>
                    <a:pt x="2502" y="28285"/>
                  </a:cubicBezTo>
                  <a:cubicBezTo>
                    <a:pt x="2487" y="27982"/>
                    <a:pt x="2517" y="27676"/>
                    <a:pt x="2590" y="27381"/>
                  </a:cubicBezTo>
                  <a:lnTo>
                    <a:pt x="2662" y="27085"/>
                  </a:lnTo>
                  <a:lnTo>
                    <a:pt x="2436" y="26881"/>
                  </a:lnTo>
                  <a:cubicBezTo>
                    <a:pt x="1128" y="25709"/>
                    <a:pt x="1063" y="23553"/>
                    <a:pt x="2281" y="21755"/>
                  </a:cubicBezTo>
                  <a:cubicBezTo>
                    <a:pt x="2470" y="21476"/>
                    <a:pt x="2685" y="21217"/>
                    <a:pt x="2926" y="20980"/>
                  </a:cubicBezTo>
                  <a:lnTo>
                    <a:pt x="3106" y="20803"/>
                  </a:lnTo>
                  <a:lnTo>
                    <a:pt x="3073" y="20552"/>
                  </a:lnTo>
                  <a:cubicBezTo>
                    <a:pt x="2966" y="19728"/>
                    <a:pt x="3199" y="18817"/>
                    <a:pt x="3718" y="18053"/>
                  </a:cubicBezTo>
                  <a:cubicBezTo>
                    <a:pt x="3904" y="17778"/>
                    <a:pt x="4123" y="17526"/>
                    <a:pt x="4373" y="17305"/>
                  </a:cubicBezTo>
                  <a:lnTo>
                    <a:pt x="4590" y="17112"/>
                  </a:lnTo>
                  <a:lnTo>
                    <a:pt x="4533" y="16827"/>
                  </a:lnTo>
                  <a:cubicBezTo>
                    <a:pt x="4334" y="15817"/>
                    <a:pt x="4590" y="14691"/>
                    <a:pt x="5235" y="13739"/>
                  </a:cubicBezTo>
                  <a:cubicBezTo>
                    <a:pt x="5903" y="12754"/>
                    <a:pt x="6924" y="12073"/>
                    <a:pt x="7967" y="11919"/>
                  </a:cubicBezTo>
                  <a:lnTo>
                    <a:pt x="8219" y="11846"/>
                  </a:lnTo>
                  <a:lnTo>
                    <a:pt x="8344" y="11655"/>
                  </a:lnTo>
                  <a:cubicBezTo>
                    <a:pt x="8769" y="11027"/>
                    <a:pt x="9365" y="10560"/>
                    <a:pt x="10024" y="10337"/>
                  </a:cubicBezTo>
                  <a:cubicBezTo>
                    <a:pt x="10096" y="10313"/>
                    <a:pt x="10168" y="10291"/>
                    <a:pt x="10239" y="10274"/>
                  </a:cubicBezTo>
                  <a:lnTo>
                    <a:pt x="10629" y="10175"/>
                  </a:lnTo>
                  <a:lnTo>
                    <a:pt x="10622" y="9772"/>
                  </a:lnTo>
                  <a:cubicBezTo>
                    <a:pt x="10600" y="8532"/>
                    <a:pt x="10821" y="7397"/>
                    <a:pt x="11277" y="6397"/>
                  </a:cubicBezTo>
                  <a:cubicBezTo>
                    <a:pt x="11345" y="6247"/>
                    <a:pt x="11420" y="6098"/>
                    <a:pt x="11500" y="5952"/>
                  </a:cubicBezTo>
                  <a:cubicBezTo>
                    <a:pt x="11526" y="5906"/>
                    <a:pt x="11553" y="5860"/>
                    <a:pt x="11585" y="5808"/>
                  </a:cubicBezTo>
                  <a:lnTo>
                    <a:pt x="11635" y="5724"/>
                  </a:lnTo>
                  <a:cubicBezTo>
                    <a:pt x="11672" y="5659"/>
                    <a:pt x="11709" y="5596"/>
                    <a:pt x="11751" y="5532"/>
                  </a:cubicBezTo>
                  <a:cubicBezTo>
                    <a:pt x="11792" y="5467"/>
                    <a:pt x="11838" y="5401"/>
                    <a:pt x="11888" y="5333"/>
                  </a:cubicBezTo>
                  <a:lnTo>
                    <a:pt x="11937" y="5262"/>
                  </a:lnTo>
                  <a:cubicBezTo>
                    <a:pt x="11966" y="5221"/>
                    <a:pt x="11996" y="5179"/>
                    <a:pt x="12026" y="5138"/>
                  </a:cubicBezTo>
                  <a:cubicBezTo>
                    <a:pt x="12093" y="5049"/>
                    <a:pt x="12163" y="4964"/>
                    <a:pt x="12236" y="4874"/>
                  </a:cubicBezTo>
                  <a:lnTo>
                    <a:pt x="12325" y="4765"/>
                  </a:lnTo>
                  <a:cubicBezTo>
                    <a:pt x="12406" y="4674"/>
                    <a:pt x="12489" y="4582"/>
                    <a:pt x="12573" y="4495"/>
                  </a:cubicBezTo>
                  <a:lnTo>
                    <a:pt x="12646" y="4417"/>
                  </a:lnTo>
                  <a:cubicBezTo>
                    <a:pt x="12738" y="4324"/>
                    <a:pt x="12837" y="4229"/>
                    <a:pt x="12936" y="4139"/>
                  </a:cubicBezTo>
                  <a:lnTo>
                    <a:pt x="12983" y="4095"/>
                  </a:lnTo>
                  <a:cubicBezTo>
                    <a:pt x="13090" y="3997"/>
                    <a:pt x="13204" y="3901"/>
                    <a:pt x="13317" y="3811"/>
                  </a:cubicBezTo>
                  <a:cubicBezTo>
                    <a:pt x="13428" y="3721"/>
                    <a:pt x="13529" y="3644"/>
                    <a:pt x="13628" y="3572"/>
                  </a:cubicBezTo>
                  <a:lnTo>
                    <a:pt x="13714" y="3509"/>
                  </a:lnTo>
                  <a:cubicBezTo>
                    <a:pt x="16033" y="1851"/>
                    <a:pt x="19529" y="1016"/>
                    <a:pt x="24131" y="1016"/>
                  </a:cubicBezTo>
                  <a:close/>
                  <a:moveTo>
                    <a:pt x="24150" y="0"/>
                  </a:moveTo>
                  <a:cubicBezTo>
                    <a:pt x="19317" y="0"/>
                    <a:pt x="15617" y="900"/>
                    <a:pt x="13120" y="2685"/>
                  </a:cubicBezTo>
                  <a:lnTo>
                    <a:pt x="13030" y="2751"/>
                  </a:lnTo>
                  <a:cubicBezTo>
                    <a:pt x="12917" y="2831"/>
                    <a:pt x="12805" y="2919"/>
                    <a:pt x="12679" y="3019"/>
                  </a:cubicBezTo>
                  <a:cubicBezTo>
                    <a:pt x="12550" y="3123"/>
                    <a:pt x="12424" y="3231"/>
                    <a:pt x="12301" y="3341"/>
                  </a:cubicBezTo>
                  <a:lnTo>
                    <a:pt x="12251" y="3387"/>
                  </a:lnTo>
                  <a:cubicBezTo>
                    <a:pt x="12136" y="3493"/>
                    <a:pt x="12024" y="3601"/>
                    <a:pt x="11917" y="3709"/>
                  </a:cubicBezTo>
                  <a:lnTo>
                    <a:pt x="11838" y="3791"/>
                  </a:lnTo>
                  <a:cubicBezTo>
                    <a:pt x="11742" y="3894"/>
                    <a:pt x="11646" y="3997"/>
                    <a:pt x="11555" y="4103"/>
                  </a:cubicBezTo>
                  <a:lnTo>
                    <a:pt x="11450" y="4231"/>
                  </a:lnTo>
                  <a:cubicBezTo>
                    <a:pt x="11368" y="4328"/>
                    <a:pt x="11288" y="4427"/>
                    <a:pt x="11212" y="4529"/>
                  </a:cubicBezTo>
                  <a:cubicBezTo>
                    <a:pt x="11175" y="4579"/>
                    <a:pt x="11139" y="4629"/>
                    <a:pt x="11103" y="4681"/>
                  </a:cubicBezTo>
                  <a:lnTo>
                    <a:pt x="11056" y="4747"/>
                  </a:lnTo>
                  <a:cubicBezTo>
                    <a:pt x="11002" y="4825"/>
                    <a:pt x="10946" y="4906"/>
                    <a:pt x="10897" y="4982"/>
                  </a:cubicBezTo>
                  <a:cubicBezTo>
                    <a:pt x="10847" y="5058"/>
                    <a:pt x="10801" y="5135"/>
                    <a:pt x="10758" y="5208"/>
                  </a:cubicBezTo>
                  <a:lnTo>
                    <a:pt x="10714" y="5284"/>
                  </a:lnTo>
                  <a:cubicBezTo>
                    <a:pt x="10676" y="5344"/>
                    <a:pt x="10640" y="5404"/>
                    <a:pt x="10608" y="5464"/>
                  </a:cubicBezTo>
                  <a:cubicBezTo>
                    <a:pt x="10516" y="5632"/>
                    <a:pt x="10430" y="5803"/>
                    <a:pt x="10351" y="5976"/>
                  </a:cubicBezTo>
                  <a:cubicBezTo>
                    <a:pt x="9880" y="7010"/>
                    <a:pt x="9630" y="8162"/>
                    <a:pt x="9606" y="9407"/>
                  </a:cubicBezTo>
                  <a:cubicBezTo>
                    <a:pt x="8822" y="9695"/>
                    <a:pt x="8116" y="10237"/>
                    <a:pt x="7596" y="10953"/>
                  </a:cubicBezTo>
                  <a:cubicBezTo>
                    <a:pt x="6341" y="11205"/>
                    <a:pt x="5185" y="12003"/>
                    <a:pt x="4394" y="13169"/>
                  </a:cubicBezTo>
                  <a:cubicBezTo>
                    <a:pt x="3656" y="14257"/>
                    <a:pt x="3334" y="15543"/>
                    <a:pt x="3490" y="16741"/>
                  </a:cubicBezTo>
                  <a:cubicBezTo>
                    <a:pt x="3262" y="16967"/>
                    <a:pt x="3057" y="17217"/>
                    <a:pt x="2877" y="17483"/>
                  </a:cubicBezTo>
                  <a:cubicBezTo>
                    <a:pt x="2262" y="18388"/>
                    <a:pt x="1969" y="19427"/>
                    <a:pt x="2040" y="20434"/>
                  </a:cubicBezTo>
                  <a:cubicBezTo>
                    <a:pt x="1821" y="20669"/>
                    <a:pt x="1620" y="20920"/>
                    <a:pt x="1440" y="21186"/>
                  </a:cubicBezTo>
                  <a:cubicBezTo>
                    <a:pt x="0" y="23311"/>
                    <a:pt x="59" y="25884"/>
                    <a:pt x="1542" y="27431"/>
                  </a:cubicBezTo>
                  <a:cubicBezTo>
                    <a:pt x="1490" y="27731"/>
                    <a:pt x="1471" y="28036"/>
                    <a:pt x="1486" y="28340"/>
                  </a:cubicBezTo>
                  <a:cubicBezTo>
                    <a:pt x="1537" y="29284"/>
                    <a:pt x="1938" y="30141"/>
                    <a:pt x="2596" y="30727"/>
                  </a:cubicBezTo>
                  <a:cubicBezTo>
                    <a:pt x="2606" y="30818"/>
                    <a:pt x="2618" y="30910"/>
                    <a:pt x="2632" y="30999"/>
                  </a:cubicBezTo>
                  <a:cubicBezTo>
                    <a:pt x="2820" y="32119"/>
                    <a:pt x="3431" y="33022"/>
                    <a:pt x="4351" y="33537"/>
                  </a:cubicBezTo>
                  <a:cubicBezTo>
                    <a:pt x="4446" y="33592"/>
                    <a:pt x="4543" y="33642"/>
                    <a:pt x="4643" y="33686"/>
                  </a:cubicBezTo>
                  <a:cubicBezTo>
                    <a:pt x="4648" y="33727"/>
                    <a:pt x="4655" y="33765"/>
                    <a:pt x="4661" y="33804"/>
                  </a:cubicBezTo>
                  <a:cubicBezTo>
                    <a:pt x="4810" y="34695"/>
                    <a:pt x="5247" y="35467"/>
                    <a:pt x="5893" y="36005"/>
                  </a:cubicBezTo>
                  <a:cubicBezTo>
                    <a:pt x="5821" y="36459"/>
                    <a:pt x="5822" y="36923"/>
                    <a:pt x="5897" y="37377"/>
                  </a:cubicBezTo>
                  <a:cubicBezTo>
                    <a:pt x="6073" y="38423"/>
                    <a:pt x="6661" y="39327"/>
                    <a:pt x="7509" y="39857"/>
                  </a:cubicBezTo>
                  <a:cubicBezTo>
                    <a:pt x="7579" y="39900"/>
                    <a:pt x="7651" y="39941"/>
                    <a:pt x="7722" y="39979"/>
                  </a:cubicBezTo>
                  <a:cubicBezTo>
                    <a:pt x="8228" y="40244"/>
                    <a:pt x="8789" y="40381"/>
                    <a:pt x="9358" y="40381"/>
                  </a:cubicBezTo>
                  <a:cubicBezTo>
                    <a:pt x="9374" y="40403"/>
                    <a:pt x="9390" y="40423"/>
                    <a:pt x="9406" y="40443"/>
                  </a:cubicBezTo>
                  <a:cubicBezTo>
                    <a:pt x="10000" y="41201"/>
                    <a:pt x="10871" y="41665"/>
                    <a:pt x="11832" y="41748"/>
                  </a:cubicBezTo>
                  <a:cubicBezTo>
                    <a:pt x="11938" y="41959"/>
                    <a:pt x="12065" y="42158"/>
                    <a:pt x="12209" y="42343"/>
                  </a:cubicBezTo>
                  <a:cubicBezTo>
                    <a:pt x="12827" y="43132"/>
                    <a:pt x="13728" y="43598"/>
                    <a:pt x="14745" y="43655"/>
                  </a:cubicBezTo>
                  <a:cubicBezTo>
                    <a:pt x="14816" y="43659"/>
                    <a:pt x="14888" y="43661"/>
                    <a:pt x="14959" y="43661"/>
                  </a:cubicBezTo>
                  <a:cubicBezTo>
                    <a:pt x="15107" y="43661"/>
                    <a:pt x="15256" y="43652"/>
                    <a:pt x="15403" y="43635"/>
                  </a:cubicBezTo>
                  <a:cubicBezTo>
                    <a:pt x="15526" y="43813"/>
                    <a:pt x="15665" y="43977"/>
                    <a:pt x="15818" y="44129"/>
                  </a:cubicBezTo>
                  <a:cubicBezTo>
                    <a:pt x="16470" y="44771"/>
                    <a:pt x="17343" y="45111"/>
                    <a:pt x="18268" y="45111"/>
                  </a:cubicBezTo>
                  <a:cubicBezTo>
                    <a:pt x="18506" y="45111"/>
                    <a:pt x="18747" y="45089"/>
                    <a:pt x="18989" y="45043"/>
                  </a:cubicBezTo>
                  <a:cubicBezTo>
                    <a:pt x="19268" y="45268"/>
                    <a:pt x="19586" y="45440"/>
                    <a:pt x="19927" y="45553"/>
                  </a:cubicBezTo>
                  <a:cubicBezTo>
                    <a:pt x="19948" y="45560"/>
                    <a:pt x="19971" y="45569"/>
                    <a:pt x="19994" y="45575"/>
                  </a:cubicBezTo>
                  <a:cubicBezTo>
                    <a:pt x="20388" y="46439"/>
                    <a:pt x="21100" y="47090"/>
                    <a:pt x="21983" y="47384"/>
                  </a:cubicBezTo>
                  <a:cubicBezTo>
                    <a:pt x="22335" y="47502"/>
                    <a:pt x="22705" y="47561"/>
                    <a:pt x="23082" y="47561"/>
                  </a:cubicBezTo>
                  <a:cubicBezTo>
                    <a:pt x="23366" y="47561"/>
                    <a:pt x="23655" y="47527"/>
                    <a:pt x="23943" y="47460"/>
                  </a:cubicBezTo>
                  <a:cubicBezTo>
                    <a:pt x="24516" y="47846"/>
                    <a:pt x="25204" y="48042"/>
                    <a:pt x="25916" y="48042"/>
                  </a:cubicBezTo>
                  <a:cubicBezTo>
                    <a:pt x="25931" y="48042"/>
                    <a:pt x="25946" y="48042"/>
                    <a:pt x="25961" y="48042"/>
                  </a:cubicBezTo>
                  <a:cubicBezTo>
                    <a:pt x="26577" y="48777"/>
                    <a:pt x="27448" y="49209"/>
                    <a:pt x="28426" y="49265"/>
                  </a:cubicBezTo>
                  <a:cubicBezTo>
                    <a:pt x="28494" y="49269"/>
                    <a:pt x="28562" y="49271"/>
                    <a:pt x="28630" y="49271"/>
                  </a:cubicBezTo>
                  <a:cubicBezTo>
                    <a:pt x="29670" y="49271"/>
                    <a:pt x="30717" y="48842"/>
                    <a:pt x="31565" y="48069"/>
                  </a:cubicBezTo>
                  <a:cubicBezTo>
                    <a:pt x="31626" y="48063"/>
                    <a:pt x="31688" y="48055"/>
                    <a:pt x="31748" y="48045"/>
                  </a:cubicBezTo>
                  <a:cubicBezTo>
                    <a:pt x="31983" y="48207"/>
                    <a:pt x="32239" y="48335"/>
                    <a:pt x="32509" y="48424"/>
                  </a:cubicBezTo>
                  <a:cubicBezTo>
                    <a:pt x="32828" y="48532"/>
                    <a:pt x="33163" y="48586"/>
                    <a:pt x="33500" y="48586"/>
                  </a:cubicBezTo>
                  <a:cubicBezTo>
                    <a:pt x="33563" y="48586"/>
                    <a:pt x="33626" y="48584"/>
                    <a:pt x="33689" y="48580"/>
                  </a:cubicBezTo>
                  <a:cubicBezTo>
                    <a:pt x="34268" y="49096"/>
                    <a:pt x="35012" y="49401"/>
                    <a:pt x="35807" y="49447"/>
                  </a:cubicBezTo>
                  <a:cubicBezTo>
                    <a:pt x="35877" y="49451"/>
                    <a:pt x="35947" y="49453"/>
                    <a:pt x="36018" y="49453"/>
                  </a:cubicBezTo>
                  <a:cubicBezTo>
                    <a:pt x="36706" y="49453"/>
                    <a:pt x="37388" y="49269"/>
                    <a:pt x="38029" y="48913"/>
                  </a:cubicBezTo>
                  <a:cubicBezTo>
                    <a:pt x="38304" y="49013"/>
                    <a:pt x="38592" y="49078"/>
                    <a:pt x="38884" y="49106"/>
                  </a:cubicBezTo>
                  <a:cubicBezTo>
                    <a:pt x="39005" y="49118"/>
                    <a:pt x="39126" y="49123"/>
                    <a:pt x="39247" y="49123"/>
                  </a:cubicBezTo>
                  <a:cubicBezTo>
                    <a:pt x="39461" y="49123"/>
                    <a:pt x="39674" y="49106"/>
                    <a:pt x="39884" y="49069"/>
                  </a:cubicBezTo>
                  <a:cubicBezTo>
                    <a:pt x="40483" y="49674"/>
                    <a:pt x="41277" y="50029"/>
                    <a:pt x="42152" y="50078"/>
                  </a:cubicBezTo>
                  <a:cubicBezTo>
                    <a:pt x="42226" y="50082"/>
                    <a:pt x="42300" y="50084"/>
                    <a:pt x="42374" y="50084"/>
                  </a:cubicBezTo>
                  <a:cubicBezTo>
                    <a:pt x="43275" y="50084"/>
                    <a:pt x="44164" y="49763"/>
                    <a:pt x="44944" y="49172"/>
                  </a:cubicBezTo>
                  <a:cubicBezTo>
                    <a:pt x="45099" y="49195"/>
                    <a:pt x="45256" y="49207"/>
                    <a:pt x="45412" y="49207"/>
                  </a:cubicBezTo>
                  <a:cubicBezTo>
                    <a:pt x="45483" y="49207"/>
                    <a:pt x="45554" y="49204"/>
                    <a:pt x="45625" y="49199"/>
                  </a:cubicBezTo>
                  <a:cubicBezTo>
                    <a:pt x="45927" y="49467"/>
                    <a:pt x="46281" y="49669"/>
                    <a:pt x="46665" y="49795"/>
                  </a:cubicBezTo>
                  <a:cubicBezTo>
                    <a:pt x="46984" y="49902"/>
                    <a:pt x="47317" y="49955"/>
                    <a:pt x="47654" y="49955"/>
                  </a:cubicBezTo>
                  <a:cubicBezTo>
                    <a:pt x="47951" y="49955"/>
                    <a:pt x="48251" y="49914"/>
                    <a:pt x="48549" y="49833"/>
                  </a:cubicBezTo>
                  <a:cubicBezTo>
                    <a:pt x="48685" y="49903"/>
                    <a:pt x="48828" y="49963"/>
                    <a:pt x="48974" y="50012"/>
                  </a:cubicBezTo>
                  <a:cubicBezTo>
                    <a:pt x="49298" y="50118"/>
                    <a:pt x="49635" y="50171"/>
                    <a:pt x="49974" y="50171"/>
                  </a:cubicBezTo>
                  <a:cubicBezTo>
                    <a:pt x="50070" y="50171"/>
                    <a:pt x="50166" y="50166"/>
                    <a:pt x="50262" y="50158"/>
                  </a:cubicBezTo>
                  <a:cubicBezTo>
                    <a:pt x="50532" y="50367"/>
                    <a:pt x="50835" y="50529"/>
                    <a:pt x="51160" y="50636"/>
                  </a:cubicBezTo>
                  <a:cubicBezTo>
                    <a:pt x="51478" y="50743"/>
                    <a:pt x="51810" y="50796"/>
                    <a:pt x="52149" y="50796"/>
                  </a:cubicBezTo>
                  <a:cubicBezTo>
                    <a:pt x="52390" y="50796"/>
                    <a:pt x="52634" y="50769"/>
                    <a:pt x="52877" y="50715"/>
                  </a:cubicBezTo>
                  <a:cubicBezTo>
                    <a:pt x="53352" y="51065"/>
                    <a:pt x="53913" y="51281"/>
                    <a:pt x="54500" y="51341"/>
                  </a:cubicBezTo>
                  <a:cubicBezTo>
                    <a:pt x="54524" y="51344"/>
                    <a:pt x="54549" y="51345"/>
                    <a:pt x="54572" y="51348"/>
                  </a:cubicBezTo>
                  <a:cubicBezTo>
                    <a:pt x="54673" y="51550"/>
                    <a:pt x="54795" y="51742"/>
                    <a:pt x="54934" y="51921"/>
                  </a:cubicBezTo>
                  <a:cubicBezTo>
                    <a:pt x="55511" y="52658"/>
                    <a:pt x="56351" y="53105"/>
                    <a:pt x="57298" y="53179"/>
                  </a:cubicBezTo>
                  <a:cubicBezTo>
                    <a:pt x="57390" y="53186"/>
                    <a:pt x="57481" y="53189"/>
                    <a:pt x="57572" y="53189"/>
                  </a:cubicBezTo>
                  <a:cubicBezTo>
                    <a:pt x="57777" y="53189"/>
                    <a:pt x="57981" y="53172"/>
                    <a:pt x="58183" y="53138"/>
                  </a:cubicBezTo>
                  <a:cubicBezTo>
                    <a:pt x="58589" y="53529"/>
                    <a:pt x="59090" y="53810"/>
                    <a:pt x="59636" y="53950"/>
                  </a:cubicBezTo>
                  <a:cubicBezTo>
                    <a:pt x="59752" y="54214"/>
                    <a:pt x="59900" y="54460"/>
                    <a:pt x="60077" y="54686"/>
                  </a:cubicBezTo>
                  <a:cubicBezTo>
                    <a:pt x="60655" y="55426"/>
                    <a:pt x="61497" y="55873"/>
                    <a:pt x="62446" y="55946"/>
                  </a:cubicBezTo>
                  <a:cubicBezTo>
                    <a:pt x="62536" y="55953"/>
                    <a:pt x="62626" y="55956"/>
                    <a:pt x="62716" y="55956"/>
                  </a:cubicBezTo>
                  <a:cubicBezTo>
                    <a:pt x="63299" y="55956"/>
                    <a:pt x="63891" y="55814"/>
                    <a:pt x="64448" y="55539"/>
                  </a:cubicBezTo>
                  <a:cubicBezTo>
                    <a:pt x="64671" y="55583"/>
                    <a:pt x="64898" y="55605"/>
                    <a:pt x="65125" y="55605"/>
                  </a:cubicBezTo>
                  <a:cubicBezTo>
                    <a:pt x="65781" y="55605"/>
                    <a:pt x="66448" y="55423"/>
                    <a:pt x="67072" y="55070"/>
                  </a:cubicBezTo>
                  <a:lnTo>
                    <a:pt x="67100" y="55070"/>
                  </a:lnTo>
                  <a:cubicBezTo>
                    <a:pt x="68175" y="55070"/>
                    <a:pt x="69254" y="54596"/>
                    <a:pt x="70085" y="53751"/>
                  </a:cubicBezTo>
                  <a:cubicBezTo>
                    <a:pt x="70393" y="53439"/>
                    <a:pt x="70656" y="53088"/>
                    <a:pt x="70871" y="52705"/>
                  </a:cubicBezTo>
                  <a:cubicBezTo>
                    <a:pt x="71490" y="52486"/>
                    <a:pt x="72073" y="52111"/>
                    <a:pt x="72564" y="51612"/>
                  </a:cubicBezTo>
                  <a:cubicBezTo>
                    <a:pt x="73138" y="51033"/>
                    <a:pt x="73557" y="50320"/>
                    <a:pt x="73784" y="49537"/>
                  </a:cubicBezTo>
                  <a:cubicBezTo>
                    <a:pt x="74607" y="49128"/>
                    <a:pt x="75298" y="48413"/>
                    <a:pt x="75703" y="47543"/>
                  </a:cubicBezTo>
                  <a:cubicBezTo>
                    <a:pt x="76006" y="46891"/>
                    <a:pt x="76133" y="46202"/>
                    <a:pt x="76074" y="45537"/>
                  </a:cubicBezTo>
                  <a:cubicBezTo>
                    <a:pt x="76095" y="45506"/>
                    <a:pt x="76116" y="45473"/>
                    <a:pt x="76136" y="45440"/>
                  </a:cubicBezTo>
                  <a:cubicBezTo>
                    <a:pt x="77125" y="45078"/>
                    <a:pt x="77979" y="44284"/>
                    <a:pt x="78446" y="43280"/>
                  </a:cubicBezTo>
                  <a:cubicBezTo>
                    <a:pt x="78656" y="42833"/>
                    <a:pt x="78784" y="42350"/>
                    <a:pt x="78819" y="41857"/>
                  </a:cubicBezTo>
                  <a:cubicBezTo>
                    <a:pt x="79175" y="41502"/>
                    <a:pt x="79466" y="41086"/>
                    <a:pt x="79678" y="40631"/>
                  </a:cubicBezTo>
                  <a:cubicBezTo>
                    <a:pt x="79781" y="40411"/>
                    <a:pt x="79864" y="40184"/>
                    <a:pt x="79927" y="39950"/>
                  </a:cubicBezTo>
                  <a:cubicBezTo>
                    <a:pt x="80302" y="39737"/>
                    <a:pt x="80648" y="39472"/>
                    <a:pt x="80950" y="39162"/>
                  </a:cubicBezTo>
                  <a:cubicBezTo>
                    <a:pt x="82521" y="37566"/>
                    <a:pt x="82804" y="35105"/>
                    <a:pt x="81593" y="33560"/>
                  </a:cubicBezTo>
                  <a:cubicBezTo>
                    <a:pt x="81592" y="33559"/>
                    <a:pt x="81592" y="33559"/>
                    <a:pt x="81590" y="33558"/>
                  </a:cubicBezTo>
                  <a:cubicBezTo>
                    <a:pt x="81595" y="33139"/>
                    <a:pt x="81526" y="32722"/>
                    <a:pt x="81385" y="32328"/>
                  </a:cubicBezTo>
                  <a:cubicBezTo>
                    <a:pt x="83014" y="23462"/>
                    <a:pt x="69095" y="15424"/>
                    <a:pt x="54689" y="7952"/>
                  </a:cubicBezTo>
                  <a:cubicBezTo>
                    <a:pt x="54474" y="7840"/>
                    <a:pt x="54258" y="7729"/>
                    <a:pt x="54039" y="7619"/>
                  </a:cubicBezTo>
                  <a:lnTo>
                    <a:pt x="51742" y="6527"/>
                  </a:lnTo>
                  <a:cubicBezTo>
                    <a:pt x="51606" y="6464"/>
                    <a:pt x="51467" y="6403"/>
                    <a:pt x="51325" y="6340"/>
                  </a:cubicBezTo>
                  <a:lnTo>
                    <a:pt x="49620" y="5612"/>
                  </a:lnTo>
                  <a:cubicBezTo>
                    <a:pt x="49385" y="5515"/>
                    <a:pt x="49148" y="5419"/>
                    <a:pt x="48913" y="5324"/>
                  </a:cubicBezTo>
                  <a:lnTo>
                    <a:pt x="43668" y="3444"/>
                  </a:lnTo>
                  <a:lnTo>
                    <a:pt x="42165" y="2979"/>
                  </a:lnTo>
                  <a:lnTo>
                    <a:pt x="38044" y="1863"/>
                  </a:lnTo>
                  <a:cubicBezTo>
                    <a:pt x="37175" y="1652"/>
                    <a:pt x="36301" y="1456"/>
                    <a:pt x="35443" y="1278"/>
                  </a:cubicBezTo>
                  <a:lnTo>
                    <a:pt x="34529" y="1096"/>
                  </a:lnTo>
                  <a:cubicBezTo>
                    <a:pt x="34342" y="1059"/>
                    <a:pt x="34156" y="1025"/>
                    <a:pt x="33964" y="989"/>
                  </a:cubicBezTo>
                  <a:lnTo>
                    <a:pt x="33046" y="825"/>
                  </a:lnTo>
                  <a:cubicBezTo>
                    <a:pt x="32847" y="791"/>
                    <a:pt x="32649" y="758"/>
                    <a:pt x="32451" y="727"/>
                  </a:cubicBezTo>
                  <a:lnTo>
                    <a:pt x="32347" y="709"/>
                  </a:lnTo>
                  <a:cubicBezTo>
                    <a:pt x="31163" y="520"/>
                    <a:pt x="29996" y="367"/>
                    <a:pt x="28877" y="254"/>
                  </a:cubicBezTo>
                  <a:cubicBezTo>
                    <a:pt x="28658" y="231"/>
                    <a:pt x="28438" y="211"/>
                    <a:pt x="28218" y="191"/>
                  </a:cubicBezTo>
                  <a:lnTo>
                    <a:pt x="28161" y="185"/>
                  </a:lnTo>
                  <a:cubicBezTo>
                    <a:pt x="27948" y="166"/>
                    <a:pt x="27736" y="149"/>
                    <a:pt x="27512" y="132"/>
                  </a:cubicBezTo>
                  <a:lnTo>
                    <a:pt x="27461" y="129"/>
                  </a:lnTo>
                  <a:cubicBezTo>
                    <a:pt x="27246" y="112"/>
                    <a:pt x="27032" y="98"/>
                    <a:pt x="26794" y="83"/>
                  </a:cubicBezTo>
                  <a:cubicBezTo>
                    <a:pt x="25878" y="28"/>
                    <a:pt x="24997" y="0"/>
                    <a:pt x="24150" y="0"/>
                  </a:cubicBezTo>
                  <a:close/>
                </a:path>
              </a:pathLst>
            </a:custGeom>
            <a:solidFill>
              <a:srgbClr val="1D1E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47"/>
            <p:cNvSpPr/>
            <p:nvPr/>
          </p:nvSpPr>
          <p:spPr>
            <a:xfrm>
              <a:off x="4854875" y="1470775"/>
              <a:ext cx="1965400" cy="1134800"/>
            </a:xfrm>
            <a:custGeom>
              <a:avLst/>
              <a:gdLst/>
              <a:ahLst/>
              <a:cxnLst/>
              <a:rect l="l" t="t" r="r" b="b"/>
              <a:pathLst>
                <a:path w="78616" h="45392" extrusionOk="0">
                  <a:moveTo>
                    <a:pt x="31065" y="35084"/>
                  </a:moveTo>
                  <a:lnTo>
                    <a:pt x="31111" y="35089"/>
                  </a:lnTo>
                  <a:cubicBezTo>
                    <a:pt x="31098" y="35099"/>
                    <a:pt x="31085" y="35108"/>
                    <a:pt x="31075" y="35118"/>
                  </a:cubicBezTo>
                  <a:cubicBezTo>
                    <a:pt x="31072" y="35107"/>
                    <a:pt x="31067" y="35097"/>
                    <a:pt x="31065" y="35084"/>
                  </a:cubicBezTo>
                  <a:close/>
                  <a:moveTo>
                    <a:pt x="45280" y="36422"/>
                  </a:moveTo>
                  <a:lnTo>
                    <a:pt x="45302" y="36426"/>
                  </a:lnTo>
                  <a:cubicBezTo>
                    <a:pt x="45296" y="36430"/>
                    <a:pt x="45289" y="36435"/>
                    <a:pt x="45283" y="36440"/>
                  </a:cubicBezTo>
                  <a:cubicBezTo>
                    <a:pt x="45282" y="36435"/>
                    <a:pt x="45282" y="36429"/>
                    <a:pt x="45280" y="36422"/>
                  </a:cubicBezTo>
                  <a:close/>
                  <a:moveTo>
                    <a:pt x="25352" y="0"/>
                  </a:moveTo>
                  <a:cubicBezTo>
                    <a:pt x="19236" y="0"/>
                    <a:pt x="13875" y="1139"/>
                    <a:pt x="9998" y="3334"/>
                  </a:cubicBezTo>
                  <a:cubicBezTo>
                    <a:pt x="9902" y="3091"/>
                    <a:pt x="9753" y="2880"/>
                    <a:pt x="9538" y="2734"/>
                  </a:cubicBezTo>
                  <a:cubicBezTo>
                    <a:pt x="9324" y="2589"/>
                    <a:pt x="9075" y="2520"/>
                    <a:pt x="8815" y="2520"/>
                  </a:cubicBezTo>
                  <a:cubicBezTo>
                    <a:pt x="8201" y="2520"/>
                    <a:pt x="7521" y="2903"/>
                    <a:pt x="7070" y="3569"/>
                  </a:cubicBezTo>
                  <a:cubicBezTo>
                    <a:pt x="6928" y="3778"/>
                    <a:pt x="6817" y="4008"/>
                    <a:pt x="6741" y="4248"/>
                  </a:cubicBezTo>
                  <a:cubicBezTo>
                    <a:pt x="6617" y="4223"/>
                    <a:pt x="6490" y="4211"/>
                    <a:pt x="6360" y="4211"/>
                  </a:cubicBezTo>
                  <a:cubicBezTo>
                    <a:pt x="5516" y="4211"/>
                    <a:pt x="4582" y="4737"/>
                    <a:pt x="3961" y="5652"/>
                  </a:cubicBezTo>
                  <a:cubicBezTo>
                    <a:pt x="3204" y="6771"/>
                    <a:pt x="3160" y="8104"/>
                    <a:pt x="3783" y="8886"/>
                  </a:cubicBezTo>
                  <a:cubicBezTo>
                    <a:pt x="3286" y="9068"/>
                    <a:pt x="2802" y="9438"/>
                    <a:pt x="2443" y="9968"/>
                  </a:cubicBezTo>
                  <a:cubicBezTo>
                    <a:pt x="1856" y="10831"/>
                    <a:pt x="1786" y="11847"/>
                    <a:pt x="2190" y="12515"/>
                  </a:cubicBezTo>
                  <a:cubicBezTo>
                    <a:pt x="1720" y="12814"/>
                    <a:pt x="1317" y="13208"/>
                    <a:pt x="1007" y="13671"/>
                  </a:cubicBezTo>
                  <a:cubicBezTo>
                    <a:pt x="1" y="15155"/>
                    <a:pt x="98" y="16976"/>
                    <a:pt x="1223" y="17740"/>
                  </a:cubicBezTo>
                  <a:cubicBezTo>
                    <a:pt x="1435" y="17883"/>
                    <a:pt x="1673" y="17982"/>
                    <a:pt x="1923" y="18032"/>
                  </a:cubicBezTo>
                  <a:cubicBezTo>
                    <a:pt x="1892" y="18072"/>
                    <a:pt x="1858" y="18108"/>
                    <a:pt x="1829" y="18150"/>
                  </a:cubicBezTo>
                  <a:cubicBezTo>
                    <a:pt x="1186" y="19099"/>
                    <a:pt x="1247" y="20264"/>
                    <a:pt x="1968" y="20753"/>
                  </a:cubicBezTo>
                  <a:cubicBezTo>
                    <a:pt x="2153" y="20876"/>
                    <a:pt x="2369" y="20948"/>
                    <a:pt x="2591" y="20960"/>
                  </a:cubicBezTo>
                  <a:cubicBezTo>
                    <a:pt x="2488" y="21329"/>
                    <a:pt x="2448" y="21705"/>
                    <a:pt x="2508" y="22065"/>
                  </a:cubicBezTo>
                  <a:cubicBezTo>
                    <a:pt x="2653" y="22928"/>
                    <a:pt x="3279" y="23432"/>
                    <a:pt x="4057" y="23432"/>
                  </a:cubicBezTo>
                  <a:cubicBezTo>
                    <a:pt x="4293" y="23432"/>
                    <a:pt x="4543" y="23386"/>
                    <a:pt x="4797" y="23289"/>
                  </a:cubicBezTo>
                  <a:lnTo>
                    <a:pt x="4797" y="23289"/>
                  </a:lnTo>
                  <a:cubicBezTo>
                    <a:pt x="4560" y="23796"/>
                    <a:pt x="4449" y="24352"/>
                    <a:pt x="4537" y="24870"/>
                  </a:cubicBezTo>
                  <a:cubicBezTo>
                    <a:pt x="4682" y="25733"/>
                    <a:pt x="5309" y="26237"/>
                    <a:pt x="6088" y="26237"/>
                  </a:cubicBezTo>
                  <a:cubicBezTo>
                    <a:pt x="6200" y="26237"/>
                    <a:pt x="6316" y="26227"/>
                    <a:pt x="6433" y="26205"/>
                  </a:cubicBezTo>
                  <a:lnTo>
                    <a:pt x="6433" y="26205"/>
                  </a:lnTo>
                  <a:cubicBezTo>
                    <a:pt x="5921" y="26852"/>
                    <a:pt x="5645" y="27688"/>
                    <a:pt x="5773" y="28442"/>
                  </a:cubicBezTo>
                  <a:cubicBezTo>
                    <a:pt x="5917" y="29307"/>
                    <a:pt x="6546" y="29819"/>
                    <a:pt x="7326" y="29819"/>
                  </a:cubicBezTo>
                  <a:cubicBezTo>
                    <a:pt x="7608" y="29819"/>
                    <a:pt x="7910" y="29752"/>
                    <a:pt x="8216" y="29611"/>
                  </a:cubicBezTo>
                  <a:cubicBezTo>
                    <a:pt x="8320" y="29559"/>
                    <a:pt x="8422" y="29501"/>
                    <a:pt x="8521" y="29436"/>
                  </a:cubicBezTo>
                  <a:lnTo>
                    <a:pt x="8521" y="29436"/>
                  </a:lnTo>
                  <a:cubicBezTo>
                    <a:pt x="8518" y="29883"/>
                    <a:pt x="8638" y="30301"/>
                    <a:pt x="8892" y="30625"/>
                  </a:cubicBezTo>
                  <a:cubicBezTo>
                    <a:pt x="9192" y="31007"/>
                    <a:pt x="9625" y="31195"/>
                    <a:pt x="10099" y="31195"/>
                  </a:cubicBezTo>
                  <a:cubicBezTo>
                    <a:pt x="10521" y="31195"/>
                    <a:pt x="10974" y="31047"/>
                    <a:pt x="11393" y="30757"/>
                  </a:cubicBezTo>
                  <a:lnTo>
                    <a:pt x="11393" y="30757"/>
                  </a:lnTo>
                  <a:cubicBezTo>
                    <a:pt x="11244" y="31413"/>
                    <a:pt x="11335" y="32065"/>
                    <a:pt x="11697" y="32526"/>
                  </a:cubicBezTo>
                  <a:cubicBezTo>
                    <a:pt x="11997" y="32909"/>
                    <a:pt x="12432" y="33097"/>
                    <a:pt x="12907" y="33097"/>
                  </a:cubicBezTo>
                  <a:cubicBezTo>
                    <a:pt x="13481" y="33097"/>
                    <a:pt x="14114" y="32823"/>
                    <a:pt x="14640" y="32289"/>
                  </a:cubicBezTo>
                  <a:cubicBezTo>
                    <a:pt x="14663" y="32266"/>
                    <a:pt x="14684" y="32240"/>
                    <a:pt x="14706" y="32217"/>
                  </a:cubicBezTo>
                  <a:lnTo>
                    <a:pt x="14706" y="32217"/>
                  </a:lnTo>
                  <a:cubicBezTo>
                    <a:pt x="14541" y="32949"/>
                    <a:pt x="14676" y="33670"/>
                    <a:pt x="15138" y="34124"/>
                  </a:cubicBezTo>
                  <a:cubicBezTo>
                    <a:pt x="15430" y="34410"/>
                    <a:pt x="15808" y="34548"/>
                    <a:pt x="16213" y="34548"/>
                  </a:cubicBezTo>
                  <a:cubicBezTo>
                    <a:pt x="16714" y="34548"/>
                    <a:pt x="17256" y="34338"/>
                    <a:pt x="17730" y="33940"/>
                  </a:cubicBezTo>
                  <a:cubicBezTo>
                    <a:pt x="17751" y="34482"/>
                    <a:pt x="18022" y="34930"/>
                    <a:pt x="18498" y="35089"/>
                  </a:cubicBezTo>
                  <a:cubicBezTo>
                    <a:pt x="18617" y="35129"/>
                    <a:pt x="18740" y="35148"/>
                    <a:pt x="18866" y="35148"/>
                  </a:cubicBezTo>
                  <a:cubicBezTo>
                    <a:pt x="19105" y="35148"/>
                    <a:pt x="19351" y="35080"/>
                    <a:pt x="19587" y="34960"/>
                  </a:cubicBezTo>
                  <a:lnTo>
                    <a:pt x="19587" y="34960"/>
                  </a:lnTo>
                  <a:cubicBezTo>
                    <a:pt x="19442" y="35864"/>
                    <a:pt x="19800" y="36668"/>
                    <a:pt x="20552" y="36920"/>
                  </a:cubicBezTo>
                  <a:cubicBezTo>
                    <a:pt x="20709" y="36972"/>
                    <a:pt x="20872" y="36997"/>
                    <a:pt x="21038" y="36997"/>
                  </a:cubicBezTo>
                  <a:cubicBezTo>
                    <a:pt x="21498" y="36997"/>
                    <a:pt x="21980" y="36807"/>
                    <a:pt x="22399" y="36478"/>
                  </a:cubicBezTo>
                  <a:cubicBezTo>
                    <a:pt x="22456" y="36631"/>
                    <a:pt x="22537" y="36773"/>
                    <a:pt x="22635" y="36902"/>
                  </a:cubicBezTo>
                  <a:cubicBezTo>
                    <a:pt x="22936" y="37285"/>
                    <a:pt x="23370" y="37472"/>
                    <a:pt x="23844" y="37472"/>
                  </a:cubicBezTo>
                  <a:cubicBezTo>
                    <a:pt x="24223" y="37472"/>
                    <a:pt x="24628" y="37353"/>
                    <a:pt x="25011" y="37118"/>
                  </a:cubicBezTo>
                  <a:cubicBezTo>
                    <a:pt x="25038" y="37499"/>
                    <a:pt x="25154" y="37853"/>
                    <a:pt x="25378" y="38135"/>
                  </a:cubicBezTo>
                  <a:cubicBezTo>
                    <a:pt x="25677" y="38519"/>
                    <a:pt x="26111" y="38706"/>
                    <a:pt x="26586" y="38706"/>
                  </a:cubicBezTo>
                  <a:cubicBezTo>
                    <a:pt x="27160" y="38706"/>
                    <a:pt x="27793" y="38432"/>
                    <a:pt x="28320" y="37897"/>
                  </a:cubicBezTo>
                  <a:cubicBezTo>
                    <a:pt x="28465" y="37750"/>
                    <a:pt x="28597" y="37588"/>
                    <a:pt x="28711" y="37415"/>
                  </a:cubicBezTo>
                  <a:cubicBezTo>
                    <a:pt x="28741" y="37432"/>
                    <a:pt x="28774" y="37446"/>
                    <a:pt x="28807" y="37460"/>
                  </a:cubicBezTo>
                  <a:cubicBezTo>
                    <a:pt x="28927" y="37501"/>
                    <a:pt x="29052" y="37520"/>
                    <a:pt x="29180" y="37520"/>
                  </a:cubicBezTo>
                  <a:cubicBezTo>
                    <a:pt x="29574" y="37520"/>
                    <a:pt x="29989" y="37336"/>
                    <a:pt x="30335" y="37026"/>
                  </a:cubicBezTo>
                  <a:cubicBezTo>
                    <a:pt x="30412" y="37468"/>
                    <a:pt x="30667" y="37823"/>
                    <a:pt x="31078" y="37960"/>
                  </a:cubicBezTo>
                  <a:cubicBezTo>
                    <a:pt x="31197" y="38000"/>
                    <a:pt x="31322" y="38019"/>
                    <a:pt x="31449" y="38019"/>
                  </a:cubicBezTo>
                  <a:cubicBezTo>
                    <a:pt x="31785" y="38019"/>
                    <a:pt x="32137" y="37886"/>
                    <a:pt x="32448" y="37655"/>
                  </a:cubicBezTo>
                  <a:cubicBezTo>
                    <a:pt x="32502" y="37896"/>
                    <a:pt x="32608" y="38121"/>
                    <a:pt x="32759" y="38316"/>
                  </a:cubicBezTo>
                  <a:cubicBezTo>
                    <a:pt x="33058" y="38699"/>
                    <a:pt x="33493" y="38887"/>
                    <a:pt x="33967" y="38887"/>
                  </a:cubicBezTo>
                  <a:cubicBezTo>
                    <a:pt x="34541" y="38887"/>
                    <a:pt x="35174" y="38613"/>
                    <a:pt x="35701" y="38078"/>
                  </a:cubicBezTo>
                  <a:cubicBezTo>
                    <a:pt x="35772" y="38006"/>
                    <a:pt x="35837" y="37932"/>
                    <a:pt x="35899" y="37856"/>
                  </a:cubicBezTo>
                  <a:cubicBezTo>
                    <a:pt x="35926" y="37902"/>
                    <a:pt x="35956" y="37946"/>
                    <a:pt x="35988" y="37988"/>
                  </a:cubicBezTo>
                  <a:cubicBezTo>
                    <a:pt x="36288" y="38371"/>
                    <a:pt x="36722" y="38559"/>
                    <a:pt x="37197" y="38559"/>
                  </a:cubicBezTo>
                  <a:cubicBezTo>
                    <a:pt x="37702" y="38559"/>
                    <a:pt x="38253" y="38346"/>
                    <a:pt x="38737" y="37930"/>
                  </a:cubicBezTo>
                  <a:cubicBezTo>
                    <a:pt x="38763" y="38311"/>
                    <a:pt x="38882" y="38665"/>
                    <a:pt x="39102" y="38948"/>
                  </a:cubicBezTo>
                  <a:cubicBezTo>
                    <a:pt x="39403" y="39330"/>
                    <a:pt x="39838" y="39518"/>
                    <a:pt x="40313" y="39518"/>
                  </a:cubicBezTo>
                  <a:cubicBezTo>
                    <a:pt x="40887" y="39518"/>
                    <a:pt x="41520" y="39244"/>
                    <a:pt x="42047" y="38710"/>
                  </a:cubicBezTo>
                  <a:cubicBezTo>
                    <a:pt x="42203" y="38549"/>
                    <a:pt x="42343" y="38374"/>
                    <a:pt x="42463" y="38185"/>
                  </a:cubicBezTo>
                  <a:cubicBezTo>
                    <a:pt x="42592" y="38364"/>
                    <a:pt x="42766" y="38508"/>
                    <a:pt x="42988" y="38581"/>
                  </a:cubicBezTo>
                  <a:cubicBezTo>
                    <a:pt x="43108" y="38621"/>
                    <a:pt x="43234" y="38641"/>
                    <a:pt x="43363" y="38641"/>
                  </a:cubicBezTo>
                  <a:cubicBezTo>
                    <a:pt x="43737" y="38641"/>
                    <a:pt x="44130" y="38476"/>
                    <a:pt x="44465" y="38195"/>
                  </a:cubicBezTo>
                  <a:cubicBezTo>
                    <a:pt x="44489" y="38730"/>
                    <a:pt x="44760" y="39172"/>
                    <a:pt x="45233" y="39330"/>
                  </a:cubicBezTo>
                  <a:cubicBezTo>
                    <a:pt x="45353" y="39370"/>
                    <a:pt x="45478" y="39389"/>
                    <a:pt x="45606" y="39389"/>
                  </a:cubicBezTo>
                  <a:cubicBezTo>
                    <a:pt x="46033" y="39389"/>
                    <a:pt x="46486" y="39174"/>
                    <a:pt x="46847" y="38816"/>
                  </a:cubicBezTo>
                  <a:cubicBezTo>
                    <a:pt x="46961" y="39161"/>
                    <a:pt x="47196" y="39432"/>
                    <a:pt x="47542" y="39548"/>
                  </a:cubicBezTo>
                  <a:cubicBezTo>
                    <a:pt x="47663" y="39588"/>
                    <a:pt x="47789" y="39607"/>
                    <a:pt x="47918" y="39607"/>
                  </a:cubicBezTo>
                  <a:cubicBezTo>
                    <a:pt x="48277" y="39607"/>
                    <a:pt x="48653" y="39458"/>
                    <a:pt x="48978" y="39198"/>
                  </a:cubicBezTo>
                  <a:cubicBezTo>
                    <a:pt x="49045" y="39658"/>
                    <a:pt x="49304" y="40031"/>
                    <a:pt x="49729" y="40172"/>
                  </a:cubicBezTo>
                  <a:cubicBezTo>
                    <a:pt x="49849" y="40213"/>
                    <a:pt x="49976" y="40232"/>
                    <a:pt x="50104" y="40232"/>
                  </a:cubicBezTo>
                  <a:cubicBezTo>
                    <a:pt x="50562" y="40232"/>
                    <a:pt x="51049" y="39988"/>
                    <a:pt x="51421" y="39582"/>
                  </a:cubicBezTo>
                  <a:cubicBezTo>
                    <a:pt x="51471" y="39840"/>
                    <a:pt x="51569" y="40078"/>
                    <a:pt x="51726" y="40277"/>
                  </a:cubicBezTo>
                  <a:cubicBezTo>
                    <a:pt x="51999" y="40626"/>
                    <a:pt x="52393" y="40796"/>
                    <a:pt x="52825" y="40796"/>
                  </a:cubicBezTo>
                  <a:cubicBezTo>
                    <a:pt x="53278" y="40796"/>
                    <a:pt x="53771" y="40609"/>
                    <a:pt x="54210" y="40246"/>
                  </a:cubicBezTo>
                  <a:lnTo>
                    <a:pt x="54210" y="40246"/>
                  </a:lnTo>
                  <a:cubicBezTo>
                    <a:pt x="53989" y="40923"/>
                    <a:pt x="54045" y="41625"/>
                    <a:pt x="54422" y="42105"/>
                  </a:cubicBezTo>
                  <a:cubicBezTo>
                    <a:pt x="54696" y="42454"/>
                    <a:pt x="55091" y="42625"/>
                    <a:pt x="55524" y="42625"/>
                  </a:cubicBezTo>
                  <a:cubicBezTo>
                    <a:pt x="56019" y="42625"/>
                    <a:pt x="56564" y="42401"/>
                    <a:pt x="57029" y="41966"/>
                  </a:cubicBezTo>
                  <a:cubicBezTo>
                    <a:pt x="57041" y="42347"/>
                    <a:pt x="57148" y="42704"/>
                    <a:pt x="57367" y="42983"/>
                  </a:cubicBezTo>
                  <a:cubicBezTo>
                    <a:pt x="57642" y="43333"/>
                    <a:pt x="58037" y="43503"/>
                    <a:pt x="58470" y="43503"/>
                  </a:cubicBezTo>
                  <a:cubicBezTo>
                    <a:pt x="58731" y="43503"/>
                    <a:pt x="59006" y="43441"/>
                    <a:pt x="59276" y="43319"/>
                  </a:cubicBezTo>
                  <a:lnTo>
                    <a:pt x="59276" y="43319"/>
                  </a:lnTo>
                  <a:cubicBezTo>
                    <a:pt x="59161" y="43896"/>
                    <a:pt x="59246" y="44463"/>
                    <a:pt x="59565" y="44872"/>
                  </a:cubicBezTo>
                  <a:cubicBezTo>
                    <a:pt x="59839" y="45221"/>
                    <a:pt x="60233" y="45391"/>
                    <a:pt x="60666" y="45391"/>
                  </a:cubicBezTo>
                  <a:cubicBezTo>
                    <a:pt x="61164" y="45391"/>
                    <a:pt x="61711" y="45165"/>
                    <a:pt x="62180" y="44725"/>
                  </a:cubicBezTo>
                  <a:cubicBezTo>
                    <a:pt x="62431" y="44933"/>
                    <a:pt x="62743" y="45035"/>
                    <a:pt x="63076" y="45035"/>
                  </a:cubicBezTo>
                  <a:cubicBezTo>
                    <a:pt x="63555" y="45035"/>
                    <a:pt x="64079" y="44825"/>
                    <a:pt x="64535" y="44416"/>
                  </a:cubicBezTo>
                  <a:cubicBezTo>
                    <a:pt x="64699" y="44477"/>
                    <a:pt x="64876" y="44508"/>
                    <a:pt x="65059" y="44508"/>
                  </a:cubicBezTo>
                  <a:cubicBezTo>
                    <a:pt x="65584" y="44508"/>
                    <a:pt x="66162" y="44258"/>
                    <a:pt x="66644" y="43768"/>
                  </a:cubicBezTo>
                  <a:cubicBezTo>
                    <a:pt x="67028" y="43380"/>
                    <a:pt x="67294" y="42892"/>
                    <a:pt x="67416" y="42359"/>
                  </a:cubicBezTo>
                  <a:cubicBezTo>
                    <a:pt x="67457" y="42362"/>
                    <a:pt x="67498" y="42363"/>
                    <a:pt x="67539" y="42363"/>
                  </a:cubicBezTo>
                  <a:cubicBezTo>
                    <a:pt x="68064" y="42363"/>
                    <a:pt x="68642" y="42119"/>
                    <a:pt x="69125" y="41629"/>
                  </a:cubicBezTo>
                  <a:cubicBezTo>
                    <a:pt x="69773" y="40973"/>
                    <a:pt x="70061" y="40071"/>
                    <a:pt x="69932" y="39330"/>
                  </a:cubicBezTo>
                  <a:lnTo>
                    <a:pt x="69932" y="39330"/>
                  </a:lnTo>
                  <a:cubicBezTo>
                    <a:pt x="70010" y="39346"/>
                    <a:pt x="70090" y="39353"/>
                    <a:pt x="70171" y="39353"/>
                  </a:cubicBezTo>
                  <a:cubicBezTo>
                    <a:pt x="70824" y="39353"/>
                    <a:pt x="71533" y="38863"/>
                    <a:pt x="71885" y="38108"/>
                  </a:cubicBezTo>
                  <a:cubicBezTo>
                    <a:pt x="72171" y="37491"/>
                    <a:pt x="72138" y="36866"/>
                    <a:pt x="71859" y="36450"/>
                  </a:cubicBezTo>
                  <a:cubicBezTo>
                    <a:pt x="72148" y="36223"/>
                    <a:pt x="72380" y="35929"/>
                    <a:pt x="72537" y="35594"/>
                  </a:cubicBezTo>
                  <a:cubicBezTo>
                    <a:pt x="72612" y="35427"/>
                    <a:pt x="72667" y="35253"/>
                    <a:pt x="72698" y="35072"/>
                  </a:cubicBezTo>
                  <a:cubicBezTo>
                    <a:pt x="72769" y="35084"/>
                    <a:pt x="72840" y="35090"/>
                    <a:pt x="72912" y="35090"/>
                  </a:cubicBezTo>
                  <a:cubicBezTo>
                    <a:pt x="73566" y="35090"/>
                    <a:pt x="74276" y="34599"/>
                    <a:pt x="74627" y="33844"/>
                  </a:cubicBezTo>
                  <a:cubicBezTo>
                    <a:pt x="74880" y="33299"/>
                    <a:pt x="74885" y="32744"/>
                    <a:pt x="74688" y="32336"/>
                  </a:cubicBezTo>
                  <a:cubicBezTo>
                    <a:pt x="75163" y="32150"/>
                    <a:pt x="75605" y="31741"/>
                    <a:pt x="75859" y="31195"/>
                  </a:cubicBezTo>
                  <a:cubicBezTo>
                    <a:pt x="76068" y="30747"/>
                    <a:pt x="76110" y="30291"/>
                    <a:pt x="76009" y="29916"/>
                  </a:cubicBezTo>
                  <a:cubicBezTo>
                    <a:pt x="76511" y="29890"/>
                    <a:pt x="77054" y="29644"/>
                    <a:pt x="77509" y="29182"/>
                  </a:cubicBezTo>
                  <a:cubicBezTo>
                    <a:pt x="78393" y="28287"/>
                    <a:pt x="78615" y="26932"/>
                    <a:pt x="78008" y="26155"/>
                  </a:cubicBezTo>
                  <a:cubicBezTo>
                    <a:pt x="77853" y="25959"/>
                    <a:pt x="77648" y="25810"/>
                    <a:pt x="77413" y="25725"/>
                  </a:cubicBezTo>
                  <a:cubicBezTo>
                    <a:pt x="77799" y="24839"/>
                    <a:pt x="77544" y="23938"/>
                    <a:pt x="76822" y="23697"/>
                  </a:cubicBezTo>
                  <a:cubicBezTo>
                    <a:pt x="76704" y="23658"/>
                    <a:pt x="76582" y="23639"/>
                    <a:pt x="76457" y="23639"/>
                  </a:cubicBezTo>
                  <a:cubicBezTo>
                    <a:pt x="76225" y="23639"/>
                    <a:pt x="75985" y="23703"/>
                    <a:pt x="75757" y="23816"/>
                  </a:cubicBezTo>
                  <a:cubicBezTo>
                    <a:pt x="75453" y="13920"/>
                    <a:pt x="61425" y="9458"/>
                    <a:pt x="46880" y="4079"/>
                  </a:cubicBezTo>
                  <a:cubicBezTo>
                    <a:pt x="39435" y="1326"/>
                    <a:pt x="31953" y="0"/>
                    <a:pt x="25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47"/>
            <p:cNvSpPr/>
            <p:nvPr/>
          </p:nvSpPr>
          <p:spPr>
            <a:xfrm>
              <a:off x="5235975" y="1989775"/>
              <a:ext cx="136450" cy="266125"/>
            </a:xfrm>
            <a:custGeom>
              <a:avLst/>
              <a:gdLst/>
              <a:ahLst/>
              <a:cxnLst/>
              <a:rect l="l" t="t" r="r" b="b"/>
              <a:pathLst>
                <a:path w="5458" h="10645" extrusionOk="0">
                  <a:moveTo>
                    <a:pt x="4730" y="0"/>
                  </a:moveTo>
                  <a:cubicBezTo>
                    <a:pt x="2355" y="0"/>
                    <a:pt x="1603" y="2550"/>
                    <a:pt x="2225" y="4612"/>
                  </a:cubicBezTo>
                  <a:cubicBezTo>
                    <a:pt x="1230" y="4822"/>
                    <a:pt x="462" y="5546"/>
                    <a:pt x="284" y="6653"/>
                  </a:cubicBezTo>
                  <a:cubicBezTo>
                    <a:pt x="0" y="8414"/>
                    <a:pt x="1304" y="9844"/>
                    <a:pt x="2761" y="10582"/>
                  </a:cubicBezTo>
                  <a:cubicBezTo>
                    <a:pt x="2848" y="10626"/>
                    <a:pt x="2934" y="10645"/>
                    <a:pt x="3016" y="10645"/>
                  </a:cubicBezTo>
                  <a:cubicBezTo>
                    <a:pt x="3480" y="10645"/>
                    <a:pt x="3795" y="10013"/>
                    <a:pt x="3310" y="9705"/>
                  </a:cubicBezTo>
                  <a:cubicBezTo>
                    <a:pt x="2817" y="9421"/>
                    <a:pt x="2360" y="9080"/>
                    <a:pt x="1950" y="8688"/>
                  </a:cubicBezTo>
                  <a:cubicBezTo>
                    <a:pt x="861" y="7514"/>
                    <a:pt x="1167" y="6447"/>
                    <a:pt x="2864" y="5484"/>
                  </a:cubicBezTo>
                  <a:cubicBezTo>
                    <a:pt x="3214" y="5478"/>
                    <a:pt x="3457" y="5122"/>
                    <a:pt x="3293" y="4798"/>
                  </a:cubicBezTo>
                  <a:cubicBezTo>
                    <a:pt x="2394" y="3033"/>
                    <a:pt x="2784" y="510"/>
                    <a:pt x="5261" y="338"/>
                  </a:cubicBezTo>
                  <a:cubicBezTo>
                    <a:pt x="5453" y="325"/>
                    <a:pt x="5457" y="69"/>
                    <a:pt x="5270" y="41"/>
                  </a:cubicBezTo>
                  <a:cubicBezTo>
                    <a:pt x="5081" y="14"/>
                    <a:pt x="4902" y="0"/>
                    <a:pt x="473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47"/>
            <p:cNvSpPr/>
            <p:nvPr/>
          </p:nvSpPr>
          <p:spPr>
            <a:xfrm>
              <a:off x="5193700" y="2104625"/>
              <a:ext cx="45000" cy="104075"/>
            </a:xfrm>
            <a:custGeom>
              <a:avLst/>
              <a:gdLst/>
              <a:ahLst/>
              <a:cxnLst/>
              <a:rect l="l" t="t" r="r" b="b"/>
              <a:pathLst>
                <a:path w="1800" h="4163" extrusionOk="0">
                  <a:moveTo>
                    <a:pt x="1660" y="0"/>
                  </a:moveTo>
                  <a:cubicBezTo>
                    <a:pt x="1649" y="0"/>
                    <a:pt x="1638" y="2"/>
                    <a:pt x="1627" y="5"/>
                  </a:cubicBezTo>
                  <a:cubicBezTo>
                    <a:pt x="1" y="416"/>
                    <a:pt x="113" y="2635"/>
                    <a:pt x="491" y="3879"/>
                  </a:cubicBezTo>
                  <a:cubicBezTo>
                    <a:pt x="550" y="4076"/>
                    <a:pt x="700" y="4163"/>
                    <a:pt x="849" y="4163"/>
                  </a:cubicBezTo>
                  <a:cubicBezTo>
                    <a:pt x="1060" y="4163"/>
                    <a:pt x="1271" y="3990"/>
                    <a:pt x="1233" y="3708"/>
                  </a:cubicBezTo>
                  <a:cubicBezTo>
                    <a:pt x="1057" y="2386"/>
                    <a:pt x="782" y="1320"/>
                    <a:pt x="1734" y="208"/>
                  </a:cubicBezTo>
                  <a:cubicBezTo>
                    <a:pt x="1799" y="133"/>
                    <a:pt x="1762" y="0"/>
                    <a:pt x="16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47"/>
            <p:cNvSpPr/>
            <p:nvPr/>
          </p:nvSpPr>
          <p:spPr>
            <a:xfrm>
              <a:off x="4988525" y="1734975"/>
              <a:ext cx="130575" cy="157900"/>
            </a:xfrm>
            <a:custGeom>
              <a:avLst/>
              <a:gdLst/>
              <a:ahLst/>
              <a:cxnLst/>
              <a:rect l="l" t="t" r="r" b="b"/>
              <a:pathLst>
                <a:path w="5223" h="6316" extrusionOk="0">
                  <a:moveTo>
                    <a:pt x="4408" y="0"/>
                  </a:moveTo>
                  <a:cubicBezTo>
                    <a:pt x="3446" y="0"/>
                    <a:pt x="2477" y="963"/>
                    <a:pt x="1893" y="1604"/>
                  </a:cubicBezTo>
                  <a:cubicBezTo>
                    <a:pt x="847" y="2753"/>
                    <a:pt x="0" y="4471"/>
                    <a:pt x="589" y="6020"/>
                  </a:cubicBezTo>
                  <a:cubicBezTo>
                    <a:pt x="664" y="6220"/>
                    <a:pt x="842" y="6315"/>
                    <a:pt x="1015" y="6315"/>
                  </a:cubicBezTo>
                  <a:cubicBezTo>
                    <a:pt x="1234" y="6315"/>
                    <a:pt x="1447" y="6163"/>
                    <a:pt x="1441" y="5877"/>
                  </a:cubicBezTo>
                  <a:cubicBezTo>
                    <a:pt x="1414" y="4576"/>
                    <a:pt x="1563" y="3540"/>
                    <a:pt x="2335" y="2458"/>
                  </a:cubicBezTo>
                  <a:cubicBezTo>
                    <a:pt x="3004" y="1519"/>
                    <a:pt x="3801" y="647"/>
                    <a:pt x="4991" y="487"/>
                  </a:cubicBezTo>
                  <a:cubicBezTo>
                    <a:pt x="5152" y="464"/>
                    <a:pt x="5222" y="253"/>
                    <a:pt x="5063" y="168"/>
                  </a:cubicBezTo>
                  <a:cubicBezTo>
                    <a:pt x="4848" y="51"/>
                    <a:pt x="4628" y="0"/>
                    <a:pt x="44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47"/>
            <p:cNvSpPr/>
            <p:nvPr/>
          </p:nvSpPr>
          <p:spPr>
            <a:xfrm>
              <a:off x="5415700" y="2233500"/>
              <a:ext cx="233500" cy="143150"/>
            </a:xfrm>
            <a:custGeom>
              <a:avLst/>
              <a:gdLst/>
              <a:ahLst/>
              <a:cxnLst/>
              <a:rect l="l" t="t" r="r" b="b"/>
              <a:pathLst>
                <a:path w="9340" h="5726" extrusionOk="0">
                  <a:moveTo>
                    <a:pt x="2203" y="0"/>
                  </a:moveTo>
                  <a:cubicBezTo>
                    <a:pt x="2186" y="0"/>
                    <a:pt x="2167" y="6"/>
                    <a:pt x="2148" y="19"/>
                  </a:cubicBezTo>
                  <a:cubicBezTo>
                    <a:pt x="1" y="1420"/>
                    <a:pt x="1678" y="4621"/>
                    <a:pt x="3743" y="4621"/>
                  </a:cubicBezTo>
                  <a:cubicBezTo>
                    <a:pt x="4045" y="4621"/>
                    <a:pt x="4355" y="4552"/>
                    <a:pt x="4662" y="4400"/>
                  </a:cubicBezTo>
                  <a:cubicBezTo>
                    <a:pt x="5177" y="5258"/>
                    <a:pt x="6079" y="5726"/>
                    <a:pt x="6973" y="5726"/>
                  </a:cubicBezTo>
                  <a:cubicBezTo>
                    <a:pt x="7824" y="5726"/>
                    <a:pt x="8669" y="5302"/>
                    <a:pt x="9168" y="4388"/>
                  </a:cubicBezTo>
                  <a:cubicBezTo>
                    <a:pt x="9339" y="4074"/>
                    <a:pt x="9086" y="3788"/>
                    <a:pt x="8816" y="3788"/>
                  </a:cubicBezTo>
                  <a:cubicBezTo>
                    <a:pt x="8701" y="3788"/>
                    <a:pt x="8582" y="3840"/>
                    <a:pt x="8493" y="3966"/>
                  </a:cubicBezTo>
                  <a:cubicBezTo>
                    <a:pt x="8062" y="4574"/>
                    <a:pt x="7461" y="4882"/>
                    <a:pt x="6876" y="4882"/>
                  </a:cubicBezTo>
                  <a:cubicBezTo>
                    <a:pt x="6197" y="4882"/>
                    <a:pt x="5540" y="4468"/>
                    <a:pt x="5191" y="3631"/>
                  </a:cubicBezTo>
                  <a:cubicBezTo>
                    <a:pt x="5128" y="3481"/>
                    <a:pt x="4991" y="3417"/>
                    <a:pt x="4849" y="3417"/>
                  </a:cubicBezTo>
                  <a:cubicBezTo>
                    <a:pt x="4742" y="3417"/>
                    <a:pt x="4632" y="3454"/>
                    <a:pt x="4551" y="3519"/>
                  </a:cubicBezTo>
                  <a:cubicBezTo>
                    <a:pt x="4292" y="3724"/>
                    <a:pt x="4008" y="3812"/>
                    <a:pt x="3726" y="3812"/>
                  </a:cubicBezTo>
                  <a:cubicBezTo>
                    <a:pt x="2969" y="3812"/>
                    <a:pt x="2220" y="3179"/>
                    <a:pt x="1967" y="2482"/>
                  </a:cubicBezTo>
                  <a:cubicBezTo>
                    <a:pt x="1664" y="1642"/>
                    <a:pt x="1936" y="950"/>
                    <a:pt x="2296" y="178"/>
                  </a:cubicBezTo>
                  <a:cubicBezTo>
                    <a:pt x="2328" y="107"/>
                    <a:pt x="2279" y="0"/>
                    <a:pt x="22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47"/>
            <p:cNvSpPr/>
            <p:nvPr/>
          </p:nvSpPr>
          <p:spPr>
            <a:xfrm>
              <a:off x="5421900" y="2286025"/>
              <a:ext cx="43750" cy="59325"/>
            </a:xfrm>
            <a:custGeom>
              <a:avLst/>
              <a:gdLst/>
              <a:ahLst/>
              <a:cxnLst/>
              <a:rect l="l" t="t" r="r" b="b"/>
              <a:pathLst>
                <a:path w="1750" h="2373" extrusionOk="0">
                  <a:moveTo>
                    <a:pt x="259" y="1"/>
                  </a:moveTo>
                  <a:cubicBezTo>
                    <a:pt x="225" y="1"/>
                    <a:pt x="194" y="20"/>
                    <a:pt x="185" y="64"/>
                  </a:cubicBezTo>
                  <a:cubicBezTo>
                    <a:pt x="0" y="955"/>
                    <a:pt x="436" y="1906"/>
                    <a:pt x="1242" y="2340"/>
                  </a:cubicBezTo>
                  <a:cubicBezTo>
                    <a:pt x="1284" y="2363"/>
                    <a:pt x="1326" y="2372"/>
                    <a:pt x="1365" y="2372"/>
                  </a:cubicBezTo>
                  <a:cubicBezTo>
                    <a:pt x="1592" y="2372"/>
                    <a:pt x="1749" y="2049"/>
                    <a:pt x="1507" y="1915"/>
                  </a:cubicBezTo>
                  <a:cubicBezTo>
                    <a:pt x="820" y="1528"/>
                    <a:pt x="401" y="885"/>
                    <a:pt x="360" y="93"/>
                  </a:cubicBezTo>
                  <a:cubicBezTo>
                    <a:pt x="357" y="37"/>
                    <a:pt x="306" y="1"/>
                    <a:pt x="2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47"/>
            <p:cNvSpPr/>
            <p:nvPr/>
          </p:nvSpPr>
          <p:spPr>
            <a:xfrm>
              <a:off x="6384975" y="2313450"/>
              <a:ext cx="231325" cy="205450"/>
            </a:xfrm>
            <a:custGeom>
              <a:avLst/>
              <a:gdLst/>
              <a:ahLst/>
              <a:cxnLst/>
              <a:rect l="l" t="t" r="r" b="b"/>
              <a:pathLst>
                <a:path w="9253" h="8218" extrusionOk="0">
                  <a:moveTo>
                    <a:pt x="8495" y="1"/>
                  </a:moveTo>
                  <a:cubicBezTo>
                    <a:pt x="8251" y="1"/>
                    <a:pt x="8010" y="169"/>
                    <a:pt x="8042" y="486"/>
                  </a:cubicBezTo>
                  <a:cubicBezTo>
                    <a:pt x="8215" y="2205"/>
                    <a:pt x="7076" y="3524"/>
                    <a:pt x="5439" y="3524"/>
                  </a:cubicBezTo>
                  <a:cubicBezTo>
                    <a:pt x="5266" y="3524"/>
                    <a:pt x="5087" y="3509"/>
                    <a:pt x="4904" y="3478"/>
                  </a:cubicBezTo>
                  <a:cubicBezTo>
                    <a:pt x="4885" y="3475"/>
                    <a:pt x="4865" y="3474"/>
                    <a:pt x="4845" y="3474"/>
                  </a:cubicBezTo>
                  <a:cubicBezTo>
                    <a:pt x="4654" y="3474"/>
                    <a:pt x="4451" y="3611"/>
                    <a:pt x="4433" y="3812"/>
                  </a:cubicBezTo>
                  <a:cubicBezTo>
                    <a:pt x="4198" y="6425"/>
                    <a:pt x="2449" y="7394"/>
                    <a:pt x="132" y="7854"/>
                  </a:cubicBezTo>
                  <a:cubicBezTo>
                    <a:pt x="6" y="7878"/>
                    <a:pt x="0" y="8036"/>
                    <a:pt x="122" y="8071"/>
                  </a:cubicBezTo>
                  <a:cubicBezTo>
                    <a:pt x="462" y="8171"/>
                    <a:pt x="795" y="8218"/>
                    <a:pt x="1116" y="8218"/>
                  </a:cubicBezTo>
                  <a:cubicBezTo>
                    <a:pt x="3169" y="8218"/>
                    <a:pt x="4775" y="6324"/>
                    <a:pt x="5175" y="4343"/>
                  </a:cubicBezTo>
                  <a:lnTo>
                    <a:pt x="5175" y="4343"/>
                  </a:lnTo>
                  <a:cubicBezTo>
                    <a:pt x="5303" y="4356"/>
                    <a:pt x="5430" y="4362"/>
                    <a:pt x="5555" y="4362"/>
                  </a:cubicBezTo>
                  <a:cubicBezTo>
                    <a:pt x="7654" y="4362"/>
                    <a:pt x="9253" y="2660"/>
                    <a:pt x="8961" y="405"/>
                  </a:cubicBezTo>
                  <a:cubicBezTo>
                    <a:pt x="8926" y="131"/>
                    <a:pt x="8709" y="1"/>
                    <a:pt x="84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47"/>
            <p:cNvSpPr/>
            <p:nvPr/>
          </p:nvSpPr>
          <p:spPr>
            <a:xfrm>
              <a:off x="6448150" y="2445800"/>
              <a:ext cx="88450" cy="102300"/>
            </a:xfrm>
            <a:custGeom>
              <a:avLst/>
              <a:gdLst/>
              <a:ahLst/>
              <a:cxnLst/>
              <a:rect l="l" t="t" r="r" b="b"/>
              <a:pathLst>
                <a:path w="3538" h="4092" extrusionOk="0">
                  <a:moveTo>
                    <a:pt x="3059" y="1"/>
                  </a:moveTo>
                  <a:cubicBezTo>
                    <a:pt x="2989" y="1"/>
                    <a:pt x="2924" y="36"/>
                    <a:pt x="2896" y="121"/>
                  </a:cubicBezTo>
                  <a:cubicBezTo>
                    <a:pt x="2409" y="1598"/>
                    <a:pt x="2048" y="2869"/>
                    <a:pt x="389" y="3366"/>
                  </a:cubicBezTo>
                  <a:cubicBezTo>
                    <a:pt x="1" y="3483"/>
                    <a:pt x="116" y="4092"/>
                    <a:pt x="497" y="4092"/>
                  </a:cubicBezTo>
                  <a:cubicBezTo>
                    <a:pt x="513" y="4092"/>
                    <a:pt x="530" y="4091"/>
                    <a:pt x="546" y="4088"/>
                  </a:cubicBezTo>
                  <a:cubicBezTo>
                    <a:pt x="2343" y="3858"/>
                    <a:pt x="3538" y="1935"/>
                    <a:pt x="3291" y="190"/>
                  </a:cubicBezTo>
                  <a:cubicBezTo>
                    <a:pt x="3276" y="79"/>
                    <a:pt x="3162" y="1"/>
                    <a:pt x="30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47"/>
            <p:cNvSpPr/>
            <p:nvPr/>
          </p:nvSpPr>
          <p:spPr>
            <a:xfrm>
              <a:off x="5163450" y="1894875"/>
              <a:ext cx="180975" cy="157375"/>
            </a:xfrm>
            <a:custGeom>
              <a:avLst/>
              <a:gdLst/>
              <a:ahLst/>
              <a:cxnLst/>
              <a:rect l="l" t="t" r="r" b="b"/>
              <a:pathLst>
                <a:path w="7239" h="6295" extrusionOk="0">
                  <a:moveTo>
                    <a:pt x="5515" y="0"/>
                  </a:moveTo>
                  <a:cubicBezTo>
                    <a:pt x="2504" y="0"/>
                    <a:pt x="1" y="3864"/>
                    <a:pt x="2886" y="6163"/>
                  </a:cubicBezTo>
                  <a:cubicBezTo>
                    <a:pt x="3002" y="6255"/>
                    <a:pt x="3129" y="6294"/>
                    <a:pt x="3253" y="6294"/>
                  </a:cubicBezTo>
                  <a:cubicBezTo>
                    <a:pt x="3706" y="6294"/>
                    <a:pt x="4107" y="5769"/>
                    <a:pt x="3679" y="5400"/>
                  </a:cubicBezTo>
                  <a:cubicBezTo>
                    <a:pt x="2543" y="4416"/>
                    <a:pt x="2393" y="2878"/>
                    <a:pt x="3437" y="1730"/>
                  </a:cubicBezTo>
                  <a:cubicBezTo>
                    <a:pt x="4247" y="837"/>
                    <a:pt x="5320" y="632"/>
                    <a:pt x="6431" y="632"/>
                  </a:cubicBezTo>
                  <a:cubicBezTo>
                    <a:pt x="6633" y="632"/>
                    <a:pt x="6835" y="639"/>
                    <a:pt x="7037" y="650"/>
                  </a:cubicBezTo>
                  <a:cubicBezTo>
                    <a:pt x="7040" y="650"/>
                    <a:pt x="7042" y="650"/>
                    <a:pt x="7044" y="650"/>
                  </a:cubicBezTo>
                  <a:cubicBezTo>
                    <a:pt x="7178" y="650"/>
                    <a:pt x="7239" y="445"/>
                    <a:pt x="7112" y="382"/>
                  </a:cubicBezTo>
                  <a:cubicBezTo>
                    <a:pt x="6582" y="118"/>
                    <a:pt x="6041" y="0"/>
                    <a:pt x="55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47"/>
            <p:cNvSpPr/>
            <p:nvPr/>
          </p:nvSpPr>
          <p:spPr>
            <a:xfrm>
              <a:off x="6512725" y="2196525"/>
              <a:ext cx="60800" cy="124100"/>
            </a:xfrm>
            <a:custGeom>
              <a:avLst/>
              <a:gdLst/>
              <a:ahLst/>
              <a:cxnLst/>
              <a:rect l="l" t="t" r="r" b="b"/>
              <a:pathLst>
                <a:path w="2432" h="4964" extrusionOk="0">
                  <a:moveTo>
                    <a:pt x="1056" y="0"/>
                  </a:moveTo>
                  <a:cubicBezTo>
                    <a:pt x="788" y="0"/>
                    <a:pt x="525" y="276"/>
                    <a:pt x="700" y="581"/>
                  </a:cubicBezTo>
                  <a:cubicBezTo>
                    <a:pt x="1099" y="1283"/>
                    <a:pt x="1374" y="1962"/>
                    <a:pt x="1152" y="2780"/>
                  </a:cubicBezTo>
                  <a:cubicBezTo>
                    <a:pt x="940" y="3568"/>
                    <a:pt x="412" y="4111"/>
                    <a:pt x="38" y="4812"/>
                  </a:cubicBezTo>
                  <a:cubicBezTo>
                    <a:pt x="1" y="4881"/>
                    <a:pt x="58" y="4964"/>
                    <a:pt x="128" y="4964"/>
                  </a:cubicBezTo>
                  <a:cubicBezTo>
                    <a:pt x="145" y="4964"/>
                    <a:pt x="162" y="4959"/>
                    <a:pt x="178" y="4949"/>
                  </a:cubicBezTo>
                  <a:lnTo>
                    <a:pt x="178" y="4949"/>
                  </a:lnTo>
                  <a:lnTo>
                    <a:pt x="177" y="4950"/>
                  </a:lnTo>
                  <a:lnTo>
                    <a:pt x="177" y="4950"/>
                  </a:lnTo>
                  <a:cubicBezTo>
                    <a:pt x="1819" y="3916"/>
                    <a:pt x="2432" y="1843"/>
                    <a:pt x="1380" y="187"/>
                  </a:cubicBezTo>
                  <a:cubicBezTo>
                    <a:pt x="1297" y="55"/>
                    <a:pt x="1176" y="0"/>
                    <a:pt x="105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47"/>
            <p:cNvSpPr/>
            <p:nvPr/>
          </p:nvSpPr>
          <p:spPr>
            <a:xfrm>
              <a:off x="5087800" y="1304325"/>
              <a:ext cx="1804000" cy="882875"/>
            </a:xfrm>
            <a:custGeom>
              <a:avLst/>
              <a:gdLst/>
              <a:ahLst/>
              <a:cxnLst/>
              <a:rect l="l" t="t" r="r" b="b"/>
              <a:pathLst>
                <a:path w="72160" h="35315" extrusionOk="0">
                  <a:moveTo>
                    <a:pt x="12819" y="0"/>
                  </a:moveTo>
                  <a:cubicBezTo>
                    <a:pt x="6943" y="0"/>
                    <a:pt x="2325" y="1402"/>
                    <a:pt x="761" y="4833"/>
                  </a:cubicBezTo>
                  <a:cubicBezTo>
                    <a:pt x="149" y="6173"/>
                    <a:pt x="0" y="7819"/>
                    <a:pt x="429" y="9815"/>
                  </a:cubicBezTo>
                  <a:cubicBezTo>
                    <a:pt x="3648" y="24816"/>
                    <a:pt x="32838" y="25381"/>
                    <a:pt x="39162" y="27415"/>
                  </a:cubicBezTo>
                  <a:cubicBezTo>
                    <a:pt x="43834" y="28918"/>
                    <a:pt x="54142" y="35315"/>
                    <a:pt x="61229" y="35315"/>
                  </a:cubicBezTo>
                  <a:cubicBezTo>
                    <a:pt x="63734" y="35315"/>
                    <a:pt x="65836" y="34516"/>
                    <a:pt x="67145" y="32421"/>
                  </a:cubicBezTo>
                  <a:lnTo>
                    <a:pt x="67146" y="32421"/>
                  </a:lnTo>
                  <a:cubicBezTo>
                    <a:pt x="72159" y="24395"/>
                    <a:pt x="58476" y="16058"/>
                    <a:pt x="42420" y="7730"/>
                  </a:cubicBezTo>
                  <a:cubicBezTo>
                    <a:pt x="33970" y="3346"/>
                    <a:pt x="21895" y="0"/>
                    <a:pt x="12819" y="0"/>
                  </a:cubicBezTo>
                  <a:close/>
                </a:path>
              </a:pathLst>
            </a:custGeom>
            <a:solidFill>
              <a:srgbClr val="E8A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47"/>
            <p:cNvSpPr/>
            <p:nvPr/>
          </p:nvSpPr>
          <p:spPr>
            <a:xfrm>
              <a:off x="5087800" y="1304350"/>
              <a:ext cx="1804000" cy="882875"/>
            </a:xfrm>
            <a:custGeom>
              <a:avLst/>
              <a:gdLst/>
              <a:ahLst/>
              <a:cxnLst/>
              <a:rect l="l" t="t" r="r" b="b"/>
              <a:pathLst>
                <a:path w="72160" h="35315" extrusionOk="0">
                  <a:moveTo>
                    <a:pt x="12823" y="1"/>
                  </a:moveTo>
                  <a:cubicBezTo>
                    <a:pt x="8676" y="1"/>
                    <a:pt x="5155" y="699"/>
                    <a:pt x="2892" y="2317"/>
                  </a:cubicBezTo>
                  <a:cubicBezTo>
                    <a:pt x="1947" y="2991"/>
                    <a:pt x="1221" y="3822"/>
                    <a:pt x="760" y="4832"/>
                  </a:cubicBezTo>
                  <a:cubicBezTo>
                    <a:pt x="149" y="6172"/>
                    <a:pt x="0" y="7818"/>
                    <a:pt x="429" y="9814"/>
                  </a:cubicBezTo>
                  <a:cubicBezTo>
                    <a:pt x="3648" y="24815"/>
                    <a:pt x="32838" y="25380"/>
                    <a:pt x="39162" y="27414"/>
                  </a:cubicBezTo>
                  <a:cubicBezTo>
                    <a:pt x="43834" y="28918"/>
                    <a:pt x="54142" y="35314"/>
                    <a:pt x="61230" y="35314"/>
                  </a:cubicBezTo>
                  <a:cubicBezTo>
                    <a:pt x="62530" y="35314"/>
                    <a:pt x="63721" y="35099"/>
                    <a:pt x="64750" y="34599"/>
                  </a:cubicBezTo>
                  <a:cubicBezTo>
                    <a:pt x="65702" y="34135"/>
                    <a:pt x="66516" y="33428"/>
                    <a:pt x="67145" y="32420"/>
                  </a:cubicBezTo>
                  <a:cubicBezTo>
                    <a:pt x="72159" y="24394"/>
                    <a:pt x="58476" y="16057"/>
                    <a:pt x="42420" y="7729"/>
                  </a:cubicBezTo>
                  <a:cubicBezTo>
                    <a:pt x="33971" y="3346"/>
                    <a:pt x="21898" y="1"/>
                    <a:pt x="12823" y="1"/>
                  </a:cubicBezTo>
                  <a:close/>
                </a:path>
              </a:pathLst>
            </a:custGeom>
            <a:solidFill>
              <a:schemeClr val="accent3"/>
            </a:solidFill>
            <a:ln w="14800" cap="flat" cmpd="sng">
              <a:solidFill>
                <a:srgbClr val="000000"/>
              </a:solidFill>
              <a:prstDash val="solid"/>
              <a:miter lim="14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47"/>
            <p:cNvSpPr/>
            <p:nvPr/>
          </p:nvSpPr>
          <p:spPr>
            <a:xfrm>
              <a:off x="5188550" y="1436750"/>
              <a:ext cx="1561875" cy="639225"/>
            </a:xfrm>
            <a:custGeom>
              <a:avLst/>
              <a:gdLst/>
              <a:ahLst/>
              <a:cxnLst/>
              <a:rect l="l" t="t" r="r" b="b"/>
              <a:pathLst>
                <a:path w="62475" h="25569" extrusionOk="0">
                  <a:moveTo>
                    <a:pt x="11976" y="1"/>
                  </a:moveTo>
                  <a:cubicBezTo>
                    <a:pt x="8915" y="1"/>
                    <a:pt x="5877" y="396"/>
                    <a:pt x="2940" y="1307"/>
                  </a:cubicBezTo>
                  <a:cubicBezTo>
                    <a:pt x="0" y="2219"/>
                    <a:pt x="736" y="6303"/>
                    <a:pt x="3552" y="6303"/>
                  </a:cubicBezTo>
                  <a:cubicBezTo>
                    <a:pt x="3722" y="6303"/>
                    <a:pt x="3899" y="6288"/>
                    <a:pt x="4084" y="6257"/>
                  </a:cubicBezTo>
                  <a:cubicBezTo>
                    <a:pt x="6731" y="5808"/>
                    <a:pt x="9344" y="5593"/>
                    <a:pt x="11929" y="5593"/>
                  </a:cubicBezTo>
                  <a:cubicBezTo>
                    <a:pt x="18986" y="5593"/>
                    <a:pt x="25830" y="7195"/>
                    <a:pt x="32561" y="10005"/>
                  </a:cubicBezTo>
                  <a:cubicBezTo>
                    <a:pt x="37714" y="12157"/>
                    <a:pt x="42631" y="14819"/>
                    <a:pt x="47536" y="17475"/>
                  </a:cubicBezTo>
                  <a:cubicBezTo>
                    <a:pt x="49856" y="18730"/>
                    <a:pt x="52154" y="20026"/>
                    <a:pt x="54390" y="21425"/>
                  </a:cubicBezTo>
                  <a:cubicBezTo>
                    <a:pt x="56654" y="22837"/>
                    <a:pt x="58850" y="24542"/>
                    <a:pt x="61327" y="25525"/>
                  </a:cubicBezTo>
                  <a:cubicBezTo>
                    <a:pt x="61403" y="25555"/>
                    <a:pt x="61478" y="25569"/>
                    <a:pt x="61552" y="25569"/>
                  </a:cubicBezTo>
                  <a:cubicBezTo>
                    <a:pt x="62056" y="25569"/>
                    <a:pt x="62475" y="24927"/>
                    <a:pt x="62200" y="24465"/>
                  </a:cubicBezTo>
                  <a:lnTo>
                    <a:pt x="62200" y="24463"/>
                  </a:lnTo>
                  <a:cubicBezTo>
                    <a:pt x="60828" y="22162"/>
                    <a:pt x="58532" y="20450"/>
                    <a:pt x="56399" y="18859"/>
                  </a:cubicBezTo>
                  <a:cubicBezTo>
                    <a:pt x="54010" y="17074"/>
                    <a:pt x="51520" y="15425"/>
                    <a:pt x="49012" y="13819"/>
                  </a:cubicBezTo>
                  <a:cubicBezTo>
                    <a:pt x="44069" y="10652"/>
                    <a:pt x="38965" y="7698"/>
                    <a:pt x="33604" y="5297"/>
                  </a:cubicBezTo>
                  <a:cubicBezTo>
                    <a:pt x="26998" y="2339"/>
                    <a:pt x="19418" y="1"/>
                    <a:pt x="119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84" name="Google Shape;9384;p47"/>
          <p:cNvSpPr txBox="1"/>
          <p:nvPr/>
        </p:nvSpPr>
        <p:spPr>
          <a:xfrm>
            <a:off x="5899875" y="1453750"/>
            <a:ext cx="3000000" cy="321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Abbiamo dei dipendendenti abili,onesti e gentili che avranno il piacere di accogliere nel migliore dei modi i nostri clienti</a:t>
            </a:r>
            <a:endParaRPr sz="11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Inoltre abbiamo anche attuato un </a:t>
            </a:r>
            <a:r>
              <a:rPr lang="en" sz="1100" b="1">
                <a:solidFill>
                  <a:schemeClr val="lt1"/>
                </a:solidFill>
                <a:latin typeface="Comfortaa"/>
                <a:ea typeface="Comfortaa"/>
                <a:cs typeface="Comfortaa"/>
                <a:sym typeface="Comfortaa"/>
              </a:rPr>
              <a:t>piano di reintegrazione dei carcerati</a:t>
            </a:r>
            <a:r>
              <a:rPr lang="en" sz="11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per reati minori </a:t>
            </a:r>
            <a:endParaRPr sz="11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Infatti un terzo dei nostri dipendenti è composto da persone che, dopo un lungo percorso di riabilitazione hanno deciso di rientrare nel mondo del lavoro.</a:t>
            </a:r>
            <a:endParaRPr sz="11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i nostri ristoranti hanno deciso di aiutare queste persone per dare l’esempio che nessuno deve essere escluso nella nostra società e tutti hanno la possibilità di salvarsi</a:t>
            </a:r>
            <a:endParaRPr sz="11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0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9385" name="Google Shape;9385;p47"/>
          <p:cNvGrpSpPr/>
          <p:nvPr/>
        </p:nvGrpSpPr>
        <p:grpSpPr>
          <a:xfrm>
            <a:off x="8308340" y="3990874"/>
            <a:ext cx="1597666" cy="1322174"/>
            <a:chOff x="597000" y="3458875"/>
            <a:chExt cx="1980250" cy="1697925"/>
          </a:xfrm>
        </p:grpSpPr>
        <p:sp>
          <p:nvSpPr>
            <p:cNvPr id="9386" name="Google Shape;9386;p47"/>
            <p:cNvSpPr/>
            <p:nvPr/>
          </p:nvSpPr>
          <p:spPr>
            <a:xfrm>
              <a:off x="793900" y="3458875"/>
              <a:ext cx="1783350" cy="1697925"/>
            </a:xfrm>
            <a:custGeom>
              <a:avLst/>
              <a:gdLst/>
              <a:ahLst/>
              <a:cxnLst/>
              <a:rect l="l" t="t" r="r" b="b"/>
              <a:pathLst>
                <a:path w="71334" h="67917" extrusionOk="0">
                  <a:moveTo>
                    <a:pt x="42879" y="1"/>
                  </a:moveTo>
                  <a:cubicBezTo>
                    <a:pt x="24264" y="1"/>
                    <a:pt x="5776" y="25752"/>
                    <a:pt x="4666" y="27322"/>
                  </a:cubicBezTo>
                  <a:cubicBezTo>
                    <a:pt x="4225" y="27911"/>
                    <a:pt x="0" y="33810"/>
                    <a:pt x="2059" y="41696"/>
                  </a:cubicBezTo>
                  <a:cubicBezTo>
                    <a:pt x="4082" y="49445"/>
                    <a:pt x="11340" y="56213"/>
                    <a:pt x="23649" y="61837"/>
                  </a:cubicBezTo>
                  <a:cubicBezTo>
                    <a:pt x="24406" y="62184"/>
                    <a:pt x="25182" y="62525"/>
                    <a:pt x="25979" y="62863"/>
                  </a:cubicBezTo>
                  <a:cubicBezTo>
                    <a:pt x="33921" y="66231"/>
                    <a:pt x="40710" y="67917"/>
                    <a:pt x="46293" y="67917"/>
                  </a:cubicBezTo>
                  <a:cubicBezTo>
                    <a:pt x="50395" y="67917"/>
                    <a:pt x="53846" y="67007"/>
                    <a:pt x="56623" y="65184"/>
                  </a:cubicBezTo>
                  <a:cubicBezTo>
                    <a:pt x="62643" y="61231"/>
                    <a:pt x="63226" y="54446"/>
                    <a:pt x="63282" y="53167"/>
                  </a:cubicBezTo>
                  <a:cubicBezTo>
                    <a:pt x="63941" y="49922"/>
                    <a:pt x="71334" y="11100"/>
                    <a:pt x="50802" y="1717"/>
                  </a:cubicBezTo>
                  <a:cubicBezTo>
                    <a:pt x="48192" y="525"/>
                    <a:pt x="45534" y="1"/>
                    <a:pt x="42879" y="1"/>
                  </a:cubicBezTo>
                  <a:close/>
                </a:path>
              </a:pathLst>
            </a:custGeom>
            <a:solidFill>
              <a:srgbClr val="1D1E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47"/>
            <p:cNvSpPr/>
            <p:nvPr/>
          </p:nvSpPr>
          <p:spPr>
            <a:xfrm>
              <a:off x="597000" y="3505075"/>
              <a:ext cx="1944975" cy="1605725"/>
            </a:xfrm>
            <a:custGeom>
              <a:avLst/>
              <a:gdLst/>
              <a:ahLst/>
              <a:cxnLst/>
              <a:rect l="l" t="t" r="r" b="b"/>
              <a:pathLst>
                <a:path w="77799" h="64229" extrusionOk="0">
                  <a:moveTo>
                    <a:pt x="50778" y="0"/>
                  </a:moveTo>
                  <a:cubicBezTo>
                    <a:pt x="32719" y="0"/>
                    <a:pt x="14025" y="26558"/>
                    <a:pt x="14025" y="26558"/>
                  </a:cubicBezTo>
                  <a:cubicBezTo>
                    <a:pt x="14025" y="26558"/>
                    <a:pt x="1" y="44664"/>
                    <a:pt x="34571" y="59325"/>
                  </a:cubicBezTo>
                  <a:cubicBezTo>
                    <a:pt x="42958" y="62881"/>
                    <a:pt x="49322" y="64228"/>
                    <a:pt x="54150" y="64228"/>
                  </a:cubicBezTo>
                  <a:cubicBezTo>
                    <a:pt x="69221" y="64228"/>
                    <a:pt x="69329" y="51103"/>
                    <a:pt x="69329" y="51103"/>
                  </a:cubicBezTo>
                  <a:cubicBezTo>
                    <a:pt x="69329" y="51103"/>
                    <a:pt x="77799" y="10624"/>
                    <a:pt x="57915" y="1540"/>
                  </a:cubicBezTo>
                  <a:cubicBezTo>
                    <a:pt x="55577" y="472"/>
                    <a:pt x="53183" y="0"/>
                    <a:pt x="50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47"/>
            <p:cNvSpPr/>
            <p:nvPr/>
          </p:nvSpPr>
          <p:spPr>
            <a:xfrm>
              <a:off x="1039225" y="4460800"/>
              <a:ext cx="953625" cy="646250"/>
            </a:xfrm>
            <a:custGeom>
              <a:avLst/>
              <a:gdLst/>
              <a:ahLst/>
              <a:cxnLst/>
              <a:rect l="l" t="t" r="r" b="b"/>
              <a:pathLst>
                <a:path w="38145" h="25850" extrusionOk="0">
                  <a:moveTo>
                    <a:pt x="9286" y="0"/>
                  </a:moveTo>
                  <a:cubicBezTo>
                    <a:pt x="8242" y="0"/>
                    <a:pt x="7205" y="71"/>
                    <a:pt x="6180" y="218"/>
                  </a:cubicBezTo>
                  <a:cubicBezTo>
                    <a:pt x="3530" y="497"/>
                    <a:pt x="1" y="10239"/>
                    <a:pt x="22" y="10738"/>
                  </a:cubicBezTo>
                  <a:cubicBezTo>
                    <a:pt x="42" y="11235"/>
                    <a:pt x="6605" y="16675"/>
                    <a:pt x="13653" y="19899"/>
                  </a:cubicBezTo>
                  <a:cubicBezTo>
                    <a:pt x="20701" y="23123"/>
                    <a:pt x="28431" y="25644"/>
                    <a:pt x="33302" y="25849"/>
                  </a:cubicBezTo>
                  <a:cubicBezTo>
                    <a:pt x="35871" y="20705"/>
                    <a:pt x="38144" y="15709"/>
                    <a:pt x="34648" y="12162"/>
                  </a:cubicBezTo>
                  <a:cubicBezTo>
                    <a:pt x="28360" y="5532"/>
                    <a:pt x="18551" y="0"/>
                    <a:pt x="92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47"/>
            <p:cNvSpPr/>
            <p:nvPr/>
          </p:nvSpPr>
          <p:spPr>
            <a:xfrm>
              <a:off x="962050" y="4193200"/>
              <a:ext cx="157700" cy="259050"/>
            </a:xfrm>
            <a:custGeom>
              <a:avLst/>
              <a:gdLst/>
              <a:ahLst/>
              <a:cxnLst/>
              <a:rect l="l" t="t" r="r" b="b"/>
              <a:pathLst>
                <a:path w="6308" h="10362" extrusionOk="0">
                  <a:moveTo>
                    <a:pt x="2112" y="0"/>
                  </a:moveTo>
                  <a:cubicBezTo>
                    <a:pt x="1194" y="0"/>
                    <a:pt x="404" y="1387"/>
                    <a:pt x="258" y="2184"/>
                  </a:cubicBezTo>
                  <a:cubicBezTo>
                    <a:pt x="0" y="3614"/>
                    <a:pt x="787" y="4924"/>
                    <a:pt x="2050" y="5409"/>
                  </a:cubicBezTo>
                  <a:lnTo>
                    <a:pt x="2050" y="5409"/>
                  </a:lnTo>
                  <a:cubicBezTo>
                    <a:pt x="1649" y="6408"/>
                    <a:pt x="1624" y="7504"/>
                    <a:pt x="2131" y="8530"/>
                  </a:cubicBezTo>
                  <a:cubicBezTo>
                    <a:pt x="2617" y="9515"/>
                    <a:pt x="3662" y="10361"/>
                    <a:pt x="4756" y="10361"/>
                  </a:cubicBezTo>
                  <a:cubicBezTo>
                    <a:pt x="5059" y="10361"/>
                    <a:pt x="5365" y="10296"/>
                    <a:pt x="5664" y="10152"/>
                  </a:cubicBezTo>
                  <a:cubicBezTo>
                    <a:pt x="6307" y="9843"/>
                    <a:pt x="6097" y="8960"/>
                    <a:pt x="5386" y="8959"/>
                  </a:cubicBezTo>
                  <a:cubicBezTo>
                    <a:pt x="3427" y="8954"/>
                    <a:pt x="2513" y="6992"/>
                    <a:pt x="3536" y="5370"/>
                  </a:cubicBezTo>
                  <a:cubicBezTo>
                    <a:pt x="3768" y="5003"/>
                    <a:pt x="3705" y="4314"/>
                    <a:pt x="3134" y="4291"/>
                  </a:cubicBezTo>
                  <a:cubicBezTo>
                    <a:pt x="1677" y="4231"/>
                    <a:pt x="1082" y="2940"/>
                    <a:pt x="1579" y="1656"/>
                  </a:cubicBezTo>
                  <a:cubicBezTo>
                    <a:pt x="1823" y="1029"/>
                    <a:pt x="2284" y="797"/>
                    <a:pt x="2700" y="336"/>
                  </a:cubicBezTo>
                  <a:cubicBezTo>
                    <a:pt x="2734" y="297"/>
                    <a:pt x="2731" y="221"/>
                    <a:pt x="2687" y="191"/>
                  </a:cubicBezTo>
                  <a:cubicBezTo>
                    <a:pt x="2493" y="58"/>
                    <a:pt x="2300" y="0"/>
                    <a:pt x="21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47"/>
            <p:cNvSpPr/>
            <p:nvPr/>
          </p:nvSpPr>
          <p:spPr>
            <a:xfrm>
              <a:off x="2039600" y="4710475"/>
              <a:ext cx="264700" cy="166875"/>
            </a:xfrm>
            <a:custGeom>
              <a:avLst/>
              <a:gdLst/>
              <a:ahLst/>
              <a:cxnLst/>
              <a:rect l="l" t="t" r="r" b="b"/>
              <a:pathLst>
                <a:path w="10588" h="6675" extrusionOk="0">
                  <a:moveTo>
                    <a:pt x="8980" y="1"/>
                  </a:moveTo>
                  <a:cubicBezTo>
                    <a:pt x="8571" y="1"/>
                    <a:pt x="8196" y="411"/>
                    <a:pt x="8320" y="918"/>
                  </a:cubicBezTo>
                  <a:cubicBezTo>
                    <a:pt x="8503" y="1666"/>
                    <a:pt x="8732" y="2361"/>
                    <a:pt x="8566" y="3139"/>
                  </a:cubicBezTo>
                  <a:cubicBezTo>
                    <a:pt x="8440" y="3724"/>
                    <a:pt x="8176" y="3947"/>
                    <a:pt x="7877" y="3947"/>
                  </a:cubicBezTo>
                  <a:cubicBezTo>
                    <a:pt x="7483" y="3947"/>
                    <a:pt x="7029" y="3557"/>
                    <a:pt x="6757" y="3097"/>
                  </a:cubicBezTo>
                  <a:cubicBezTo>
                    <a:pt x="6627" y="2878"/>
                    <a:pt x="6441" y="2788"/>
                    <a:pt x="6250" y="2788"/>
                  </a:cubicBezTo>
                  <a:cubicBezTo>
                    <a:pt x="5918" y="2788"/>
                    <a:pt x="5570" y="3059"/>
                    <a:pt x="5473" y="3394"/>
                  </a:cubicBezTo>
                  <a:cubicBezTo>
                    <a:pt x="5355" y="3798"/>
                    <a:pt x="5184" y="4574"/>
                    <a:pt x="4840" y="4854"/>
                  </a:cubicBezTo>
                  <a:cubicBezTo>
                    <a:pt x="4494" y="5134"/>
                    <a:pt x="4095" y="5262"/>
                    <a:pt x="3698" y="5262"/>
                  </a:cubicBezTo>
                  <a:cubicBezTo>
                    <a:pt x="3180" y="5262"/>
                    <a:pt x="2667" y="5045"/>
                    <a:pt x="2284" y="4666"/>
                  </a:cubicBezTo>
                  <a:cubicBezTo>
                    <a:pt x="1834" y="4220"/>
                    <a:pt x="1029" y="2958"/>
                    <a:pt x="1277" y="2251"/>
                  </a:cubicBezTo>
                  <a:cubicBezTo>
                    <a:pt x="1339" y="2073"/>
                    <a:pt x="1235" y="1862"/>
                    <a:pt x="1035" y="1862"/>
                  </a:cubicBezTo>
                  <a:cubicBezTo>
                    <a:pt x="1023" y="1862"/>
                    <a:pt x="1011" y="1862"/>
                    <a:pt x="999" y="1864"/>
                  </a:cubicBezTo>
                  <a:lnTo>
                    <a:pt x="997" y="1864"/>
                  </a:lnTo>
                  <a:lnTo>
                    <a:pt x="752" y="1894"/>
                  </a:lnTo>
                  <a:cubicBezTo>
                    <a:pt x="553" y="1918"/>
                    <a:pt x="411" y="2063"/>
                    <a:pt x="370" y="2253"/>
                  </a:cubicBezTo>
                  <a:cubicBezTo>
                    <a:pt x="0" y="3907"/>
                    <a:pt x="1138" y="5901"/>
                    <a:pt x="2715" y="6471"/>
                  </a:cubicBezTo>
                  <a:cubicBezTo>
                    <a:pt x="3101" y="6611"/>
                    <a:pt x="3461" y="6675"/>
                    <a:pt x="3795" y="6675"/>
                  </a:cubicBezTo>
                  <a:cubicBezTo>
                    <a:pt x="4909" y="6675"/>
                    <a:pt x="5737" y="5964"/>
                    <a:pt x="6301" y="4984"/>
                  </a:cubicBezTo>
                  <a:lnTo>
                    <a:pt x="6301" y="4984"/>
                  </a:lnTo>
                  <a:cubicBezTo>
                    <a:pt x="6759" y="5489"/>
                    <a:pt x="7330" y="5855"/>
                    <a:pt x="7942" y="5855"/>
                  </a:cubicBezTo>
                  <a:cubicBezTo>
                    <a:pt x="8332" y="5855"/>
                    <a:pt x="8740" y="5706"/>
                    <a:pt x="9146" y="5349"/>
                  </a:cubicBezTo>
                  <a:cubicBezTo>
                    <a:pt x="10502" y="4159"/>
                    <a:pt x="10588" y="1649"/>
                    <a:pt x="9517" y="286"/>
                  </a:cubicBezTo>
                  <a:cubicBezTo>
                    <a:pt x="9360" y="86"/>
                    <a:pt x="9167" y="1"/>
                    <a:pt x="898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47"/>
            <p:cNvSpPr/>
            <p:nvPr/>
          </p:nvSpPr>
          <p:spPr>
            <a:xfrm>
              <a:off x="1649050" y="3570350"/>
              <a:ext cx="447250" cy="328950"/>
            </a:xfrm>
            <a:custGeom>
              <a:avLst/>
              <a:gdLst/>
              <a:ahLst/>
              <a:cxnLst/>
              <a:rect l="l" t="t" r="r" b="b"/>
              <a:pathLst>
                <a:path w="17890" h="13158" extrusionOk="0">
                  <a:moveTo>
                    <a:pt x="4504" y="0"/>
                  </a:moveTo>
                  <a:cubicBezTo>
                    <a:pt x="4465" y="0"/>
                    <a:pt x="4423" y="9"/>
                    <a:pt x="4379" y="29"/>
                  </a:cubicBezTo>
                  <a:cubicBezTo>
                    <a:pt x="1774" y="1195"/>
                    <a:pt x="0" y="4092"/>
                    <a:pt x="1248" y="6897"/>
                  </a:cubicBezTo>
                  <a:cubicBezTo>
                    <a:pt x="2069" y="8741"/>
                    <a:pt x="3506" y="9387"/>
                    <a:pt x="5097" y="9387"/>
                  </a:cubicBezTo>
                  <a:cubicBezTo>
                    <a:pt x="5889" y="9387"/>
                    <a:pt x="6720" y="9227"/>
                    <a:pt x="7532" y="8974"/>
                  </a:cubicBezTo>
                  <a:lnTo>
                    <a:pt x="7532" y="8974"/>
                  </a:lnTo>
                  <a:cubicBezTo>
                    <a:pt x="7806" y="11113"/>
                    <a:pt x="9092" y="12872"/>
                    <a:pt x="11515" y="13136"/>
                  </a:cubicBezTo>
                  <a:cubicBezTo>
                    <a:pt x="11644" y="13150"/>
                    <a:pt x="11789" y="13157"/>
                    <a:pt x="11946" y="13157"/>
                  </a:cubicBezTo>
                  <a:cubicBezTo>
                    <a:pt x="13934" y="13157"/>
                    <a:pt x="17889" y="12032"/>
                    <a:pt x="17604" y="9836"/>
                  </a:cubicBezTo>
                  <a:cubicBezTo>
                    <a:pt x="17550" y="9426"/>
                    <a:pt x="17133" y="9146"/>
                    <a:pt x="16750" y="9146"/>
                  </a:cubicBezTo>
                  <a:cubicBezTo>
                    <a:pt x="16487" y="9146"/>
                    <a:pt x="16240" y="9279"/>
                    <a:pt x="16138" y="9593"/>
                  </a:cubicBezTo>
                  <a:cubicBezTo>
                    <a:pt x="15807" y="10622"/>
                    <a:pt x="13245" y="11407"/>
                    <a:pt x="12294" y="11450"/>
                  </a:cubicBezTo>
                  <a:cubicBezTo>
                    <a:pt x="12229" y="11453"/>
                    <a:pt x="12166" y="11455"/>
                    <a:pt x="12103" y="11455"/>
                  </a:cubicBezTo>
                  <a:cubicBezTo>
                    <a:pt x="9991" y="11455"/>
                    <a:pt x="8972" y="9811"/>
                    <a:pt x="8995" y="7837"/>
                  </a:cubicBezTo>
                  <a:cubicBezTo>
                    <a:pt x="8999" y="7443"/>
                    <a:pt x="8593" y="7149"/>
                    <a:pt x="8218" y="7149"/>
                  </a:cubicBezTo>
                  <a:cubicBezTo>
                    <a:pt x="8131" y="7149"/>
                    <a:pt x="8047" y="7165"/>
                    <a:pt x="7969" y="7198"/>
                  </a:cubicBezTo>
                  <a:cubicBezTo>
                    <a:pt x="7024" y="7607"/>
                    <a:pt x="5980" y="7959"/>
                    <a:pt x="5022" y="7959"/>
                  </a:cubicBezTo>
                  <a:cubicBezTo>
                    <a:pt x="3933" y="7959"/>
                    <a:pt x="2953" y="7505"/>
                    <a:pt x="2350" y="6162"/>
                  </a:cubicBezTo>
                  <a:cubicBezTo>
                    <a:pt x="1343" y="3919"/>
                    <a:pt x="2969" y="1858"/>
                    <a:pt x="4672" y="585"/>
                  </a:cubicBezTo>
                  <a:cubicBezTo>
                    <a:pt x="4914" y="404"/>
                    <a:pt x="4771" y="0"/>
                    <a:pt x="45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47"/>
            <p:cNvSpPr/>
            <p:nvPr/>
          </p:nvSpPr>
          <p:spPr>
            <a:xfrm>
              <a:off x="1604425" y="3618125"/>
              <a:ext cx="70275" cy="149100"/>
            </a:xfrm>
            <a:custGeom>
              <a:avLst/>
              <a:gdLst/>
              <a:ahLst/>
              <a:cxnLst/>
              <a:rect l="l" t="t" r="r" b="b"/>
              <a:pathLst>
                <a:path w="2811" h="5964" extrusionOk="0">
                  <a:moveTo>
                    <a:pt x="1758" y="0"/>
                  </a:moveTo>
                  <a:cubicBezTo>
                    <a:pt x="1692" y="0"/>
                    <a:pt x="1627" y="22"/>
                    <a:pt x="1569" y="72"/>
                  </a:cubicBezTo>
                  <a:cubicBezTo>
                    <a:pt x="0" y="1437"/>
                    <a:pt x="823" y="4271"/>
                    <a:pt x="1787" y="5744"/>
                  </a:cubicBezTo>
                  <a:cubicBezTo>
                    <a:pt x="1888" y="5899"/>
                    <a:pt x="2031" y="5964"/>
                    <a:pt x="2174" y="5964"/>
                  </a:cubicBezTo>
                  <a:cubicBezTo>
                    <a:pt x="2491" y="5964"/>
                    <a:pt x="2810" y="5644"/>
                    <a:pt x="2684" y="5273"/>
                  </a:cubicBezTo>
                  <a:cubicBezTo>
                    <a:pt x="2416" y="4478"/>
                    <a:pt x="2013" y="3717"/>
                    <a:pt x="1869" y="2883"/>
                  </a:cubicBezTo>
                  <a:cubicBezTo>
                    <a:pt x="1712" y="1992"/>
                    <a:pt x="1966" y="1273"/>
                    <a:pt x="2122" y="417"/>
                  </a:cubicBezTo>
                  <a:cubicBezTo>
                    <a:pt x="2160" y="206"/>
                    <a:pt x="1959" y="0"/>
                    <a:pt x="17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47"/>
            <p:cNvSpPr/>
            <p:nvPr/>
          </p:nvSpPr>
          <p:spPr>
            <a:xfrm>
              <a:off x="1221500" y="3903275"/>
              <a:ext cx="133400" cy="150625"/>
            </a:xfrm>
            <a:custGeom>
              <a:avLst/>
              <a:gdLst/>
              <a:ahLst/>
              <a:cxnLst/>
              <a:rect l="l" t="t" r="r" b="b"/>
              <a:pathLst>
                <a:path w="5336" h="6025" extrusionOk="0">
                  <a:moveTo>
                    <a:pt x="1586" y="0"/>
                  </a:moveTo>
                  <a:cubicBezTo>
                    <a:pt x="1568" y="0"/>
                    <a:pt x="1550" y="2"/>
                    <a:pt x="1532" y="6"/>
                  </a:cubicBezTo>
                  <a:cubicBezTo>
                    <a:pt x="39" y="315"/>
                    <a:pt x="1" y="2699"/>
                    <a:pt x="441" y="3812"/>
                  </a:cubicBezTo>
                  <a:cubicBezTo>
                    <a:pt x="987" y="5191"/>
                    <a:pt x="2401" y="6024"/>
                    <a:pt x="3840" y="6024"/>
                  </a:cubicBezTo>
                  <a:cubicBezTo>
                    <a:pt x="4088" y="6024"/>
                    <a:pt x="4336" y="5999"/>
                    <a:pt x="4581" y="5948"/>
                  </a:cubicBezTo>
                  <a:cubicBezTo>
                    <a:pt x="5336" y="5792"/>
                    <a:pt x="5285" y="4651"/>
                    <a:pt x="4587" y="4651"/>
                  </a:cubicBezTo>
                  <a:cubicBezTo>
                    <a:pt x="4544" y="4651"/>
                    <a:pt x="4499" y="4656"/>
                    <a:pt x="4452" y="4665"/>
                  </a:cubicBezTo>
                  <a:cubicBezTo>
                    <a:pt x="4250" y="4703"/>
                    <a:pt x="4048" y="4722"/>
                    <a:pt x="3848" y="4722"/>
                  </a:cubicBezTo>
                  <a:cubicBezTo>
                    <a:pt x="2980" y="4722"/>
                    <a:pt x="2161" y="4358"/>
                    <a:pt x="1680" y="3563"/>
                  </a:cubicBezTo>
                  <a:cubicBezTo>
                    <a:pt x="1279" y="2897"/>
                    <a:pt x="1041" y="1156"/>
                    <a:pt x="1902" y="689"/>
                  </a:cubicBezTo>
                  <a:cubicBezTo>
                    <a:pt x="2044" y="612"/>
                    <a:pt x="2055" y="397"/>
                    <a:pt x="1974" y="276"/>
                  </a:cubicBezTo>
                  <a:cubicBezTo>
                    <a:pt x="1951" y="243"/>
                    <a:pt x="1928" y="209"/>
                    <a:pt x="1906" y="175"/>
                  </a:cubicBezTo>
                  <a:cubicBezTo>
                    <a:pt x="1840" y="80"/>
                    <a:pt x="1710" y="0"/>
                    <a:pt x="15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47"/>
            <p:cNvSpPr/>
            <p:nvPr/>
          </p:nvSpPr>
          <p:spPr>
            <a:xfrm>
              <a:off x="2178300" y="4063375"/>
              <a:ext cx="137125" cy="135725"/>
            </a:xfrm>
            <a:custGeom>
              <a:avLst/>
              <a:gdLst/>
              <a:ahLst/>
              <a:cxnLst/>
              <a:rect l="l" t="t" r="r" b="b"/>
              <a:pathLst>
                <a:path w="5485" h="5429" extrusionOk="0">
                  <a:moveTo>
                    <a:pt x="442" y="0"/>
                  </a:moveTo>
                  <a:cubicBezTo>
                    <a:pt x="338" y="0"/>
                    <a:pt x="242" y="62"/>
                    <a:pt x="223" y="206"/>
                  </a:cubicBezTo>
                  <a:cubicBezTo>
                    <a:pt x="1" y="1944"/>
                    <a:pt x="362" y="4198"/>
                    <a:pt x="2038" y="5129"/>
                  </a:cubicBezTo>
                  <a:cubicBezTo>
                    <a:pt x="2413" y="5337"/>
                    <a:pt x="2773" y="5429"/>
                    <a:pt x="3110" y="5429"/>
                  </a:cubicBezTo>
                  <a:cubicBezTo>
                    <a:pt x="4341" y="5429"/>
                    <a:pt x="5261" y="4198"/>
                    <a:pt x="5432" y="2882"/>
                  </a:cubicBezTo>
                  <a:cubicBezTo>
                    <a:pt x="5485" y="2470"/>
                    <a:pt x="5174" y="2236"/>
                    <a:pt x="4861" y="2236"/>
                  </a:cubicBezTo>
                  <a:cubicBezTo>
                    <a:pt x="4614" y="2236"/>
                    <a:pt x="4366" y="2381"/>
                    <a:pt x="4295" y="2699"/>
                  </a:cubicBezTo>
                  <a:cubicBezTo>
                    <a:pt x="4169" y="3265"/>
                    <a:pt x="4020" y="4013"/>
                    <a:pt x="3396" y="4256"/>
                  </a:cubicBezTo>
                  <a:cubicBezTo>
                    <a:pt x="3277" y="4303"/>
                    <a:pt x="3160" y="4324"/>
                    <a:pt x="3046" y="4324"/>
                  </a:cubicBezTo>
                  <a:cubicBezTo>
                    <a:pt x="2462" y="4324"/>
                    <a:pt x="1967" y="3776"/>
                    <a:pt x="1669" y="3345"/>
                  </a:cubicBezTo>
                  <a:cubicBezTo>
                    <a:pt x="1018" y="2410"/>
                    <a:pt x="972" y="1294"/>
                    <a:pt x="724" y="221"/>
                  </a:cubicBezTo>
                  <a:cubicBezTo>
                    <a:pt x="693" y="84"/>
                    <a:pt x="562" y="0"/>
                    <a:pt x="4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47"/>
            <p:cNvSpPr/>
            <p:nvPr/>
          </p:nvSpPr>
          <p:spPr>
            <a:xfrm>
              <a:off x="1189750" y="3967100"/>
              <a:ext cx="50950" cy="76525"/>
            </a:xfrm>
            <a:custGeom>
              <a:avLst/>
              <a:gdLst/>
              <a:ahLst/>
              <a:cxnLst/>
              <a:rect l="l" t="t" r="r" b="b"/>
              <a:pathLst>
                <a:path w="2038" h="3061" extrusionOk="0">
                  <a:moveTo>
                    <a:pt x="365" y="0"/>
                  </a:moveTo>
                  <a:cubicBezTo>
                    <a:pt x="190" y="0"/>
                    <a:pt x="0" y="148"/>
                    <a:pt x="3" y="355"/>
                  </a:cubicBezTo>
                  <a:cubicBezTo>
                    <a:pt x="11" y="1341"/>
                    <a:pt x="579" y="2276"/>
                    <a:pt x="1258" y="2954"/>
                  </a:cubicBezTo>
                  <a:cubicBezTo>
                    <a:pt x="1333" y="3029"/>
                    <a:pt x="1415" y="3061"/>
                    <a:pt x="1494" y="3061"/>
                  </a:cubicBezTo>
                  <a:cubicBezTo>
                    <a:pt x="1785" y="3061"/>
                    <a:pt x="2038" y="2632"/>
                    <a:pt x="1755" y="2361"/>
                  </a:cubicBezTo>
                  <a:cubicBezTo>
                    <a:pt x="1129" y="1758"/>
                    <a:pt x="858" y="1027"/>
                    <a:pt x="626" y="211"/>
                  </a:cubicBezTo>
                  <a:cubicBezTo>
                    <a:pt x="584" y="62"/>
                    <a:pt x="478" y="0"/>
                    <a:pt x="3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6" name="Google Shape;9396;p47"/>
          <p:cNvGrpSpPr/>
          <p:nvPr/>
        </p:nvGrpSpPr>
        <p:grpSpPr>
          <a:xfrm rot="2144115">
            <a:off x="782927" y="3989460"/>
            <a:ext cx="1414721" cy="1238082"/>
            <a:chOff x="4975700" y="3464175"/>
            <a:chExt cx="1916175" cy="1676925"/>
          </a:xfrm>
        </p:grpSpPr>
        <p:sp>
          <p:nvSpPr>
            <p:cNvPr id="9397" name="Google Shape;9397;p47"/>
            <p:cNvSpPr/>
            <p:nvPr/>
          </p:nvSpPr>
          <p:spPr>
            <a:xfrm>
              <a:off x="4975700" y="3464175"/>
              <a:ext cx="1916175" cy="1676925"/>
            </a:xfrm>
            <a:custGeom>
              <a:avLst/>
              <a:gdLst/>
              <a:ahLst/>
              <a:cxnLst/>
              <a:rect l="l" t="t" r="r" b="b"/>
              <a:pathLst>
                <a:path w="76647" h="67077" extrusionOk="0">
                  <a:moveTo>
                    <a:pt x="39335" y="1"/>
                  </a:moveTo>
                  <a:cubicBezTo>
                    <a:pt x="37215" y="1"/>
                    <a:pt x="35600" y="1035"/>
                    <a:pt x="34490" y="2240"/>
                  </a:cubicBezTo>
                  <a:cubicBezTo>
                    <a:pt x="33694" y="1792"/>
                    <a:pt x="32744" y="1567"/>
                    <a:pt x="31650" y="1567"/>
                  </a:cubicBezTo>
                  <a:cubicBezTo>
                    <a:pt x="31210" y="1567"/>
                    <a:pt x="30747" y="1603"/>
                    <a:pt x="30261" y="1676"/>
                  </a:cubicBezTo>
                  <a:cubicBezTo>
                    <a:pt x="27906" y="2030"/>
                    <a:pt x="26457" y="3285"/>
                    <a:pt x="25616" y="4636"/>
                  </a:cubicBezTo>
                  <a:cubicBezTo>
                    <a:pt x="24627" y="4081"/>
                    <a:pt x="23373" y="3618"/>
                    <a:pt x="21941" y="3618"/>
                  </a:cubicBezTo>
                  <a:cubicBezTo>
                    <a:pt x="21035" y="3618"/>
                    <a:pt x="20058" y="3803"/>
                    <a:pt x="19032" y="4267"/>
                  </a:cubicBezTo>
                  <a:cubicBezTo>
                    <a:pt x="16718" y="5312"/>
                    <a:pt x="15649" y="6946"/>
                    <a:pt x="15244" y="8485"/>
                  </a:cubicBezTo>
                  <a:cubicBezTo>
                    <a:pt x="14920" y="8441"/>
                    <a:pt x="14584" y="8417"/>
                    <a:pt x="14238" y="8417"/>
                  </a:cubicBezTo>
                  <a:cubicBezTo>
                    <a:pt x="12877" y="8417"/>
                    <a:pt x="11372" y="8798"/>
                    <a:pt x="9943" y="9891"/>
                  </a:cubicBezTo>
                  <a:cubicBezTo>
                    <a:pt x="8255" y="11180"/>
                    <a:pt x="7863" y="12598"/>
                    <a:pt x="7831" y="13561"/>
                  </a:cubicBezTo>
                  <a:cubicBezTo>
                    <a:pt x="7830" y="13603"/>
                    <a:pt x="7828" y="13643"/>
                    <a:pt x="7828" y="13684"/>
                  </a:cubicBezTo>
                  <a:cubicBezTo>
                    <a:pt x="6500" y="13938"/>
                    <a:pt x="5290" y="14697"/>
                    <a:pt x="4559" y="16164"/>
                  </a:cubicBezTo>
                  <a:cubicBezTo>
                    <a:pt x="3828" y="17628"/>
                    <a:pt x="3926" y="19136"/>
                    <a:pt x="4745" y="20382"/>
                  </a:cubicBezTo>
                  <a:cubicBezTo>
                    <a:pt x="3788" y="21339"/>
                    <a:pt x="2943" y="22306"/>
                    <a:pt x="2225" y="23270"/>
                  </a:cubicBezTo>
                  <a:cubicBezTo>
                    <a:pt x="1599" y="24098"/>
                    <a:pt x="1082" y="24915"/>
                    <a:pt x="737" y="25611"/>
                  </a:cubicBezTo>
                  <a:cubicBezTo>
                    <a:pt x="155" y="26756"/>
                    <a:pt x="0" y="27482"/>
                    <a:pt x="201" y="28160"/>
                  </a:cubicBezTo>
                  <a:cubicBezTo>
                    <a:pt x="780" y="30995"/>
                    <a:pt x="9957" y="59691"/>
                    <a:pt x="11009" y="62978"/>
                  </a:cubicBezTo>
                  <a:cubicBezTo>
                    <a:pt x="11063" y="63148"/>
                    <a:pt x="11142" y="63309"/>
                    <a:pt x="11241" y="63458"/>
                  </a:cubicBezTo>
                  <a:cubicBezTo>
                    <a:pt x="11252" y="63475"/>
                    <a:pt x="11280" y="63514"/>
                    <a:pt x="11292" y="63532"/>
                  </a:cubicBezTo>
                  <a:lnTo>
                    <a:pt x="11312" y="63560"/>
                  </a:lnTo>
                  <a:cubicBezTo>
                    <a:pt x="11335" y="63590"/>
                    <a:pt x="11367" y="63630"/>
                    <a:pt x="11406" y="63679"/>
                  </a:cubicBezTo>
                  <a:cubicBezTo>
                    <a:pt x="11416" y="63691"/>
                    <a:pt x="11426" y="63704"/>
                    <a:pt x="11436" y="63717"/>
                  </a:cubicBezTo>
                  <a:cubicBezTo>
                    <a:pt x="11472" y="63760"/>
                    <a:pt x="11514" y="63810"/>
                    <a:pt x="11566" y="63866"/>
                  </a:cubicBezTo>
                  <a:cubicBezTo>
                    <a:pt x="11569" y="63869"/>
                    <a:pt x="11572" y="63873"/>
                    <a:pt x="11575" y="63876"/>
                  </a:cubicBezTo>
                  <a:cubicBezTo>
                    <a:pt x="11628" y="63934"/>
                    <a:pt x="11688" y="63998"/>
                    <a:pt x="11724" y="64031"/>
                  </a:cubicBezTo>
                  <a:cubicBezTo>
                    <a:pt x="11738" y="64047"/>
                    <a:pt x="11757" y="64064"/>
                    <a:pt x="11774" y="64083"/>
                  </a:cubicBezTo>
                  <a:cubicBezTo>
                    <a:pt x="11843" y="64148"/>
                    <a:pt x="11921" y="64223"/>
                    <a:pt x="12027" y="64315"/>
                  </a:cubicBezTo>
                  <a:cubicBezTo>
                    <a:pt x="12112" y="64389"/>
                    <a:pt x="12206" y="64466"/>
                    <a:pt x="12337" y="64568"/>
                  </a:cubicBezTo>
                  <a:cubicBezTo>
                    <a:pt x="12436" y="64644"/>
                    <a:pt x="12546" y="64724"/>
                    <a:pt x="12695" y="64828"/>
                  </a:cubicBezTo>
                  <a:cubicBezTo>
                    <a:pt x="12814" y="64909"/>
                    <a:pt x="12943" y="64992"/>
                    <a:pt x="13110" y="65093"/>
                  </a:cubicBezTo>
                  <a:cubicBezTo>
                    <a:pt x="13247" y="65176"/>
                    <a:pt x="13394" y="65259"/>
                    <a:pt x="13592" y="65363"/>
                  </a:cubicBezTo>
                  <a:cubicBezTo>
                    <a:pt x="13747" y="65446"/>
                    <a:pt x="13914" y="65528"/>
                    <a:pt x="14132" y="65628"/>
                  </a:cubicBezTo>
                  <a:cubicBezTo>
                    <a:pt x="14308" y="65709"/>
                    <a:pt x="14496" y="65789"/>
                    <a:pt x="14737" y="65883"/>
                  </a:cubicBezTo>
                  <a:cubicBezTo>
                    <a:pt x="14934" y="65961"/>
                    <a:pt x="15145" y="66037"/>
                    <a:pt x="15331" y="66098"/>
                  </a:cubicBezTo>
                  <a:cubicBezTo>
                    <a:pt x="15345" y="66103"/>
                    <a:pt x="15394" y="66121"/>
                    <a:pt x="15408" y="66125"/>
                  </a:cubicBezTo>
                  <a:cubicBezTo>
                    <a:pt x="15631" y="66199"/>
                    <a:pt x="15864" y="66269"/>
                    <a:pt x="16151" y="66349"/>
                  </a:cubicBezTo>
                  <a:cubicBezTo>
                    <a:pt x="16397" y="66416"/>
                    <a:pt x="16656" y="66481"/>
                    <a:pt x="16963" y="66550"/>
                  </a:cubicBezTo>
                  <a:cubicBezTo>
                    <a:pt x="17238" y="66611"/>
                    <a:pt x="17529" y="66668"/>
                    <a:pt x="17854" y="66724"/>
                  </a:cubicBezTo>
                  <a:cubicBezTo>
                    <a:pt x="19220" y="66960"/>
                    <a:pt x="20718" y="67077"/>
                    <a:pt x="22344" y="67077"/>
                  </a:cubicBezTo>
                  <a:cubicBezTo>
                    <a:pt x="27580" y="67077"/>
                    <a:pt x="34149" y="65859"/>
                    <a:pt x="41959" y="63438"/>
                  </a:cubicBezTo>
                  <a:cubicBezTo>
                    <a:pt x="42503" y="63269"/>
                    <a:pt x="43056" y="63093"/>
                    <a:pt x="43613" y="62912"/>
                  </a:cubicBezTo>
                  <a:lnTo>
                    <a:pt x="43950" y="62803"/>
                  </a:lnTo>
                  <a:cubicBezTo>
                    <a:pt x="44487" y="62627"/>
                    <a:pt x="45032" y="62446"/>
                    <a:pt x="45588" y="62257"/>
                  </a:cubicBezTo>
                  <a:cubicBezTo>
                    <a:pt x="46301" y="62014"/>
                    <a:pt x="46990" y="61772"/>
                    <a:pt x="47668" y="61531"/>
                  </a:cubicBezTo>
                  <a:lnTo>
                    <a:pt x="49348" y="60923"/>
                  </a:lnTo>
                  <a:cubicBezTo>
                    <a:pt x="73381" y="52117"/>
                    <a:pt x="76284" y="44590"/>
                    <a:pt x="76536" y="43762"/>
                  </a:cubicBezTo>
                  <a:cubicBezTo>
                    <a:pt x="76645" y="43403"/>
                    <a:pt x="76646" y="43021"/>
                    <a:pt x="76540" y="42663"/>
                  </a:cubicBezTo>
                  <a:cubicBezTo>
                    <a:pt x="66880" y="9919"/>
                    <a:pt x="65987" y="8432"/>
                    <a:pt x="65659" y="8027"/>
                  </a:cubicBezTo>
                  <a:cubicBezTo>
                    <a:pt x="65222" y="7475"/>
                    <a:pt x="64373" y="6902"/>
                    <a:pt x="63151" y="6335"/>
                  </a:cubicBezTo>
                  <a:cubicBezTo>
                    <a:pt x="62093" y="5828"/>
                    <a:pt x="60438" y="5173"/>
                    <a:pt x="58129" y="4647"/>
                  </a:cubicBezTo>
                  <a:cubicBezTo>
                    <a:pt x="58145" y="3537"/>
                    <a:pt x="57663" y="2787"/>
                    <a:pt x="57272" y="2363"/>
                  </a:cubicBezTo>
                  <a:cubicBezTo>
                    <a:pt x="56657" y="1693"/>
                    <a:pt x="55896" y="1417"/>
                    <a:pt x="55078" y="1417"/>
                  </a:cubicBezTo>
                  <a:cubicBezTo>
                    <a:pt x="54270" y="1417"/>
                    <a:pt x="53407" y="1686"/>
                    <a:pt x="52572" y="2113"/>
                  </a:cubicBezTo>
                  <a:cubicBezTo>
                    <a:pt x="51706" y="1022"/>
                    <a:pt x="50338" y="73"/>
                    <a:pt x="48327" y="45"/>
                  </a:cubicBezTo>
                  <a:cubicBezTo>
                    <a:pt x="48302" y="45"/>
                    <a:pt x="48276" y="45"/>
                    <a:pt x="48251" y="45"/>
                  </a:cubicBezTo>
                  <a:cubicBezTo>
                    <a:pt x="46426" y="45"/>
                    <a:pt x="45024" y="917"/>
                    <a:pt x="44029" y="1999"/>
                  </a:cubicBezTo>
                  <a:cubicBezTo>
                    <a:pt x="42954" y="962"/>
                    <a:pt x="41406" y="7"/>
                    <a:pt x="39348" y="1"/>
                  </a:cubicBezTo>
                  <a:cubicBezTo>
                    <a:pt x="39344" y="1"/>
                    <a:pt x="39339" y="1"/>
                    <a:pt x="39335" y="1"/>
                  </a:cubicBezTo>
                  <a:close/>
                </a:path>
              </a:pathLst>
            </a:custGeom>
            <a:solidFill>
              <a:srgbClr val="1D1E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98" name="Google Shape;9398;p47"/>
            <p:cNvSpPr/>
            <p:nvPr/>
          </p:nvSpPr>
          <p:spPr>
            <a:xfrm>
              <a:off x="5025250" y="3605475"/>
              <a:ext cx="1818025" cy="1487675"/>
            </a:xfrm>
            <a:custGeom>
              <a:avLst/>
              <a:gdLst/>
              <a:ahLst/>
              <a:cxnLst/>
              <a:rect l="l" t="t" r="r" b="b"/>
              <a:pathLst>
                <a:path w="72721" h="59507" extrusionOk="0">
                  <a:moveTo>
                    <a:pt x="47466" y="1"/>
                  </a:moveTo>
                  <a:cubicBezTo>
                    <a:pt x="42417" y="1"/>
                    <a:pt x="36007" y="829"/>
                    <a:pt x="28140" y="3269"/>
                  </a:cubicBezTo>
                  <a:cubicBezTo>
                    <a:pt x="5468" y="10300"/>
                    <a:pt x="1" y="20683"/>
                    <a:pt x="74" y="21996"/>
                  </a:cubicBezTo>
                  <a:cubicBezTo>
                    <a:pt x="149" y="23310"/>
                    <a:pt x="10851" y="56741"/>
                    <a:pt x="10851" y="56741"/>
                  </a:cubicBezTo>
                  <a:cubicBezTo>
                    <a:pt x="10851" y="56741"/>
                    <a:pt x="12649" y="59506"/>
                    <a:pt x="20329" y="59506"/>
                  </a:cubicBezTo>
                  <a:cubicBezTo>
                    <a:pt x="25185" y="59506"/>
                    <a:pt x="32394" y="58401"/>
                    <a:pt x="42987" y="54792"/>
                  </a:cubicBezTo>
                  <a:cubicBezTo>
                    <a:pt x="70333" y="45476"/>
                    <a:pt x="72720" y="37552"/>
                    <a:pt x="72720" y="37552"/>
                  </a:cubicBezTo>
                  <a:cubicBezTo>
                    <a:pt x="72720" y="37552"/>
                    <a:pt x="62985" y="4545"/>
                    <a:pt x="62181" y="3570"/>
                  </a:cubicBezTo>
                  <a:cubicBezTo>
                    <a:pt x="61657" y="2932"/>
                    <a:pt x="56969" y="1"/>
                    <a:pt x="47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399" name="Google Shape;9399;p47"/>
            <p:cNvSpPr/>
            <p:nvPr/>
          </p:nvSpPr>
          <p:spPr>
            <a:xfrm>
              <a:off x="5017350" y="3608425"/>
              <a:ext cx="1571975" cy="570075"/>
            </a:xfrm>
            <a:custGeom>
              <a:avLst/>
              <a:gdLst/>
              <a:ahLst/>
              <a:cxnLst/>
              <a:rect l="l" t="t" r="r" b="b"/>
              <a:pathLst>
                <a:path w="62879" h="22803" extrusionOk="0">
                  <a:moveTo>
                    <a:pt x="47859" y="0"/>
                  </a:moveTo>
                  <a:cubicBezTo>
                    <a:pt x="42578" y="0"/>
                    <a:pt x="35820" y="867"/>
                    <a:pt x="27499" y="3447"/>
                  </a:cubicBezTo>
                  <a:cubicBezTo>
                    <a:pt x="4407" y="10609"/>
                    <a:pt x="0" y="21696"/>
                    <a:pt x="390" y="21878"/>
                  </a:cubicBezTo>
                  <a:cubicBezTo>
                    <a:pt x="585" y="21969"/>
                    <a:pt x="4024" y="22803"/>
                    <a:pt x="9702" y="22803"/>
                  </a:cubicBezTo>
                  <a:cubicBezTo>
                    <a:pt x="15440" y="22803"/>
                    <a:pt x="23463" y="21951"/>
                    <a:pt x="32732" y="18621"/>
                  </a:cubicBezTo>
                  <a:cubicBezTo>
                    <a:pt x="51174" y="11994"/>
                    <a:pt x="62879" y="3957"/>
                    <a:pt x="62497" y="3452"/>
                  </a:cubicBezTo>
                  <a:cubicBezTo>
                    <a:pt x="61952" y="2730"/>
                    <a:pt x="57233" y="0"/>
                    <a:pt x="47859" y="0"/>
                  </a:cubicBezTo>
                  <a:close/>
                </a:path>
              </a:pathLst>
            </a:custGeom>
            <a:solidFill>
              <a:srgbClr val="E9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400" name="Google Shape;9400;p47"/>
            <p:cNvSpPr/>
            <p:nvPr/>
          </p:nvSpPr>
          <p:spPr>
            <a:xfrm>
              <a:off x="5110300" y="3667250"/>
              <a:ext cx="1338400" cy="448475"/>
            </a:xfrm>
            <a:custGeom>
              <a:avLst/>
              <a:gdLst/>
              <a:ahLst/>
              <a:cxnLst/>
              <a:rect l="l" t="t" r="r" b="b"/>
              <a:pathLst>
                <a:path w="53536" h="17939" extrusionOk="0">
                  <a:moveTo>
                    <a:pt x="47237" y="1"/>
                  </a:moveTo>
                  <a:cubicBezTo>
                    <a:pt x="42037" y="1"/>
                    <a:pt x="33865" y="1058"/>
                    <a:pt x="25098" y="3776"/>
                  </a:cubicBezTo>
                  <a:cubicBezTo>
                    <a:pt x="10646" y="8259"/>
                    <a:pt x="0" y="15276"/>
                    <a:pt x="559" y="17077"/>
                  </a:cubicBezTo>
                  <a:cubicBezTo>
                    <a:pt x="735" y="17646"/>
                    <a:pt x="2140" y="17939"/>
                    <a:pt x="4413" y="17939"/>
                  </a:cubicBezTo>
                  <a:cubicBezTo>
                    <a:pt x="9338" y="17939"/>
                    <a:pt x="18338" y="16565"/>
                    <a:pt x="27757" y="13643"/>
                  </a:cubicBezTo>
                  <a:cubicBezTo>
                    <a:pt x="41526" y="9374"/>
                    <a:pt x="53536" y="3047"/>
                    <a:pt x="52954" y="1169"/>
                  </a:cubicBezTo>
                  <a:cubicBezTo>
                    <a:pt x="52730" y="445"/>
                    <a:pt x="50608" y="1"/>
                    <a:pt x="472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401" name="Google Shape;9401;p47"/>
            <p:cNvSpPr/>
            <p:nvPr/>
          </p:nvSpPr>
          <p:spPr>
            <a:xfrm>
              <a:off x="5915025" y="3716025"/>
              <a:ext cx="642000" cy="346075"/>
            </a:xfrm>
            <a:custGeom>
              <a:avLst/>
              <a:gdLst/>
              <a:ahLst/>
              <a:cxnLst/>
              <a:rect l="l" t="t" r="r" b="b"/>
              <a:pathLst>
                <a:path w="25680" h="13843" extrusionOk="0">
                  <a:moveTo>
                    <a:pt x="25086" y="0"/>
                  </a:moveTo>
                  <a:cubicBezTo>
                    <a:pt x="24983" y="0"/>
                    <a:pt x="24879" y="32"/>
                    <a:pt x="24785" y="97"/>
                  </a:cubicBezTo>
                  <a:cubicBezTo>
                    <a:pt x="16500" y="5867"/>
                    <a:pt x="8025" y="10387"/>
                    <a:pt x="280" y="13170"/>
                  </a:cubicBezTo>
                  <a:lnTo>
                    <a:pt x="0" y="13285"/>
                  </a:lnTo>
                  <a:lnTo>
                    <a:pt x="78" y="13557"/>
                  </a:lnTo>
                  <a:lnTo>
                    <a:pt x="176" y="13842"/>
                  </a:lnTo>
                  <a:lnTo>
                    <a:pt x="453" y="13782"/>
                  </a:lnTo>
                  <a:cubicBezTo>
                    <a:pt x="1217" y="13617"/>
                    <a:pt x="1970" y="13417"/>
                    <a:pt x="2718" y="13185"/>
                  </a:cubicBezTo>
                  <a:cubicBezTo>
                    <a:pt x="6579" y="11987"/>
                    <a:pt x="10239" y="9981"/>
                    <a:pt x="13795" y="8030"/>
                  </a:cubicBezTo>
                  <a:lnTo>
                    <a:pt x="14358" y="7722"/>
                  </a:lnTo>
                  <a:cubicBezTo>
                    <a:pt x="18095" y="5676"/>
                    <a:pt x="21957" y="3562"/>
                    <a:pt x="25390" y="978"/>
                  </a:cubicBezTo>
                  <a:cubicBezTo>
                    <a:pt x="25631" y="798"/>
                    <a:pt x="25679" y="458"/>
                    <a:pt x="25499" y="218"/>
                  </a:cubicBezTo>
                  <a:cubicBezTo>
                    <a:pt x="25396" y="75"/>
                    <a:pt x="25243" y="0"/>
                    <a:pt x="25086" y="0"/>
                  </a:cubicBezTo>
                  <a:close/>
                </a:path>
              </a:pathLst>
            </a:custGeom>
            <a:solidFill>
              <a:srgbClr val="1D1E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402" name="Google Shape;9402;p47"/>
            <p:cNvSpPr/>
            <p:nvPr/>
          </p:nvSpPr>
          <p:spPr>
            <a:xfrm>
              <a:off x="5049950" y="4139900"/>
              <a:ext cx="282225" cy="52625"/>
            </a:xfrm>
            <a:custGeom>
              <a:avLst/>
              <a:gdLst/>
              <a:ahLst/>
              <a:cxnLst/>
              <a:rect l="l" t="t" r="r" b="b"/>
              <a:pathLst>
                <a:path w="11289" h="2105" extrusionOk="0">
                  <a:moveTo>
                    <a:pt x="579" y="0"/>
                  </a:moveTo>
                  <a:cubicBezTo>
                    <a:pt x="394" y="0"/>
                    <a:pt x="221" y="103"/>
                    <a:pt x="129" y="286"/>
                  </a:cubicBezTo>
                  <a:cubicBezTo>
                    <a:pt x="0" y="539"/>
                    <a:pt x="92" y="831"/>
                    <a:pt x="341" y="963"/>
                  </a:cubicBezTo>
                  <a:cubicBezTo>
                    <a:pt x="2087" y="1885"/>
                    <a:pt x="4335" y="2104"/>
                    <a:pt x="6526" y="2104"/>
                  </a:cubicBezTo>
                  <a:cubicBezTo>
                    <a:pt x="7589" y="2104"/>
                    <a:pt x="8639" y="2053"/>
                    <a:pt x="9612" y="2005"/>
                  </a:cubicBezTo>
                  <a:cubicBezTo>
                    <a:pt x="10085" y="1982"/>
                    <a:pt x="10542" y="1960"/>
                    <a:pt x="10977" y="1945"/>
                  </a:cubicBezTo>
                  <a:lnTo>
                    <a:pt x="11288" y="1909"/>
                  </a:lnTo>
                  <a:lnTo>
                    <a:pt x="11269" y="1309"/>
                  </a:lnTo>
                  <a:lnTo>
                    <a:pt x="10984" y="1287"/>
                  </a:lnTo>
                  <a:cubicBezTo>
                    <a:pt x="10162" y="1231"/>
                    <a:pt x="9295" y="1214"/>
                    <a:pt x="8378" y="1197"/>
                  </a:cubicBezTo>
                  <a:cubicBezTo>
                    <a:pt x="5701" y="1145"/>
                    <a:pt x="2931" y="1092"/>
                    <a:pt x="810" y="55"/>
                  </a:cubicBezTo>
                  <a:cubicBezTo>
                    <a:pt x="734" y="18"/>
                    <a:pt x="656" y="0"/>
                    <a:pt x="579" y="0"/>
                  </a:cubicBezTo>
                  <a:close/>
                </a:path>
              </a:pathLst>
            </a:custGeom>
            <a:solidFill>
              <a:srgbClr val="1D1E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403" name="Google Shape;9403;p47"/>
            <p:cNvSpPr/>
            <p:nvPr/>
          </p:nvSpPr>
          <p:spPr>
            <a:xfrm>
              <a:off x="5083175" y="3477325"/>
              <a:ext cx="1344700" cy="721575"/>
            </a:xfrm>
            <a:custGeom>
              <a:avLst/>
              <a:gdLst/>
              <a:ahLst/>
              <a:cxnLst/>
              <a:rect l="l" t="t" r="r" b="b"/>
              <a:pathLst>
                <a:path w="53788" h="28863" extrusionOk="0">
                  <a:moveTo>
                    <a:pt x="34578" y="1"/>
                  </a:moveTo>
                  <a:cubicBezTo>
                    <a:pt x="31358" y="1"/>
                    <a:pt x="30098" y="3810"/>
                    <a:pt x="30098" y="3810"/>
                  </a:cubicBezTo>
                  <a:cubicBezTo>
                    <a:pt x="30098" y="3810"/>
                    <a:pt x="29712" y="1471"/>
                    <a:pt x="26618" y="1471"/>
                  </a:cubicBezTo>
                  <a:cubicBezTo>
                    <a:pt x="26343" y="1471"/>
                    <a:pt x="26046" y="1489"/>
                    <a:pt x="25727" y="1529"/>
                  </a:cubicBezTo>
                  <a:cubicBezTo>
                    <a:pt x="21814" y="2022"/>
                    <a:pt x="21753" y="6164"/>
                    <a:pt x="21753" y="6164"/>
                  </a:cubicBezTo>
                  <a:cubicBezTo>
                    <a:pt x="21753" y="6164"/>
                    <a:pt x="19577" y="3429"/>
                    <a:pt x="16704" y="3429"/>
                  </a:cubicBezTo>
                  <a:cubicBezTo>
                    <a:pt x="16076" y="3429"/>
                    <a:pt x="15415" y="3560"/>
                    <a:pt x="14736" y="3879"/>
                  </a:cubicBezTo>
                  <a:cubicBezTo>
                    <a:pt x="10952" y="5655"/>
                    <a:pt x="12117" y="9602"/>
                    <a:pt x="12117" y="9602"/>
                  </a:cubicBezTo>
                  <a:cubicBezTo>
                    <a:pt x="12117" y="9602"/>
                    <a:pt x="10711" y="8609"/>
                    <a:pt x="8925" y="8609"/>
                  </a:cubicBezTo>
                  <a:cubicBezTo>
                    <a:pt x="7989" y="8609"/>
                    <a:pt x="6949" y="8882"/>
                    <a:pt x="5952" y="9714"/>
                  </a:cubicBezTo>
                  <a:cubicBezTo>
                    <a:pt x="3055" y="12132"/>
                    <a:pt x="5856" y="14879"/>
                    <a:pt x="5856" y="14879"/>
                  </a:cubicBezTo>
                  <a:cubicBezTo>
                    <a:pt x="5856" y="14879"/>
                    <a:pt x="4788" y="14334"/>
                    <a:pt x="3633" y="14334"/>
                  </a:cubicBezTo>
                  <a:cubicBezTo>
                    <a:pt x="2706" y="14334"/>
                    <a:pt x="1723" y="14685"/>
                    <a:pt x="1193" y="15952"/>
                  </a:cubicBezTo>
                  <a:cubicBezTo>
                    <a:pt x="1" y="18794"/>
                    <a:pt x="3287" y="20270"/>
                    <a:pt x="3287" y="20270"/>
                  </a:cubicBezTo>
                  <a:cubicBezTo>
                    <a:pt x="3287" y="20270"/>
                    <a:pt x="730" y="21168"/>
                    <a:pt x="1489" y="23992"/>
                  </a:cubicBezTo>
                  <a:cubicBezTo>
                    <a:pt x="1849" y="25331"/>
                    <a:pt x="3135" y="25683"/>
                    <a:pt x="4387" y="25683"/>
                  </a:cubicBezTo>
                  <a:cubicBezTo>
                    <a:pt x="5774" y="25683"/>
                    <a:pt x="7119" y="25251"/>
                    <a:pt x="7119" y="25251"/>
                  </a:cubicBezTo>
                  <a:cubicBezTo>
                    <a:pt x="7119" y="25251"/>
                    <a:pt x="7513" y="28690"/>
                    <a:pt x="10695" y="28857"/>
                  </a:cubicBezTo>
                  <a:cubicBezTo>
                    <a:pt x="10766" y="28861"/>
                    <a:pt x="10836" y="28863"/>
                    <a:pt x="10905" y="28863"/>
                  </a:cubicBezTo>
                  <a:cubicBezTo>
                    <a:pt x="13977" y="28863"/>
                    <a:pt x="16184" y="25317"/>
                    <a:pt x="16184" y="25317"/>
                  </a:cubicBezTo>
                  <a:cubicBezTo>
                    <a:pt x="16184" y="25317"/>
                    <a:pt x="18062" y="27512"/>
                    <a:pt x="20275" y="27512"/>
                  </a:cubicBezTo>
                  <a:cubicBezTo>
                    <a:pt x="20597" y="27512"/>
                    <a:pt x="20927" y="27466"/>
                    <a:pt x="21258" y="27359"/>
                  </a:cubicBezTo>
                  <a:cubicBezTo>
                    <a:pt x="23867" y="26518"/>
                    <a:pt x="24650" y="22930"/>
                    <a:pt x="24650" y="22930"/>
                  </a:cubicBezTo>
                  <a:cubicBezTo>
                    <a:pt x="24650" y="22930"/>
                    <a:pt x="26137" y="24829"/>
                    <a:pt x="28837" y="24829"/>
                  </a:cubicBezTo>
                  <a:cubicBezTo>
                    <a:pt x="29700" y="24829"/>
                    <a:pt x="30688" y="24635"/>
                    <a:pt x="31790" y="24122"/>
                  </a:cubicBezTo>
                  <a:cubicBezTo>
                    <a:pt x="36338" y="22008"/>
                    <a:pt x="35837" y="19067"/>
                    <a:pt x="35837" y="19067"/>
                  </a:cubicBezTo>
                  <a:lnTo>
                    <a:pt x="35837" y="19067"/>
                  </a:lnTo>
                  <a:cubicBezTo>
                    <a:pt x="35837" y="19067"/>
                    <a:pt x="37191" y="19991"/>
                    <a:pt x="39008" y="19991"/>
                  </a:cubicBezTo>
                  <a:cubicBezTo>
                    <a:pt x="39691" y="19991"/>
                    <a:pt x="40438" y="19861"/>
                    <a:pt x="41204" y="19502"/>
                  </a:cubicBezTo>
                  <a:cubicBezTo>
                    <a:pt x="44009" y="18187"/>
                    <a:pt x="44141" y="13337"/>
                    <a:pt x="44141" y="13337"/>
                  </a:cubicBezTo>
                  <a:cubicBezTo>
                    <a:pt x="44141" y="13337"/>
                    <a:pt x="45863" y="16109"/>
                    <a:pt x="48172" y="16109"/>
                  </a:cubicBezTo>
                  <a:cubicBezTo>
                    <a:pt x="48636" y="16109"/>
                    <a:pt x="49124" y="15997"/>
                    <a:pt x="49627" y="15728"/>
                  </a:cubicBezTo>
                  <a:cubicBezTo>
                    <a:pt x="52629" y="14121"/>
                    <a:pt x="49055" y="10646"/>
                    <a:pt x="49055" y="10645"/>
                  </a:cubicBezTo>
                  <a:lnTo>
                    <a:pt x="49055" y="10645"/>
                  </a:lnTo>
                  <a:cubicBezTo>
                    <a:pt x="49055" y="10646"/>
                    <a:pt x="50189" y="11191"/>
                    <a:pt x="51272" y="11191"/>
                  </a:cubicBezTo>
                  <a:cubicBezTo>
                    <a:pt x="52036" y="11191"/>
                    <a:pt x="52774" y="10919"/>
                    <a:pt x="53071" y="9994"/>
                  </a:cubicBezTo>
                  <a:cubicBezTo>
                    <a:pt x="53787" y="7754"/>
                    <a:pt x="51297" y="6688"/>
                    <a:pt x="51297" y="6688"/>
                  </a:cubicBezTo>
                  <a:cubicBezTo>
                    <a:pt x="51297" y="6688"/>
                    <a:pt x="53117" y="4134"/>
                    <a:pt x="51929" y="2716"/>
                  </a:cubicBezTo>
                  <a:cubicBezTo>
                    <a:pt x="51678" y="2416"/>
                    <a:pt x="51351" y="2298"/>
                    <a:pt x="50991" y="2298"/>
                  </a:cubicBezTo>
                  <a:cubicBezTo>
                    <a:pt x="49644" y="2298"/>
                    <a:pt x="47833" y="3948"/>
                    <a:pt x="47833" y="3948"/>
                  </a:cubicBezTo>
                  <a:cubicBezTo>
                    <a:pt x="47833" y="3948"/>
                    <a:pt x="47062" y="610"/>
                    <a:pt x="44031" y="439"/>
                  </a:cubicBezTo>
                  <a:cubicBezTo>
                    <a:pt x="43966" y="435"/>
                    <a:pt x="43902" y="434"/>
                    <a:pt x="43839" y="434"/>
                  </a:cubicBezTo>
                  <a:cubicBezTo>
                    <a:pt x="40953" y="434"/>
                    <a:pt x="39912" y="4197"/>
                    <a:pt x="39912" y="4197"/>
                  </a:cubicBezTo>
                  <a:cubicBezTo>
                    <a:pt x="39912" y="4197"/>
                    <a:pt x="38115" y="153"/>
                    <a:pt x="34760" y="5"/>
                  </a:cubicBezTo>
                  <a:cubicBezTo>
                    <a:pt x="34698" y="2"/>
                    <a:pt x="34638" y="1"/>
                    <a:pt x="34578" y="1"/>
                  </a:cubicBezTo>
                  <a:close/>
                </a:path>
              </a:pathLst>
            </a:custGeom>
            <a:solidFill>
              <a:srgbClr val="FFFFFF"/>
            </a:solidFill>
            <a:ln w="15225" cap="flat" cmpd="sng">
              <a:solidFill>
                <a:srgbClr val="000000"/>
              </a:solidFill>
              <a:prstDash val="solid"/>
              <a:miter lim="14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404" name="Google Shape;9404;p47"/>
            <p:cNvSpPr/>
            <p:nvPr/>
          </p:nvSpPr>
          <p:spPr>
            <a:xfrm>
              <a:off x="5610275" y="3919900"/>
              <a:ext cx="94975" cy="58625"/>
            </a:xfrm>
            <a:custGeom>
              <a:avLst/>
              <a:gdLst/>
              <a:ahLst/>
              <a:cxnLst/>
              <a:rect l="l" t="t" r="r" b="b"/>
              <a:pathLst>
                <a:path w="3799" h="2345" extrusionOk="0">
                  <a:moveTo>
                    <a:pt x="2552" y="1"/>
                  </a:moveTo>
                  <a:cubicBezTo>
                    <a:pt x="2009" y="1"/>
                    <a:pt x="1454" y="180"/>
                    <a:pt x="1041" y="471"/>
                  </a:cubicBezTo>
                  <a:cubicBezTo>
                    <a:pt x="345" y="964"/>
                    <a:pt x="57" y="1617"/>
                    <a:pt x="7" y="2233"/>
                  </a:cubicBezTo>
                  <a:cubicBezTo>
                    <a:pt x="1" y="2310"/>
                    <a:pt x="82" y="2345"/>
                    <a:pt x="176" y="2345"/>
                  </a:cubicBezTo>
                  <a:cubicBezTo>
                    <a:pt x="278" y="2345"/>
                    <a:pt x="396" y="2304"/>
                    <a:pt x="429" y="2232"/>
                  </a:cubicBezTo>
                  <a:cubicBezTo>
                    <a:pt x="673" y="1718"/>
                    <a:pt x="1391" y="646"/>
                    <a:pt x="2419" y="646"/>
                  </a:cubicBezTo>
                  <a:cubicBezTo>
                    <a:pt x="2563" y="646"/>
                    <a:pt x="2712" y="667"/>
                    <a:pt x="2868" y="713"/>
                  </a:cubicBezTo>
                  <a:cubicBezTo>
                    <a:pt x="2929" y="731"/>
                    <a:pt x="2991" y="739"/>
                    <a:pt x="3051" y="739"/>
                  </a:cubicBezTo>
                  <a:cubicBezTo>
                    <a:pt x="3464" y="739"/>
                    <a:pt x="3798" y="353"/>
                    <a:pt x="3419" y="179"/>
                  </a:cubicBezTo>
                  <a:cubicBezTo>
                    <a:pt x="3152" y="56"/>
                    <a:pt x="2853" y="1"/>
                    <a:pt x="25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405" name="Google Shape;9405;p47"/>
            <p:cNvSpPr/>
            <p:nvPr/>
          </p:nvSpPr>
          <p:spPr>
            <a:xfrm>
              <a:off x="5341550" y="3822825"/>
              <a:ext cx="146725" cy="155775"/>
            </a:xfrm>
            <a:custGeom>
              <a:avLst/>
              <a:gdLst/>
              <a:ahLst/>
              <a:cxnLst/>
              <a:rect l="l" t="t" r="r" b="b"/>
              <a:pathLst>
                <a:path w="5869" h="6231" extrusionOk="0">
                  <a:moveTo>
                    <a:pt x="3382" y="1"/>
                  </a:moveTo>
                  <a:cubicBezTo>
                    <a:pt x="2440" y="1"/>
                    <a:pt x="1547" y="403"/>
                    <a:pt x="946" y="1234"/>
                  </a:cubicBezTo>
                  <a:cubicBezTo>
                    <a:pt x="1" y="2546"/>
                    <a:pt x="18" y="4652"/>
                    <a:pt x="1077" y="6131"/>
                  </a:cubicBezTo>
                  <a:cubicBezTo>
                    <a:pt x="1127" y="6201"/>
                    <a:pt x="1186" y="6230"/>
                    <a:pt x="1240" y="6230"/>
                  </a:cubicBezTo>
                  <a:cubicBezTo>
                    <a:pt x="1355" y="6230"/>
                    <a:pt x="1444" y="6093"/>
                    <a:pt x="1369" y="5923"/>
                  </a:cubicBezTo>
                  <a:cubicBezTo>
                    <a:pt x="220" y="3341"/>
                    <a:pt x="1553" y="1010"/>
                    <a:pt x="3570" y="1010"/>
                  </a:cubicBezTo>
                  <a:cubicBezTo>
                    <a:pt x="4062" y="1010"/>
                    <a:pt x="4595" y="1149"/>
                    <a:pt x="5143" y="1457"/>
                  </a:cubicBezTo>
                  <a:cubicBezTo>
                    <a:pt x="5213" y="1497"/>
                    <a:pt x="5280" y="1514"/>
                    <a:pt x="5341" y="1514"/>
                  </a:cubicBezTo>
                  <a:cubicBezTo>
                    <a:pt x="5695" y="1514"/>
                    <a:pt x="5869" y="932"/>
                    <a:pt x="5469" y="665"/>
                  </a:cubicBezTo>
                  <a:cubicBezTo>
                    <a:pt x="4815" y="226"/>
                    <a:pt x="4085" y="1"/>
                    <a:pt x="33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406" name="Google Shape;9406;p47"/>
            <p:cNvSpPr/>
            <p:nvPr/>
          </p:nvSpPr>
          <p:spPr>
            <a:xfrm>
              <a:off x="5375825" y="3876075"/>
              <a:ext cx="33650" cy="73150"/>
            </a:xfrm>
            <a:custGeom>
              <a:avLst/>
              <a:gdLst/>
              <a:ahLst/>
              <a:cxnLst/>
              <a:rect l="l" t="t" r="r" b="b"/>
              <a:pathLst>
                <a:path w="1346" h="2926" extrusionOk="0">
                  <a:moveTo>
                    <a:pt x="973" y="0"/>
                  </a:moveTo>
                  <a:cubicBezTo>
                    <a:pt x="932" y="0"/>
                    <a:pt x="891" y="15"/>
                    <a:pt x="852" y="51"/>
                  </a:cubicBezTo>
                  <a:cubicBezTo>
                    <a:pt x="148" y="680"/>
                    <a:pt x="1" y="1863"/>
                    <a:pt x="487" y="2853"/>
                  </a:cubicBezTo>
                  <a:cubicBezTo>
                    <a:pt x="511" y="2904"/>
                    <a:pt x="552" y="2925"/>
                    <a:pt x="592" y="2925"/>
                  </a:cubicBezTo>
                  <a:cubicBezTo>
                    <a:pt x="669" y="2925"/>
                    <a:pt x="744" y="2847"/>
                    <a:pt x="704" y="2746"/>
                  </a:cubicBezTo>
                  <a:lnTo>
                    <a:pt x="704" y="2746"/>
                  </a:lnTo>
                  <a:lnTo>
                    <a:pt x="704" y="2747"/>
                  </a:lnTo>
                  <a:cubicBezTo>
                    <a:pt x="379" y="1915"/>
                    <a:pt x="558" y="1026"/>
                    <a:pt x="1143" y="544"/>
                  </a:cubicBezTo>
                  <a:cubicBezTo>
                    <a:pt x="1345" y="377"/>
                    <a:pt x="1172" y="0"/>
                    <a:pt x="9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407" name="Google Shape;9407;p47"/>
            <p:cNvSpPr/>
            <p:nvPr/>
          </p:nvSpPr>
          <p:spPr>
            <a:xfrm>
              <a:off x="5844725" y="3697550"/>
              <a:ext cx="202525" cy="90075"/>
            </a:xfrm>
            <a:custGeom>
              <a:avLst/>
              <a:gdLst/>
              <a:ahLst/>
              <a:cxnLst/>
              <a:rect l="l" t="t" r="r" b="b"/>
              <a:pathLst>
                <a:path w="8101" h="3603" extrusionOk="0">
                  <a:moveTo>
                    <a:pt x="4818" y="1"/>
                  </a:moveTo>
                  <a:cubicBezTo>
                    <a:pt x="3982" y="1"/>
                    <a:pt x="3132" y="388"/>
                    <a:pt x="2686" y="1150"/>
                  </a:cubicBezTo>
                  <a:cubicBezTo>
                    <a:pt x="2417" y="1006"/>
                    <a:pt x="2139" y="938"/>
                    <a:pt x="1873" y="938"/>
                  </a:cubicBezTo>
                  <a:cubicBezTo>
                    <a:pt x="853" y="938"/>
                    <a:pt x="1" y="1934"/>
                    <a:pt x="415" y="3448"/>
                  </a:cubicBezTo>
                  <a:cubicBezTo>
                    <a:pt x="443" y="3546"/>
                    <a:pt x="529" y="3602"/>
                    <a:pt x="606" y="3602"/>
                  </a:cubicBezTo>
                  <a:cubicBezTo>
                    <a:pt x="680" y="3602"/>
                    <a:pt x="745" y="3550"/>
                    <a:pt x="742" y="3434"/>
                  </a:cubicBezTo>
                  <a:cubicBezTo>
                    <a:pt x="718" y="2750"/>
                    <a:pt x="1263" y="2081"/>
                    <a:pt x="1823" y="2081"/>
                  </a:cubicBezTo>
                  <a:cubicBezTo>
                    <a:pt x="2072" y="2081"/>
                    <a:pt x="2324" y="2214"/>
                    <a:pt x="2530" y="2536"/>
                  </a:cubicBezTo>
                  <a:cubicBezTo>
                    <a:pt x="2634" y="2698"/>
                    <a:pt x="2795" y="2773"/>
                    <a:pt x="2955" y="2773"/>
                  </a:cubicBezTo>
                  <a:cubicBezTo>
                    <a:pt x="3183" y="2773"/>
                    <a:pt x="3411" y="2621"/>
                    <a:pt x="3474" y="2354"/>
                  </a:cubicBezTo>
                  <a:cubicBezTo>
                    <a:pt x="3635" y="1680"/>
                    <a:pt x="4202" y="1430"/>
                    <a:pt x="4774" y="1430"/>
                  </a:cubicBezTo>
                  <a:cubicBezTo>
                    <a:pt x="5134" y="1430"/>
                    <a:pt x="5496" y="1529"/>
                    <a:pt x="5759" y="1685"/>
                  </a:cubicBezTo>
                  <a:cubicBezTo>
                    <a:pt x="6311" y="2010"/>
                    <a:pt x="6606" y="2524"/>
                    <a:pt x="6857" y="3166"/>
                  </a:cubicBezTo>
                  <a:cubicBezTo>
                    <a:pt x="6970" y="3459"/>
                    <a:pt x="7163" y="3581"/>
                    <a:pt x="7356" y="3581"/>
                  </a:cubicBezTo>
                  <a:cubicBezTo>
                    <a:pt x="7727" y="3581"/>
                    <a:pt x="8101" y="3130"/>
                    <a:pt x="7922" y="2574"/>
                  </a:cubicBezTo>
                  <a:cubicBezTo>
                    <a:pt x="7451" y="1100"/>
                    <a:pt x="6278" y="66"/>
                    <a:pt x="4945" y="4"/>
                  </a:cubicBezTo>
                  <a:cubicBezTo>
                    <a:pt x="4903" y="2"/>
                    <a:pt x="4860" y="1"/>
                    <a:pt x="481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</p:grpSp>
      <p:grpSp>
        <p:nvGrpSpPr>
          <p:cNvPr id="9408" name="Google Shape;9408;p47"/>
          <p:cNvGrpSpPr/>
          <p:nvPr/>
        </p:nvGrpSpPr>
        <p:grpSpPr>
          <a:xfrm>
            <a:off x="2543495" y="961888"/>
            <a:ext cx="420097" cy="405274"/>
            <a:chOff x="4031972" y="2667325"/>
            <a:chExt cx="420097" cy="405274"/>
          </a:xfrm>
        </p:grpSpPr>
        <p:sp>
          <p:nvSpPr>
            <p:cNvPr id="9409" name="Google Shape;9409;p47"/>
            <p:cNvSpPr/>
            <p:nvPr/>
          </p:nvSpPr>
          <p:spPr>
            <a:xfrm>
              <a:off x="4236011" y="2675195"/>
              <a:ext cx="211153" cy="203176"/>
            </a:xfrm>
            <a:custGeom>
              <a:avLst/>
              <a:gdLst/>
              <a:ahLst/>
              <a:cxnLst/>
              <a:rect l="l" t="t" r="r" b="b"/>
              <a:pathLst>
                <a:path w="7835" h="7539" extrusionOk="0">
                  <a:moveTo>
                    <a:pt x="3768" y="1"/>
                  </a:moveTo>
                  <a:cubicBezTo>
                    <a:pt x="3282" y="1"/>
                    <a:pt x="2792" y="95"/>
                    <a:pt x="2326" y="288"/>
                  </a:cubicBezTo>
                  <a:cubicBezTo>
                    <a:pt x="918" y="873"/>
                    <a:pt x="1" y="2248"/>
                    <a:pt x="2" y="3772"/>
                  </a:cubicBezTo>
                  <a:cubicBezTo>
                    <a:pt x="2" y="4343"/>
                    <a:pt x="202" y="5275"/>
                    <a:pt x="558" y="5731"/>
                  </a:cubicBezTo>
                  <a:cubicBezTo>
                    <a:pt x="686" y="5894"/>
                    <a:pt x="876" y="5978"/>
                    <a:pt x="1068" y="5978"/>
                  </a:cubicBezTo>
                  <a:cubicBezTo>
                    <a:pt x="1208" y="5978"/>
                    <a:pt x="1350" y="5933"/>
                    <a:pt x="1468" y="5841"/>
                  </a:cubicBezTo>
                  <a:cubicBezTo>
                    <a:pt x="2366" y="4892"/>
                    <a:pt x="3776" y="2841"/>
                    <a:pt x="4235" y="2841"/>
                  </a:cubicBezTo>
                  <a:cubicBezTo>
                    <a:pt x="4258" y="2841"/>
                    <a:pt x="4278" y="2846"/>
                    <a:pt x="4296" y="2856"/>
                  </a:cubicBezTo>
                  <a:cubicBezTo>
                    <a:pt x="4677" y="3076"/>
                    <a:pt x="3517" y="5474"/>
                    <a:pt x="3129" y="6782"/>
                  </a:cubicBezTo>
                  <a:cubicBezTo>
                    <a:pt x="3063" y="7178"/>
                    <a:pt x="3368" y="7538"/>
                    <a:pt x="3768" y="7538"/>
                  </a:cubicBezTo>
                  <a:cubicBezTo>
                    <a:pt x="5293" y="7538"/>
                    <a:pt x="6668" y="6621"/>
                    <a:pt x="7251" y="5212"/>
                  </a:cubicBezTo>
                  <a:cubicBezTo>
                    <a:pt x="7834" y="3803"/>
                    <a:pt x="7512" y="2182"/>
                    <a:pt x="6435" y="1105"/>
                  </a:cubicBezTo>
                  <a:cubicBezTo>
                    <a:pt x="5713" y="384"/>
                    <a:pt x="4749" y="1"/>
                    <a:pt x="3768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410" name="Google Shape;9410;p47"/>
            <p:cNvSpPr/>
            <p:nvPr/>
          </p:nvSpPr>
          <p:spPr>
            <a:xfrm>
              <a:off x="4044774" y="2843093"/>
              <a:ext cx="226542" cy="221583"/>
            </a:xfrm>
            <a:custGeom>
              <a:avLst/>
              <a:gdLst/>
              <a:ahLst/>
              <a:cxnLst/>
              <a:rect l="l" t="t" r="r" b="b"/>
              <a:pathLst>
                <a:path w="8406" h="8222" extrusionOk="0">
                  <a:moveTo>
                    <a:pt x="4291" y="1"/>
                  </a:moveTo>
                  <a:cubicBezTo>
                    <a:pt x="2824" y="1"/>
                    <a:pt x="1470" y="785"/>
                    <a:pt x="735" y="2054"/>
                  </a:cubicBezTo>
                  <a:cubicBezTo>
                    <a:pt x="0" y="3327"/>
                    <a:pt x="0" y="4894"/>
                    <a:pt x="735" y="6166"/>
                  </a:cubicBezTo>
                  <a:cubicBezTo>
                    <a:pt x="1468" y="7437"/>
                    <a:pt x="2825" y="8221"/>
                    <a:pt x="4294" y="8221"/>
                  </a:cubicBezTo>
                  <a:cubicBezTo>
                    <a:pt x="4731" y="8221"/>
                    <a:pt x="5064" y="7829"/>
                    <a:pt x="4992" y="7398"/>
                  </a:cubicBezTo>
                  <a:cubicBezTo>
                    <a:pt x="4568" y="5970"/>
                    <a:pt x="3303" y="3353"/>
                    <a:pt x="3718" y="3113"/>
                  </a:cubicBezTo>
                  <a:cubicBezTo>
                    <a:pt x="3737" y="3102"/>
                    <a:pt x="3760" y="3096"/>
                    <a:pt x="3784" y="3096"/>
                  </a:cubicBezTo>
                  <a:cubicBezTo>
                    <a:pt x="4286" y="3096"/>
                    <a:pt x="5824" y="5334"/>
                    <a:pt x="6805" y="6368"/>
                  </a:cubicBezTo>
                  <a:cubicBezTo>
                    <a:pt x="6934" y="6471"/>
                    <a:pt x="7088" y="6520"/>
                    <a:pt x="7241" y="6520"/>
                  </a:cubicBezTo>
                  <a:cubicBezTo>
                    <a:pt x="7451" y="6520"/>
                    <a:pt x="7658" y="6428"/>
                    <a:pt x="7797" y="6250"/>
                  </a:cubicBezTo>
                  <a:cubicBezTo>
                    <a:pt x="8187" y="5754"/>
                    <a:pt x="8404" y="4735"/>
                    <a:pt x="8404" y="4112"/>
                  </a:cubicBezTo>
                  <a:cubicBezTo>
                    <a:pt x="8406" y="3391"/>
                    <a:pt x="8215" y="2682"/>
                    <a:pt x="7855" y="2056"/>
                  </a:cubicBezTo>
                  <a:lnTo>
                    <a:pt x="7856" y="2056"/>
                  </a:lnTo>
                  <a:cubicBezTo>
                    <a:pt x="7122" y="785"/>
                    <a:pt x="5764" y="1"/>
                    <a:pt x="4295" y="1"/>
                  </a:cubicBezTo>
                  <a:cubicBezTo>
                    <a:pt x="4294" y="1"/>
                    <a:pt x="4293" y="1"/>
                    <a:pt x="4291" y="1"/>
                  </a:cubicBezTo>
                  <a:close/>
                </a:path>
              </a:pathLst>
            </a:custGeom>
            <a:solidFill>
              <a:srgbClr val="FEE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411" name="Google Shape;9411;p47"/>
            <p:cNvSpPr/>
            <p:nvPr/>
          </p:nvSpPr>
          <p:spPr>
            <a:xfrm>
              <a:off x="4031972" y="2835170"/>
              <a:ext cx="247293" cy="237429"/>
            </a:xfrm>
            <a:custGeom>
              <a:avLst/>
              <a:gdLst/>
              <a:ahLst/>
              <a:cxnLst/>
              <a:rect l="l" t="t" r="r" b="b"/>
              <a:pathLst>
                <a:path w="9176" h="8810" extrusionOk="0">
                  <a:moveTo>
                    <a:pt x="4769" y="585"/>
                  </a:moveTo>
                  <a:cubicBezTo>
                    <a:pt x="5261" y="585"/>
                    <a:pt x="5758" y="680"/>
                    <a:pt x="6230" y="877"/>
                  </a:cubicBezTo>
                  <a:cubicBezTo>
                    <a:pt x="7658" y="1469"/>
                    <a:pt x="8588" y="2863"/>
                    <a:pt x="8586" y="4408"/>
                  </a:cubicBezTo>
                  <a:cubicBezTo>
                    <a:pt x="8586" y="5016"/>
                    <a:pt x="8368" y="5949"/>
                    <a:pt x="8042" y="6363"/>
                  </a:cubicBezTo>
                  <a:cubicBezTo>
                    <a:pt x="7960" y="6467"/>
                    <a:pt x="7839" y="6521"/>
                    <a:pt x="7716" y="6521"/>
                  </a:cubicBezTo>
                  <a:cubicBezTo>
                    <a:pt x="7633" y="6521"/>
                    <a:pt x="7549" y="6496"/>
                    <a:pt x="7476" y="6444"/>
                  </a:cubicBezTo>
                  <a:cubicBezTo>
                    <a:pt x="7145" y="6091"/>
                    <a:pt x="6738" y="5587"/>
                    <a:pt x="6343" y="5100"/>
                  </a:cubicBezTo>
                  <a:cubicBezTo>
                    <a:pt x="5194" y="3676"/>
                    <a:pt x="4684" y="3097"/>
                    <a:pt x="4259" y="3097"/>
                  </a:cubicBezTo>
                  <a:cubicBezTo>
                    <a:pt x="4256" y="3097"/>
                    <a:pt x="4254" y="3097"/>
                    <a:pt x="4251" y="3097"/>
                  </a:cubicBezTo>
                  <a:cubicBezTo>
                    <a:pt x="4179" y="3097"/>
                    <a:pt x="4109" y="3118"/>
                    <a:pt x="4046" y="3153"/>
                  </a:cubicBezTo>
                  <a:cubicBezTo>
                    <a:pt x="3690" y="3358"/>
                    <a:pt x="3816" y="3899"/>
                    <a:pt x="3963" y="4392"/>
                  </a:cubicBezTo>
                  <a:cubicBezTo>
                    <a:pt x="4108" y="4879"/>
                    <a:pt x="4348" y="5502"/>
                    <a:pt x="4581" y="6105"/>
                  </a:cubicBezTo>
                  <a:cubicBezTo>
                    <a:pt x="4807" y="6690"/>
                    <a:pt x="5040" y="7293"/>
                    <a:pt x="5179" y="7756"/>
                  </a:cubicBezTo>
                  <a:cubicBezTo>
                    <a:pt x="5194" y="7872"/>
                    <a:pt x="5160" y="7988"/>
                    <a:pt x="5084" y="8076"/>
                  </a:cubicBezTo>
                  <a:cubicBezTo>
                    <a:pt x="5007" y="8168"/>
                    <a:pt x="4895" y="8222"/>
                    <a:pt x="4775" y="8222"/>
                  </a:cubicBezTo>
                  <a:cubicBezTo>
                    <a:pt x="4774" y="8222"/>
                    <a:pt x="4772" y="8222"/>
                    <a:pt x="4770" y="8222"/>
                  </a:cubicBezTo>
                  <a:lnTo>
                    <a:pt x="4769" y="8222"/>
                  </a:lnTo>
                  <a:cubicBezTo>
                    <a:pt x="4768" y="8222"/>
                    <a:pt x="4767" y="8222"/>
                    <a:pt x="4765" y="8222"/>
                  </a:cubicBezTo>
                  <a:cubicBezTo>
                    <a:pt x="3222" y="8222"/>
                    <a:pt x="1831" y="7292"/>
                    <a:pt x="1239" y="5865"/>
                  </a:cubicBezTo>
                  <a:cubicBezTo>
                    <a:pt x="648" y="4439"/>
                    <a:pt x="975" y="2795"/>
                    <a:pt x="2067" y="1703"/>
                  </a:cubicBezTo>
                  <a:cubicBezTo>
                    <a:pt x="2799" y="973"/>
                    <a:pt x="3776" y="585"/>
                    <a:pt x="4769" y="585"/>
                  </a:cubicBezTo>
                  <a:close/>
                  <a:moveTo>
                    <a:pt x="4769" y="0"/>
                  </a:moveTo>
                  <a:cubicBezTo>
                    <a:pt x="4002" y="0"/>
                    <a:pt x="3242" y="201"/>
                    <a:pt x="2567" y="591"/>
                  </a:cubicBezTo>
                  <a:cubicBezTo>
                    <a:pt x="842" y="1588"/>
                    <a:pt x="0" y="3619"/>
                    <a:pt x="515" y="5545"/>
                  </a:cubicBezTo>
                  <a:cubicBezTo>
                    <a:pt x="1031" y="7470"/>
                    <a:pt x="2775" y="8809"/>
                    <a:pt x="4769" y="8810"/>
                  </a:cubicBezTo>
                  <a:lnTo>
                    <a:pt x="4770" y="8810"/>
                  </a:lnTo>
                  <a:cubicBezTo>
                    <a:pt x="5389" y="8809"/>
                    <a:pt x="5858" y="8253"/>
                    <a:pt x="5757" y="7643"/>
                  </a:cubicBezTo>
                  <a:cubicBezTo>
                    <a:pt x="5756" y="7631"/>
                    <a:pt x="5753" y="7620"/>
                    <a:pt x="5748" y="7608"/>
                  </a:cubicBezTo>
                  <a:cubicBezTo>
                    <a:pt x="5605" y="7121"/>
                    <a:pt x="5363" y="6497"/>
                    <a:pt x="5130" y="5893"/>
                  </a:cubicBezTo>
                  <a:cubicBezTo>
                    <a:pt x="4929" y="5373"/>
                    <a:pt x="4721" y="4832"/>
                    <a:pt x="4580" y="4395"/>
                  </a:cubicBezTo>
                  <a:cubicBezTo>
                    <a:pt x="4489" y="4113"/>
                    <a:pt x="4444" y="3926"/>
                    <a:pt x="4423" y="3803"/>
                  </a:cubicBezTo>
                  <a:lnTo>
                    <a:pt x="4423" y="3803"/>
                  </a:lnTo>
                  <a:cubicBezTo>
                    <a:pt x="4518" y="3883"/>
                    <a:pt x="4659" y="4017"/>
                    <a:pt x="4860" y="4238"/>
                  </a:cubicBezTo>
                  <a:cubicBezTo>
                    <a:pt x="5169" y="4579"/>
                    <a:pt x="5534" y="5031"/>
                    <a:pt x="5887" y="5468"/>
                  </a:cubicBezTo>
                  <a:cubicBezTo>
                    <a:pt x="6295" y="5974"/>
                    <a:pt x="6716" y="6495"/>
                    <a:pt x="7068" y="6865"/>
                  </a:cubicBezTo>
                  <a:cubicBezTo>
                    <a:pt x="7076" y="6877"/>
                    <a:pt x="7087" y="6885"/>
                    <a:pt x="7098" y="6894"/>
                  </a:cubicBezTo>
                  <a:cubicBezTo>
                    <a:pt x="7281" y="7039"/>
                    <a:pt x="7499" y="7109"/>
                    <a:pt x="7716" y="7109"/>
                  </a:cubicBezTo>
                  <a:cubicBezTo>
                    <a:pt x="8013" y="7109"/>
                    <a:pt x="8307" y="6977"/>
                    <a:pt x="8504" y="6726"/>
                  </a:cubicBezTo>
                  <a:cubicBezTo>
                    <a:pt x="8966" y="6138"/>
                    <a:pt x="9174" y="5016"/>
                    <a:pt x="9174" y="4408"/>
                  </a:cubicBezTo>
                  <a:cubicBezTo>
                    <a:pt x="9175" y="2413"/>
                    <a:pt x="7837" y="667"/>
                    <a:pt x="5909" y="151"/>
                  </a:cubicBezTo>
                  <a:cubicBezTo>
                    <a:pt x="5534" y="50"/>
                    <a:pt x="5151" y="0"/>
                    <a:pt x="476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412" name="Google Shape;9412;p47"/>
            <p:cNvSpPr/>
            <p:nvPr/>
          </p:nvSpPr>
          <p:spPr>
            <a:xfrm>
              <a:off x="4070888" y="2921895"/>
              <a:ext cx="27246" cy="18892"/>
            </a:xfrm>
            <a:custGeom>
              <a:avLst/>
              <a:gdLst/>
              <a:ahLst/>
              <a:cxnLst/>
              <a:rect l="l" t="t" r="r" b="b"/>
              <a:pathLst>
                <a:path w="1011" h="701" extrusionOk="0">
                  <a:moveTo>
                    <a:pt x="507" y="1"/>
                  </a:moveTo>
                  <a:cubicBezTo>
                    <a:pt x="308" y="1"/>
                    <a:pt x="126" y="101"/>
                    <a:pt x="72" y="252"/>
                  </a:cubicBezTo>
                  <a:lnTo>
                    <a:pt x="65" y="272"/>
                  </a:lnTo>
                  <a:cubicBezTo>
                    <a:pt x="0" y="454"/>
                    <a:pt x="145" y="640"/>
                    <a:pt x="386" y="689"/>
                  </a:cubicBezTo>
                  <a:cubicBezTo>
                    <a:pt x="424" y="696"/>
                    <a:pt x="464" y="700"/>
                    <a:pt x="502" y="700"/>
                  </a:cubicBezTo>
                  <a:cubicBezTo>
                    <a:pt x="703" y="700"/>
                    <a:pt x="886" y="599"/>
                    <a:pt x="940" y="445"/>
                  </a:cubicBezTo>
                  <a:lnTo>
                    <a:pt x="944" y="429"/>
                  </a:lnTo>
                  <a:cubicBezTo>
                    <a:pt x="1010" y="247"/>
                    <a:pt x="867" y="61"/>
                    <a:pt x="626" y="13"/>
                  </a:cubicBezTo>
                  <a:cubicBezTo>
                    <a:pt x="586" y="5"/>
                    <a:pt x="546" y="1"/>
                    <a:pt x="5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413" name="Google Shape;9413;p47"/>
            <p:cNvSpPr/>
            <p:nvPr/>
          </p:nvSpPr>
          <p:spPr>
            <a:xfrm>
              <a:off x="4069433" y="2947363"/>
              <a:ext cx="28190" cy="56029"/>
            </a:xfrm>
            <a:custGeom>
              <a:avLst/>
              <a:gdLst/>
              <a:ahLst/>
              <a:cxnLst/>
              <a:rect l="l" t="t" r="r" b="b"/>
              <a:pathLst>
                <a:path w="1046" h="2079" extrusionOk="0">
                  <a:moveTo>
                    <a:pt x="292" y="0"/>
                  </a:moveTo>
                  <a:cubicBezTo>
                    <a:pt x="131" y="3"/>
                    <a:pt x="0" y="136"/>
                    <a:pt x="3" y="299"/>
                  </a:cubicBezTo>
                  <a:cubicBezTo>
                    <a:pt x="13" y="872"/>
                    <a:pt x="169" y="1435"/>
                    <a:pt x="456" y="1932"/>
                  </a:cubicBezTo>
                  <a:cubicBezTo>
                    <a:pt x="510" y="2026"/>
                    <a:pt x="608" y="2079"/>
                    <a:pt x="709" y="2079"/>
                  </a:cubicBezTo>
                  <a:cubicBezTo>
                    <a:pt x="759" y="2079"/>
                    <a:pt x="810" y="2066"/>
                    <a:pt x="856" y="2039"/>
                  </a:cubicBezTo>
                  <a:cubicBezTo>
                    <a:pt x="997" y="1959"/>
                    <a:pt x="1045" y="1780"/>
                    <a:pt x="965" y="1639"/>
                  </a:cubicBezTo>
                  <a:cubicBezTo>
                    <a:pt x="727" y="1229"/>
                    <a:pt x="598" y="764"/>
                    <a:pt x="591" y="290"/>
                  </a:cubicBezTo>
                  <a:lnTo>
                    <a:pt x="591" y="289"/>
                  </a:lnTo>
                  <a:cubicBezTo>
                    <a:pt x="588" y="129"/>
                    <a:pt x="457" y="0"/>
                    <a:pt x="29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414" name="Google Shape;9414;p47"/>
            <p:cNvSpPr/>
            <p:nvPr/>
          </p:nvSpPr>
          <p:spPr>
            <a:xfrm>
              <a:off x="4221296" y="2932944"/>
              <a:ext cx="16062" cy="15820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2" y="0"/>
                    <a:pt x="0" y="131"/>
                    <a:pt x="0" y="293"/>
                  </a:cubicBezTo>
                  <a:cubicBezTo>
                    <a:pt x="0" y="455"/>
                    <a:pt x="132" y="586"/>
                    <a:pt x="293" y="586"/>
                  </a:cubicBezTo>
                  <a:lnTo>
                    <a:pt x="302" y="586"/>
                  </a:lnTo>
                  <a:cubicBezTo>
                    <a:pt x="463" y="586"/>
                    <a:pt x="595" y="455"/>
                    <a:pt x="595" y="293"/>
                  </a:cubicBezTo>
                  <a:cubicBezTo>
                    <a:pt x="595" y="131"/>
                    <a:pt x="463" y="0"/>
                    <a:pt x="3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415" name="Google Shape;9415;p47"/>
            <p:cNvSpPr/>
            <p:nvPr/>
          </p:nvSpPr>
          <p:spPr>
            <a:xfrm>
              <a:off x="4165105" y="2871983"/>
              <a:ext cx="16035" cy="15820"/>
            </a:xfrm>
            <a:custGeom>
              <a:avLst/>
              <a:gdLst/>
              <a:ahLst/>
              <a:cxnLst/>
              <a:rect l="l" t="t" r="r" b="b"/>
              <a:pathLst>
                <a:path w="595" h="587" extrusionOk="0">
                  <a:moveTo>
                    <a:pt x="294" y="0"/>
                  </a:moveTo>
                  <a:cubicBezTo>
                    <a:pt x="131" y="0"/>
                    <a:pt x="1" y="132"/>
                    <a:pt x="1" y="293"/>
                  </a:cubicBezTo>
                  <a:cubicBezTo>
                    <a:pt x="1" y="455"/>
                    <a:pt x="131" y="587"/>
                    <a:pt x="294" y="587"/>
                  </a:cubicBezTo>
                  <a:lnTo>
                    <a:pt x="301" y="587"/>
                  </a:lnTo>
                  <a:cubicBezTo>
                    <a:pt x="464" y="587"/>
                    <a:pt x="594" y="455"/>
                    <a:pt x="594" y="293"/>
                  </a:cubicBezTo>
                  <a:cubicBezTo>
                    <a:pt x="594" y="132"/>
                    <a:pt x="464" y="0"/>
                    <a:pt x="30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416" name="Google Shape;9416;p47"/>
            <p:cNvSpPr/>
            <p:nvPr/>
          </p:nvSpPr>
          <p:spPr>
            <a:xfrm>
              <a:off x="4119560" y="3005736"/>
              <a:ext cx="16062" cy="15847"/>
            </a:xfrm>
            <a:custGeom>
              <a:avLst/>
              <a:gdLst/>
              <a:ahLst/>
              <a:cxnLst/>
              <a:rect l="l" t="t" r="r" b="b"/>
              <a:pathLst>
                <a:path w="596" h="588" extrusionOk="0">
                  <a:moveTo>
                    <a:pt x="294" y="1"/>
                  </a:moveTo>
                  <a:cubicBezTo>
                    <a:pt x="131" y="1"/>
                    <a:pt x="0" y="131"/>
                    <a:pt x="0" y="294"/>
                  </a:cubicBezTo>
                  <a:cubicBezTo>
                    <a:pt x="0" y="457"/>
                    <a:pt x="131" y="587"/>
                    <a:pt x="294" y="587"/>
                  </a:cubicBezTo>
                  <a:lnTo>
                    <a:pt x="302" y="587"/>
                  </a:lnTo>
                  <a:cubicBezTo>
                    <a:pt x="464" y="587"/>
                    <a:pt x="595" y="457"/>
                    <a:pt x="595" y="294"/>
                  </a:cubicBezTo>
                  <a:cubicBezTo>
                    <a:pt x="595" y="131"/>
                    <a:pt x="464" y="1"/>
                    <a:pt x="30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417" name="Google Shape;9417;p47"/>
            <p:cNvSpPr/>
            <p:nvPr/>
          </p:nvSpPr>
          <p:spPr>
            <a:xfrm>
              <a:off x="4228088" y="2667325"/>
              <a:ext cx="223981" cy="218888"/>
            </a:xfrm>
            <a:custGeom>
              <a:avLst/>
              <a:gdLst/>
              <a:ahLst/>
              <a:cxnLst/>
              <a:rect l="l" t="t" r="r" b="b"/>
              <a:pathLst>
                <a:path w="8311" h="8122" extrusionOk="0">
                  <a:moveTo>
                    <a:pt x="4062" y="591"/>
                  </a:moveTo>
                  <a:cubicBezTo>
                    <a:pt x="4965" y="591"/>
                    <a:pt x="5853" y="943"/>
                    <a:pt x="6516" y="1608"/>
                  </a:cubicBezTo>
                  <a:cubicBezTo>
                    <a:pt x="7510" y="2600"/>
                    <a:pt x="7807" y="4094"/>
                    <a:pt x="7269" y="5391"/>
                  </a:cubicBezTo>
                  <a:cubicBezTo>
                    <a:pt x="6733" y="6688"/>
                    <a:pt x="5466" y="7534"/>
                    <a:pt x="4062" y="7534"/>
                  </a:cubicBezTo>
                  <a:lnTo>
                    <a:pt x="4062" y="7536"/>
                  </a:lnTo>
                  <a:cubicBezTo>
                    <a:pt x="3958" y="7536"/>
                    <a:pt x="3858" y="7490"/>
                    <a:pt x="3792" y="7410"/>
                  </a:cubicBezTo>
                  <a:cubicBezTo>
                    <a:pt x="3728" y="7335"/>
                    <a:pt x="3699" y="7237"/>
                    <a:pt x="3710" y="7137"/>
                  </a:cubicBezTo>
                  <a:cubicBezTo>
                    <a:pt x="3836" y="6715"/>
                    <a:pt x="4050" y="6164"/>
                    <a:pt x="4257" y="5629"/>
                  </a:cubicBezTo>
                  <a:cubicBezTo>
                    <a:pt x="4470" y="5076"/>
                    <a:pt x="4691" y="4503"/>
                    <a:pt x="4824" y="4056"/>
                  </a:cubicBezTo>
                  <a:cubicBezTo>
                    <a:pt x="4961" y="3597"/>
                    <a:pt x="5078" y="3091"/>
                    <a:pt x="4738" y="2893"/>
                  </a:cubicBezTo>
                  <a:cubicBezTo>
                    <a:pt x="4677" y="2858"/>
                    <a:pt x="4608" y="2839"/>
                    <a:pt x="4538" y="2839"/>
                  </a:cubicBezTo>
                  <a:cubicBezTo>
                    <a:pt x="4535" y="2839"/>
                    <a:pt x="4532" y="2839"/>
                    <a:pt x="4530" y="2839"/>
                  </a:cubicBezTo>
                  <a:cubicBezTo>
                    <a:pt x="4130" y="2839"/>
                    <a:pt x="3659" y="3373"/>
                    <a:pt x="2601" y="4682"/>
                  </a:cubicBezTo>
                  <a:cubicBezTo>
                    <a:pt x="2241" y="5129"/>
                    <a:pt x="1868" y="5589"/>
                    <a:pt x="1566" y="5911"/>
                  </a:cubicBezTo>
                  <a:cubicBezTo>
                    <a:pt x="1506" y="5954"/>
                    <a:pt x="1435" y="5976"/>
                    <a:pt x="1362" y="5976"/>
                  </a:cubicBezTo>
                  <a:cubicBezTo>
                    <a:pt x="1253" y="5976"/>
                    <a:pt x="1151" y="5926"/>
                    <a:pt x="1083" y="5841"/>
                  </a:cubicBezTo>
                  <a:cubicBezTo>
                    <a:pt x="787" y="5464"/>
                    <a:pt x="589" y="4619"/>
                    <a:pt x="589" y="4063"/>
                  </a:cubicBezTo>
                  <a:cubicBezTo>
                    <a:pt x="589" y="2659"/>
                    <a:pt x="1435" y="1392"/>
                    <a:pt x="2733" y="856"/>
                  </a:cubicBezTo>
                  <a:cubicBezTo>
                    <a:pt x="3163" y="677"/>
                    <a:pt x="3614" y="591"/>
                    <a:pt x="4062" y="591"/>
                  </a:cubicBezTo>
                  <a:close/>
                  <a:moveTo>
                    <a:pt x="4065" y="1"/>
                  </a:moveTo>
                  <a:cubicBezTo>
                    <a:pt x="3709" y="1"/>
                    <a:pt x="3354" y="48"/>
                    <a:pt x="3011" y="140"/>
                  </a:cubicBezTo>
                  <a:cubicBezTo>
                    <a:pt x="1234" y="615"/>
                    <a:pt x="0" y="2226"/>
                    <a:pt x="2" y="4064"/>
                  </a:cubicBezTo>
                  <a:cubicBezTo>
                    <a:pt x="2" y="4626"/>
                    <a:pt x="194" y="5659"/>
                    <a:pt x="622" y="6205"/>
                  </a:cubicBezTo>
                  <a:cubicBezTo>
                    <a:pt x="807" y="6440"/>
                    <a:pt x="1084" y="6564"/>
                    <a:pt x="1363" y="6564"/>
                  </a:cubicBezTo>
                  <a:cubicBezTo>
                    <a:pt x="1566" y="6564"/>
                    <a:pt x="1771" y="6498"/>
                    <a:pt x="1942" y="6363"/>
                  </a:cubicBezTo>
                  <a:cubicBezTo>
                    <a:pt x="1954" y="6354"/>
                    <a:pt x="1964" y="6344"/>
                    <a:pt x="1975" y="6334"/>
                  </a:cubicBezTo>
                  <a:cubicBezTo>
                    <a:pt x="2297" y="5994"/>
                    <a:pt x="2684" y="5514"/>
                    <a:pt x="3058" y="5051"/>
                  </a:cubicBezTo>
                  <a:cubicBezTo>
                    <a:pt x="3378" y="4654"/>
                    <a:pt x="3710" y="4245"/>
                    <a:pt x="3992" y="3934"/>
                  </a:cubicBezTo>
                  <a:cubicBezTo>
                    <a:pt x="4103" y="3808"/>
                    <a:pt x="4220" y="3689"/>
                    <a:pt x="4344" y="3575"/>
                  </a:cubicBezTo>
                  <a:lnTo>
                    <a:pt x="4344" y="3575"/>
                  </a:lnTo>
                  <a:cubicBezTo>
                    <a:pt x="4307" y="3738"/>
                    <a:pt x="4261" y="3897"/>
                    <a:pt x="4210" y="4056"/>
                  </a:cubicBezTo>
                  <a:cubicBezTo>
                    <a:pt x="4081" y="4453"/>
                    <a:pt x="3892" y="4944"/>
                    <a:pt x="3709" y="5417"/>
                  </a:cubicBezTo>
                  <a:cubicBezTo>
                    <a:pt x="3495" y="5970"/>
                    <a:pt x="3273" y="6542"/>
                    <a:pt x="3140" y="6990"/>
                  </a:cubicBezTo>
                  <a:cubicBezTo>
                    <a:pt x="3137" y="7002"/>
                    <a:pt x="3134" y="7014"/>
                    <a:pt x="3133" y="7025"/>
                  </a:cubicBezTo>
                  <a:cubicBezTo>
                    <a:pt x="3037" y="7599"/>
                    <a:pt x="3480" y="8122"/>
                    <a:pt x="4061" y="8122"/>
                  </a:cubicBezTo>
                  <a:lnTo>
                    <a:pt x="4062" y="8122"/>
                  </a:lnTo>
                  <a:cubicBezTo>
                    <a:pt x="4064" y="8122"/>
                    <a:pt x="4065" y="8122"/>
                    <a:pt x="4067" y="8122"/>
                  </a:cubicBezTo>
                  <a:cubicBezTo>
                    <a:pt x="5327" y="8122"/>
                    <a:pt x="6515" y="7534"/>
                    <a:pt x="7283" y="6534"/>
                  </a:cubicBezTo>
                  <a:cubicBezTo>
                    <a:pt x="8052" y="5533"/>
                    <a:pt x="8310" y="4232"/>
                    <a:pt x="7983" y="3012"/>
                  </a:cubicBezTo>
                  <a:lnTo>
                    <a:pt x="7985" y="3012"/>
                  </a:lnTo>
                  <a:cubicBezTo>
                    <a:pt x="7508" y="1238"/>
                    <a:pt x="5902" y="4"/>
                    <a:pt x="40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418" name="Google Shape;9418;p47"/>
            <p:cNvSpPr/>
            <p:nvPr/>
          </p:nvSpPr>
          <p:spPr>
            <a:xfrm>
              <a:off x="4402346" y="2749199"/>
              <a:ext cx="17625" cy="16251"/>
            </a:xfrm>
            <a:custGeom>
              <a:avLst/>
              <a:gdLst/>
              <a:ahLst/>
              <a:cxnLst/>
              <a:rect l="l" t="t" r="r" b="b"/>
              <a:pathLst>
                <a:path w="654" h="603" extrusionOk="0">
                  <a:moveTo>
                    <a:pt x="325" y="1"/>
                  </a:moveTo>
                  <a:cubicBezTo>
                    <a:pt x="301" y="1"/>
                    <a:pt x="276" y="4"/>
                    <a:pt x="251" y="11"/>
                  </a:cubicBezTo>
                  <a:cubicBezTo>
                    <a:pt x="94" y="52"/>
                    <a:pt x="0" y="211"/>
                    <a:pt x="41" y="368"/>
                  </a:cubicBezTo>
                  <a:lnTo>
                    <a:pt x="44" y="383"/>
                  </a:lnTo>
                  <a:cubicBezTo>
                    <a:pt x="78" y="512"/>
                    <a:pt x="195" y="603"/>
                    <a:pt x="329" y="603"/>
                  </a:cubicBezTo>
                  <a:cubicBezTo>
                    <a:pt x="353" y="603"/>
                    <a:pt x="378" y="600"/>
                    <a:pt x="403" y="593"/>
                  </a:cubicBezTo>
                  <a:cubicBezTo>
                    <a:pt x="560" y="551"/>
                    <a:pt x="654" y="392"/>
                    <a:pt x="613" y="235"/>
                  </a:cubicBezTo>
                  <a:lnTo>
                    <a:pt x="609" y="220"/>
                  </a:lnTo>
                  <a:cubicBezTo>
                    <a:pt x="574" y="88"/>
                    <a:pt x="455" y="1"/>
                    <a:pt x="3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419" name="Google Shape;9419;p47"/>
            <p:cNvSpPr/>
            <p:nvPr/>
          </p:nvSpPr>
          <p:spPr>
            <a:xfrm>
              <a:off x="4394423" y="2773751"/>
              <a:ext cx="27327" cy="49103"/>
            </a:xfrm>
            <a:custGeom>
              <a:avLst/>
              <a:gdLst/>
              <a:ahLst/>
              <a:cxnLst/>
              <a:rect l="l" t="t" r="r" b="b"/>
              <a:pathLst>
                <a:path w="1014" h="1822" extrusionOk="0">
                  <a:moveTo>
                    <a:pt x="707" y="0"/>
                  </a:moveTo>
                  <a:cubicBezTo>
                    <a:pt x="555" y="0"/>
                    <a:pt x="426" y="121"/>
                    <a:pt x="417" y="275"/>
                  </a:cubicBezTo>
                  <a:cubicBezTo>
                    <a:pt x="391" y="665"/>
                    <a:pt x="277" y="1043"/>
                    <a:pt x="83" y="1380"/>
                  </a:cubicBezTo>
                  <a:cubicBezTo>
                    <a:pt x="1" y="1521"/>
                    <a:pt x="49" y="1700"/>
                    <a:pt x="190" y="1782"/>
                  </a:cubicBezTo>
                  <a:cubicBezTo>
                    <a:pt x="236" y="1809"/>
                    <a:pt x="286" y="1821"/>
                    <a:pt x="336" y="1821"/>
                  </a:cubicBezTo>
                  <a:cubicBezTo>
                    <a:pt x="438" y="1821"/>
                    <a:pt x="537" y="1768"/>
                    <a:pt x="592" y="1674"/>
                  </a:cubicBezTo>
                  <a:cubicBezTo>
                    <a:pt x="831" y="1257"/>
                    <a:pt x="971" y="791"/>
                    <a:pt x="1004" y="312"/>
                  </a:cubicBezTo>
                  <a:cubicBezTo>
                    <a:pt x="1014" y="151"/>
                    <a:pt x="891" y="10"/>
                    <a:pt x="728" y="1"/>
                  </a:cubicBezTo>
                  <a:cubicBezTo>
                    <a:pt x="721" y="1"/>
                    <a:pt x="714" y="0"/>
                    <a:pt x="70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420" name="Google Shape;9420;p47"/>
            <p:cNvSpPr/>
            <p:nvPr/>
          </p:nvSpPr>
          <p:spPr>
            <a:xfrm>
              <a:off x="4266464" y="2756934"/>
              <a:ext cx="16089" cy="15820"/>
            </a:xfrm>
            <a:custGeom>
              <a:avLst/>
              <a:gdLst/>
              <a:ahLst/>
              <a:cxnLst/>
              <a:rect l="l" t="t" r="r" b="b"/>
              <a:pathLst>
                <a:path w="597" h="587" extrusionOk="0">
                  <a:moveTo>
                    <a:pt x="296" y="1"/>
                  </a:moveTo>
                  <a:cubicBezTo>
                    <a:pt x="133" y="1"/>
                    <a:pt x="1" y="131"/>
                    <a:pt x="1" y="294"/>
                  </a:cubicBezTo>
                  <a:cubicBezTo>
                    <a:pt x="1" y="457"/>
                    <a:pt x="133" y="587"/>
                    <a:pt x="296" y="587"/>
                  </a:cubicBezTo>
                  <a:lnTo>
                    <a:pt x="303" y="587"/>
                  </a:lnTo>
                  <a:cubicBezTo>
                    <a:pt x="466" y="587"/>
                    <a:pt x="596" y="457"/>
                    <a:pt x="596" y="294"/>
                  </a:cubicBezTo>
                  <a:cubicBezTo>
                    <a:pt x="596" y="131"/>
                    <a:pt x="466" y="1"/>
                    <a:pt x="30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421" name="Google Shape;9421;p47"/>
            <p:cNvSpPr/>
            <p:nvPr/>
          </p:nvSpPr>
          <p:spPr>
            <a:xfrm>
              <a:off x="4317993" y="2701067"/>
              <a:ext cx="16035" cy="15874"/>
            </a:xfrm>
            <a:custGeom>
              <a:avLst/>
              <a:gdLst/>
              <a:ahLst/>
              <a:cxnLst/>
              <a:rect l="l" t="t" r="r" b="b"/>
              <a:pathLst>
                <a:path w="595" h="589" extrusionOk="0">
                  <a:moveTo>
                    <a:pt x="294" y="1"/>
                  </a:moveTo>
                  <a:cubicBezTo>
                    <a:pt x="131" y="1"/>
                    <a:pt x="0" y="133"/>
                    <a:pt x="0" y="294"/>
                  </a:cubicBezTo>
                  <a:cubicBezTo>
                    <a:pt x="0" y="457"/>
                    <a:pt x="131" y="589"/>
                    <a:pt x="294" y="589"/>
                  </a:cubicBezTo>
                  <a:lnTo>
                    <a:pt x="301" y="589"/>
                  </a:lnTo>
                  <a:cubicBezTo>
                    <a:pt x="464" y="589"/>
                    <a:pt x="594" y="457"/>
                    <a:pt x="594" y="294"/>
                  </a:cubicBezTo>
                  <a:cubicBezTo>
                    <a:pt x="594" y="133"/>
                    <a:pt x="464" y="1"/>
                    <a:pt x="30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422" name="Google Shape;9422;p47"/>
            <p:cNvSpPr/>
            <p:nvPr/>
          </p:nvSpPr>
          <p:spPr>
            <a:xfrm>
              <a:off x="4359711" y="2823662"/>
              <a:ext cx="16035" cy="15820"/>
            </a:xfrm>
            <a:custGeom>
              <a:avLst/>
              <a:gdLst/>
              <a:ahLst/>
              <a:cxnLst/>
              <a:rect l="l" t="t" r="r" b="b"/>
              <a:pathLst>
                <a:path w="595" h="587" extrusionOk="0">
                  <a:moveTo>
                    <a:pt x="294" y="0"/>
                  </a:moveTo>
                  <a:cubicBezTo>
                    <a:pt x="131" y="0"/>
                    <a:pt x="0" y="131"/>
                    <a:pt x="0" y="294"/>
                  </a:cubicBezTo>
                  <a:cubicBezTo>
                    <a:pt x="0" y="455"/>
                    <a:pt x="131" y="587"/>
                    <a:pt x="294" y="587"/>
                  </a:cubicBezTo>
                  <a:lnTo>
                    <a:pt x="301" y="587"/>
                  </a:lnTo>
                  <a:cubicBezTo>
                    <a:pt x="462" y="587"/>
                    <a:pt x="594" y="455"/>
                    <a:pt x="594" y="294"/>
                  </a:cubicBezTo>
                  <a:cubicBezTo>
                    <a:pt x="594" y="131"/>
                    <a:pt x="462" y="0"/>
                    <a:pt x="30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omfortaa"/>
                <a:ea typeface="Comfortaa"/>
                <a:cs typeface="Comfortaa"/>
                <a:sym typeface="Comfortaa"/>
              </a:endParaRPr>
            </a:p>
          </p:txBody>
        </p:sp>
      </p:grpSp>
      <p:sp>
        <p:nvSpPr>
          <p:cNvPr id="9423" name="Google Shape;9423;p47"/>
          <p:cNvSpPr txBox="1"/>
          <p:nvPr/>
        </p:nvSpPr>
        <p:spPr>
          <a:xfrm>
            <a:off x="3302100" y="321150"/>
            <a:ext cx="3888000" cy="5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>
                <a:solidFill>
                  <a:schemeClr val="lt1"/>
                </a:solidFill>
                <a:latin typeface="Comfortaa"/>
                <a:ea typeface="Comfortaa"/>
                <a:cs typeface="Comfortaa"/>
                <a:sym typeface="Comfortaa"/>
              </a:rPr>
              <a:t>PUNTI DI FORZA</a:t>
            </a:r>
            <a:endParaRPr sz="400"/>
          </a:p>
        </p:txBody>
      </p:sp>
      <p:sp>
        <p:nvSpPr>
          <p:cNvPr id="9424" name="Google Shape;9424;p47"/>
          <p:cNvSpPr txBox="1"/>
          <p:nvPr/>
        </p:nvSpPr>
        <p:spPr>
          <a:xfrm>
            <a:off x="1415425" y="-125225"/>
            <a:ext cx="62088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al giorno d’oggi come tutti sappiamo i ristoranti di sushi sono molto diffusi e frequentati </a:t>
            </a:r>
            <a:endParaRPr sz="9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9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Ma pensiamo di differenziarci in mezzo a tutti questi ristoranti per i motivi seguenti </a:t>
            </a:r>
            <a:endParaRPr sz="9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9425" name="Google Shape;9425;p47"/>
          <p:cNvGrpSpPr/>
          <p:nvPr/>
        </p:nvGrpSpPr>
        <p:grpSpPr>
          <a:xfrm>
            <a:off x="8004197" y="993850"/>
            <a:ext cx="340325" cy="414922"/>
            <a:chOff x="6705197" y="2657650"/>
            <a:chExt cx="340325" cy="414922"/>
          </a:xfrm>
        </p:grpSpPr>
        <p:sp>
          <p:nvSpPr>
            <p:cNvPr id="9426" name="Google Shape;9426;p47"/>
            <p:cNvSpPr/>
            <p:nvPr/>
          </p:nvSpPr>
          <p:spPr>
            <a:xfrm>
              <a:off x="6988765" y="2948980"/>
              <a:ext cx="48672" cy="115454"/>
            </a:xfrm>
            <a:custGeom>
              <a:avLst/>
              <a:gdLst/>
              <a:ahLst/>
              <a:cxnLst/>
              <a:rect l="l" t="t" r="r" b="b"/>
              <a:pathLst>
                <a:path w="1806" h="4284" extrusionOk="0">
                  <a:moveTo>
                    <a:pt x="1" y="0"/>
                  </a:moveTo>
                  <a:lnTo>
                    <a:pt x="1" y="2"/>
                  </a:lnTo>
                  <a:lnTo>
                    <a:pt x="1" y="4284"/>
                  </a:lnTo>
                  <a:lnTo>
                    <a:pt x="1805" y="4284"/>
                  </a:lnTo>
                  <a:cubicBezTo>
                    <a:pt x="1805" y="2611"/>
                    <a:pt x="1112" y="1094"/>
                    <a:pt x="1" y="0"/>
                  </a:cubicBezTo>
                  <a:close/>
                </a:path>
              </a:pathLst>
            </a:custGeom>
            <a:solidFill>
              <a:srgbClr val="F49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427" name="Google Shape;9427;p47"/>
            <p:cNvGrpSpPr/>
            <p:nvPr/>
          </p:nvGrpSpPr>
          <p:grpSpPr>
            <a:xfrm>
              <a:off x="6705197" y="2657650"/>
              <a:ext cx="340325" cy="414922"/>
              <a:chOff x="6705197" y="2657650"/>
              <a:chExt cx="340325" cy="414922"/>
            </a:xfrm>
          </p:grpSpPr>
          <p:sp>
            <p:nvSpPr>
              <p:cNvPr id="9428" name="Google Shape;9428;p47"/>
              <p:cNvSpPr/>
              <p:nvPr/>
            </p:nvSpPr>
            <p:spPr>
              <a:xfrm>
                <a:off x="6730799" y="2665789"/>
                <a:ext cx="289120" cy="145880"/>
              </a:xfrm>
              <a:custGeom>
                <a:avLst/>
                <a:gdLst/>
                <a:ahLst/>
                <a:cxnLst/>
                <a:rect l="l" t="t" r="r" b="b"/>
                <a:pathLst>
                  <a:path w="10728" h="5413" extrusionOk="0">
                    <a:moveTo>
                      <a:pt x="5364" y="1"/>
                    </a:moveTo>
                    <a:cubicBezTo>
                      <a:pt x="4505" y="1"/>
                      <a:pt x="3740" y="539"/>
                      <a:pt x="3450" y="1347"/>
                    </a:cubicBezTo>
                    <a:cubicBezTo>
                      <a:pt x="3093" y="882"/>
                      <a:pt x="2540" y="612"/>
                      <a:pt x="1957" y="612"/>
                    </a:cubicBezTo>
                    <a:cubicBezTo>
                      <a:pt x="1914" y="612"/>
                      <a:pt x="1870" y="613"/>
                      <a:pt x="1826" y="616"/>
                    </a:cubicBezTo>
                    <a:cubicBezTo>
                      <a:pt x="1197" y="662"/>
                      <a:pt x="632" y="1020"/>
                      <a:pt x="323" y="1569"/>
                    </a:cubicBezTo>
                    <a:cubicBezTo>
                      <a:pt x="14" y="2119"/>
                      <a:pt x="1" y="2787"/>
                      <a:pt x="289" y="3349"/>
                    </a:cubicBezTo>
                    <a:cubicBezTo>
                      <a:pt x="578" y="3910"/>
                      <a:pt x="1129" y="4289"/>
                      <a:pt x="1757" y="4357"/>
                    </a:cubicBezTo>
                    <a:lnTo>
                      <a:pt x="1757" y="5413"/>
                    </a:lnTo>
                    <a:lnTo>
                      <a:pt x="8972" y="5413"/>
                    </a:lnTo>
                    <a:lnTo>
                      <a:pt x="8972" y="4357"/>
                    </a:lnTo>
                    <a:cubicBezTo>
                      <a:pt x="9599" y="4289"/>
                      <a:pt x="10150" y="3910"/>
                      <a:pt x="10439" y="3349"/>
                    </a:cubicBezTo>
                    <a:cubicBezTo>
                      <a:pt x="10728" y="2787"/>
                      <a:pt x="10715" y="2119"/>
                      <a:pt x="10405" y="1569"/>
                    </a:cubicBezTo>
                    <a:cubicBezTo>
                      <a:pt x="10096" y="1020"/>
                      <a:pt x="9532" y="662"/>
                      <a:pt x="8901" y="616"/>
                    </a:cubicBezTo>
                    <a:cubicBezTo>
                      <a:pt x="8857" y="613"/>
                      <a:pt x="8812" y="612"/>
                      <a:pt x="8767" y="612"/>
                    </a:cubicBezTo>
                    <a:cubicBezTo>
                      <a:pt x="8187" y="612"/>
                      <a:pt x="7635" y="882"/>
                      <a:pt x="7279" y="1347"/>
                    </a:cubicBezTo>
                    <a:cubicBezTo>
                      <a:pt x="6989" y="539"/>
                      <a:pt x="6222" y="1"/>
                      <a:pt x="5364" y="1"/>
                    </a:cubicBezTo>
                    <a:close/>
                  </a:path>
                </a:pathLst>
              </a:custGeom>
              <a:solidFill>
                <a:srgbClr val="FFFBE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9" name="Google Shape;9429;p47"/>
              <p:cNvSpPr/>
              <p:nvPr/>
            </p:nvSpPr>
            <p:spPr>
              <a:xfrm>
                <a:off x="6745703" y="2811642"/>
                <a:ext cx="32448" cy="48618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1804" extrusionOk="0">
                    <a:moveTo>
                      <a:pt x="902" y="1"/>
                    </a:moveTo>
                    <a:cubicBezTo>
                      <a:pt x="405" y="1"/>
                      <a:pt x="0" y="404"/>
                      <a:pt x="0" y="902"/>
                    </a:cubicBezTo>
                    <a:cubicBezTo>
                      <a:pt x="0" y="1401"/>
                      <a:pt x="405" y="1804"/>
                      <a:pt x="902" y="1804"/>
                    </a:cubicBezTo>
                    <a:lnTo>
                      <a:pt x="1204" y="1804"/>
                    </a:ln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F4D9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0" name="Google Shape;9430;p47"/>
              <p:cNvSpPr/>
              <p:nvPr/>
            </p:nvSpPr>
            <p:spPr>
              <a:xfrm>
                <a:off x="6778097" y="2811642"/>
                <a:ext cx="194498" cy="145853"/>
              </a:xfrm>
              <a:custGeom>
                <a:avLst/>
                <a:gdLst/>
                <a:ahLst/>
                <a:cxnLst/>
                <a:rect l="l" t="t" r="r" b="b"/>
                <a:pathLst>
                  <a:path w="7217" h="5412" extrusionOk="0">
                    <a:moveTo>
                      <a:pt x="2" y="1"/>
                    </a:moveTo>
                    <a:lnTo>
                      <a:pt x="2" y="1804"/>
                    </a:lnTo>
                    <a:cubicBezTo>
                      <a:pt x="0" y="2628"/>
                      <a:pt x="285" y="3427"/>
                      <a:pt x="804" y="4067"/>
                    </a:cubicBezTo>
                    <a:cubicBezTo>
                      <a:pt x="1466" y="4887"/>
                      <a:pt x="2479" y="5411"/>
                      <a:pt x="3609" y="5411"/>
                    </a:cubicBezTo>
                    <a:cubicBezTo>
                      <a:pt x="4738" y="5411"/>
                      <a:pt x="5751" y="4887"/>
                      <a:pt x="6414" y="4067"/>
                    </a:cubicBezTo>
                    <a:cubicBezTo>
                      <a:pt x="6932" y="3427"/>
                      <a:pt x="7217" y="2628"/>
                      <a:pt x="7217" y="1804"/>
                    </a:cubicBezTo>
                    <a:lnTo>
                      <a:pt x="7217" y="1"/>
                    </a:lnTo>
                    <a:close/>
                  </a:path>
                </a:pathLst>
              </a:custGeom>
              <a:solidFill>
                <a:srgbClr val="F4D9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1" name="Google Shape;9431;p47"/>
              <p:cNvSpPr/>
              <p:nvPr/>
            </p:nvSpPr>
            <p:spPr>
              <a:xfrm>
                <a:off x="6972568" y="2811642"/>
                <a:ext cx="32421" cy="48618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804" extrusionOk="0">
                    <a:moveTo>
                      <a:pt x="1" y="1"/>
                    </a:moveTo>
                    <a:lnTo>
                      <a:pt x="1" y="1804"/>
                    </a:lnTo>
                    <a:lnTo>
                      <a:pt x="301" y="1804"/>
                    </a:lnTo>
                    <a:cubicBezTo>
                      <a:pt x="800" y="1804"/>
                      <a:pt x="1203" y="1401"/>
                      <a:pt x="1203" y="902"/>
                    </a:cubicBezTo>
                    <a:cubicBezTo>
                      <a:pt x="1203" y="404"/>
                      <a:pt x="800" y="1"/>
                      <a:pt x="301" y="1"/>
                    </a:cubicBezTo>
                    <a:close/>
                  </a:path>
                </a:pathLst>
              </a:custGeom>
              <a:solidFill>
                <a:srgbClr val="F4D9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2" name="Google Shape;9432;p47"/>
              <p:cNvSpPr/>
              <p:nvPr/>
            </p:nvSpPr>
            <p:spPr>
              <a:xfrm>
                <a:off x="6713309" y="2949007"/>
                <a:ext cx="48618" cy="11548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4285" extrusionOk="0">
                    <a:moveTo>
                      <a:pt x="1803" y="1"/>
                    </a:moveTo>
                    <a:cubicBezTo>
                      <a:pt x="692" y="1093"/>
                      <a:pt x="0" y="2611"/>
                      <a:pt x="0" y="4284"/>
                    </a:cubicBezTo>
                    <a:lnTo>
                      <a:pt x="1803" y="4283"/>
                    </a:lnTo>
                    <a:lnTo>
                      <a:pt x="1803" y="1"/>
                    </a:lnTo>
                    <a:close/>
                  </a:path>
                </a:pathLst>
              </a:custGeom>
              <a:solidFill>
                <a:srgbClr val="F494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3" name="Google Shape;9433;p47"/>
              <p:cNvSpPr/>
              <p:nvPr/>
            </p:nvSpPr>
            <p:spPr>
              <a:xfrm>
                <a:off x="6761900" y="2921248"/>
                <a:ext cx="226892" cy="143185"/>
              </a:xfrm>
              <a:custGeom>
                <a:avLst/>
                <a:gdLst/>
                <a:ahLst/>
                <a:cxnLst/>
                <a:rect l="l" t="t" r="r" b="b"/>
                <a:pathLst>
                  <a:path w="8419" h="5313" extrusionOk="0">
                    <a:moveTo>
                      <a:pt x="1405" y="0"/>
                    </a:moveTo>
                    <a:cubicBezTo>
                      <a:pt x="890" y="274"/>
                      <a:pt x="417" y="620"/>
                      <a:pt x="0" y="1031"/>
                    </a:cubicBezTo>
                    <a:lnTo>
                      <a:pt x="0" y="5313"/>
                    </a:lnTo>
                    <a:lnTo>
                      <a:pt x="8419" y="5313"/>
                    </a:lnTo>
                    <a:lnTo>
                      <a:pt x="8419" y="1031"/>
                    </a:lnTo>
                    <a:cubicBezTo>
                      <a:pt x="8003" y="620"/>
                      <a:pt x="7529" y="274"/>
                      <a:pt x="7015" y="0"/>
                    </a:cubicBezTo>
                    <a:cubicBezTo>
                      <a:pt x="6352" y="820"/>
                      <a:pt x="5339" y="1344"/>
                      <a:pt x="4210" y="1344"/>
                    </a:cubicBezTo>
                    <a:cubicBezTo>
                      <a:pt x="3080" y="1344"/>
                      <a:pt x="2067" y="820"/>
                      <a:pt x="1405" y="0"/>
                    </a:cubicBezTo>
                    <a:close/>
                  </a:path>
                </a:pathLst>
              </a:custGeom>
              <a:solidFill>
                <a:srgbClr val="EA53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4" name="Google Shape;9434;p47"/>
              <p:cNvSpPr/>
              <p:nvPr/>
            </p:nvSpPr>
            <p:spPr>
              <a:xfrm>
                <a:off x="6909289" y="2986925"/>
                <a:ext cx="44656" cy="42985"/>
              </a:xfrm>
              <a:custGeom>
                <a:avLst/>
                <a:gdLst/>
                <a:ahLst/>
                <a:cxnLst/>
                <a:rect l="l" t="t" r="r" b="b"/>
                <a:pathLst>
                  <a:path w="1657" h="1595" extrusionOk="0">
                    <a:moveTo>
                      <a:pt x="861" y="1"/>
                    </a:moveTo>
                    <a:cubicBezTo>
                      <a:pt x="538" y="1"/>
                      <a:pt x="247" y="196"/>
                      <a:pt x="124" y="494"/>
                    </a:cubicBezTo>
                    <a:cubicBezTo>
                      <a:pt x="1" y="791"/>
                      <a:pt x="69" y="1134"/>
                      <a:pt x="297" y="1361"/>
                    </a:cubicBezTo>
                    <a:cubicBezTo>
                      <a:pt x="450" y="1513"/>
                      <a:pt x="654" y="1595"/>
                      <a:pt x="861" y="1595"/>
                    </a:cubicBezTo>
                    <a:cubicBezTo>
                      <a:pt x="964" y="1595"/>
                      <a:pt x="1067" y="1575"/>
                      <a:pt x="1166" y="1534"/>
                    </a:cubicBezTo>
                    <a:cubicBezTo>
                      <a:pt x="1463" y="1411"/>
                      <a:pt x="1657" y="1119"/>
                      <a:pt x="1657" y="798"/>
                    </a:cubicBezTo>
                    <a:cubicBezTo>
                      <a:pt x="1657" y="357"/>
                      <a:pt x="1301" y="1"/>
                      <a:pt x="861" y="1"/>
                    </a:cubicBezTo>
                    <a:close/>
                  </a:path>
                </a:pathLst>
              </a:custGeom>
              <a:solidFill>
                <a:srgbClr val="FFBA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5" name="Google Shape;9435;p47"/>
              <p:cNvSpPr/>
              <p:nvPr/>
            </p:nvSpPr>
            <p:spPr>
              <a:xfrm>
                <a:off x="6809628" y="2834927"/>
                <a:ext cx="49130" cy="25656"/>
              </a:xfrm>
              <a:custGeom>
                <a:avLst/>
                <a:gdLst/>
                <a:ahLst/>
                <a:cxnLst/>
                <a:rect l="l" t="t" r="r" b="b"/>
                <a:pathLst>
                  <a:path w="1823" h="952" extrusionOk="0">
                    <a:moveTo>
                      <a:pt x="646" y="0"/>
                    </a:moveTo>
                    <a:cubicBezTo>
                      <a:pt x="516" y="0"/>
                      <a:pt x="385" y="17"/>
                      <a:pt x="257" y="52"/>
                    </a:cubicBezTo>
                    <a:cubicBezTo>
                      <a:pt x="95" y="94"/>
                      <a:pt x="0" y="260"/>
                      <a:pt x="44" y="420"/>
                    </a:cubicBezTo>
                    <a:cubicBezTo>
                      <a:pt x="80" y="554"/>
                      <a:pt x="201" y="642"/>
                      <a:pt x="334" y="642"/>
                    </a:cubicBezTo>
                    <a:cubicBezTo>
                      <a:pt x="360" y="642"/>
                      <a:pt x="386" y="639"/>
                      <a:pt x="412" y="632"/>
                    </a:cubicBezTo>
                    <a:cubicBezTo>
                      <a:pt x="489" y="611"/>
                      <a:pt x="567" y="601"/>
                      <a:pt x="645" y="601"/>
                    </a:cubicBezTo>
                    <a:cubicBezTo>
                      <a:pt x="881" y="601"/>
                      <a:pt x="1112" y="694"/>
                      <a:pt x="1283" y="865"/>
                    </a:cubicBezTo>
                    <a:cubicBezTo>
                      <a:pt x="1342" y="922"/>
                      <a:pt x="1417" y="951"/>
                      <a:pt x="1493" y="951"/>
                    </a:cubicBezTo>
                    <a:cubicBezTo>
                      <a:pt x="1570" y="951"/>
                      <a:pt x="1646" y="921"/>
                      <a:pt x="1705" y="862"/>
                    </a:cubicBezTo>
                    <a:cubicBezTo>
                      <a:pt x="1821" y="746"/>
                      <a:pt x="1822" y="559"/>
                      <a:pt x="1708" y="440"/>
                    </a:cubicBezTo>
                    <a:cubicBezTo>
                      <a:pt x="1422" y="155"/>
                      <a:pt x="1039" y="0"/>
                      <a:pt x="64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6" name="Google Shape;9436;p47"/>
              <p:cNvSpPr/>
              <p:nvPr/>
            </p:nvSpPr>
            <p:spPr>
              <a:xfrm>
                <a:off x="6889939" y="2834927"/>
                <a:ext cx="51151" cy="25710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954" extrusionOk="0">
                    <a:moveTo>
                      <a:pt x="1252" y="0"/>
                    </a:moveTo>
                    <a:cubicBezTo>
                      <a:pt x="859" y="0"/>
                      <a:pt x="475" y="155"/>
                      <a:pt x="189" y="440"/>
                    </a:cubicBezTo>
                    <a:cubicBezTo>
                      <a:pt x="0" y="631"/>
                      <a:pt x="134" y="953"/>
                      <a:pt x="402" y="953"/>
                    </a:cubicBezTo>
                    <a:cubicBezTo>
                      <a:pt x="481" y="953"/>
                      <a:pt x="559" y="922"/>
                      <a:pt x="614" y="865"/>
                    </a:cubicBezTo>
                    <a:cubicBezTo>
                      <a:pt x="785" y="694"/>
                      <a:pt x="1016" y="601"/>
                      <a:pt x="1252" y="601"/>
                    </a:cubicBezTo>
                    <a:cubicBezTo>
                      <a:pt x="1330" y="601"/>
                      <a:pt x="1408" y="611"/>
                      <a:pt x="1485" y="632"/>
                    </a:cubicBezTo>
                    <a:cubicBezTo>
                      <a:pt x="1511" y="639"/>
                      <a:pt x="1537" y="642"/>
                      <a:pt x="1563" y="642"/>
                    </a:cubicBezTo>
                    <a:cubicBezTo>
                      <a:pt x="1696" y="642"/>
                      <a:pt x="1817" y="554"/>
                      <a:pt x="1853" y="420"/>
                    </a:cubicBezTo>
                    <a:cubicBezTo>
                      <a:pt x="1897" y="260"/>
                      <a:pt x="1802" y="94"/>
                      <a:pt x="1641" y="52"/>
                    </a:cubicBezTo>
                    <a:cubicBezTo>
                      <a:pt x="1512" y="17"/>
                      <a:pt x="1381" y="0"/>
                      <a:pt x="125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7" name="Google Shape;9437;p47"/>
              <p:cNvSpPr/>
              <p:nvPr/>
            </p:nvSpPr>
            <p:spPr>
              <a:xfrm>
                <a:off x="6849864" y="2895565"/>
                <a:ext cx="51043" cy="20644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766" extrusionOk="0">
                    <a:moveTo>
                      <a:pt x="1549" y="1"/>
                    </a:moveTo>
                    <a:cubicBezTo>
                      <a:pt x="1497" y="1"/>
                      <a:pt x="1444" y="15"/>
                      <a:pt x="1396" y="43"/>
                    </a:cubicBezTo>
                    <a:cubicBezTo>
                      <a:pt x="1256" y="124"/>
                      <a:pt x="1101" y="164"/>
                      <a:pt x="945" y="164"/>
                    </a:cubicBezTo>
                    <a:cubicBezTo>
                      <a:pt x="789" y="164"/>
                      <a:pt x="633" y="124"/>
                      <a:pt x="493" y="43"/>
                    </a:cubicBezTo>
                    <a:cubicBezTo>
                      <a:pt x="446" y="16"/>
                      <a:pt x="394" y="3"/>
                      <a:pt x="344" y="3"/>
                    </a:cubicBezTo>
                    <a:cubicBezTo>
                      <a:pt x="240" y="3"/>
                      <a:pt x="139" y="56"/>
                      <a:pt x="83" y="153"/>
                    </a:cubicBezTo>
                    <a:lnTo>
                      <a:pt x="84" y="153"/>
                    </a:lnTo>
                    <a:cubicBezTo>
                      <a:pt x="1" y="296"/>
                      <a:pt x="51" y="481"/>
                      <a:pt x="194" y="565"/>
                    </a:cubicBezTo>
                    <a:cubicBezTo>
                      <a:pt x="427" y="699"/>
                      <a:pt x="686" y="766"/>
                      <a:pt x="946" y="766"/>
                    </a:cubicBezTo>
                    <a:cubicBezTo>
                      <a:pt x="1205" y="766"/>
                      <a:pt x="1465" y="699"/>
                      <a:pt x="1697" y="565"/>
                    </a:cubicBezTo>
                    <a:cubicBezTo>
                      <a:pt x="1842" y="483"/>
                      <a:pt x="1893" y="296"/>
                      <a:pt x="1810" y="151"/>
                    </a:cubicBezTo>
                    <a:cubicBezTo>
                      <a:pt x="1754" y="55"/>
                      <a:pt x="1653" y="1"/>
                      <a:pt x="154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8" name="Google Shape;9438;p47"/>
              <p:cNvSpPr/>
              <p:nvPr/>
            </p:nvSpPr>
            <p:spPr>
              <a:xfrm>
                <a:off x="6705197" y="2657650"/>
                <a:ext cx="340325" cy="414922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5396" extrusionOk="0">
                    <a:moveTo>
                      <a:pt x="6314" y="603"/>
                    </a:moveTo>
                    <a:cubicBezTo>
                      <a:pt x="6315" y="603"/>
                      <a:pt x="6316" y="603"/>
                      <a:pt x="6317" y="603"/>
                    </a:cubicBezTo>
                    <a:cubicBezTo>
                      <a:pt x="7047" y="605"/>
                      <a:pt x="7698" y="1064"/>
                      <a:pt x="7946" y="1751"/>
                    </a:cubicBezTo>
                    <a:cubicBezTo>
                      <a:pt x="7992" y="1880"/>
                      <a:pt x="8110" y="1950"/>
                      <a:pt x="8230" y="1950"/>
                    </a:cubicBezTo>
                    <a:cubicBezTo>
                      <a:pt x="8318" y="1950"/>
                      <a:pt x="8406" y="1912"/>
                      <a:pt x="8468" y="1832"/>
                    </a:cubicBezTo>
                    <a:cubicBezTo>
                      <a:pt x="8767" y="1442"/>
                      <a:pt x="9230" y="1215"/>
                      <a:pt x="9718" y="1215"/>
                    </a:cubicBezTo>
                    <a:cubicBezTo>
                      <a:pt x="9755" y="1215"/>
                      <a:pt x="9793" y="1216"/>
                      <a:pt x="9831" y="1219"/>
                    </a:cubicBezTo>
                    <a:cubicBezTo>
                      <a:pt x="10359" y="1257"/>
                      <a:pt x="10834" y="1558"/>
                      <a:pt x="11093" y="2019"/>
                    </a:cubicBezTo>
                    <a:cubicBezTo>
                      <a:pt x="11353" y="2481"/>
                      <a:pt x="11364" y="3043"/>
                      <a:pt x="11121" y="3513"/>
                    </a:cubicBezTo>
                    <a:cubicBezTo>
                      <a:pt x="10879" y="3985"/>
                      <a:pt x="10417" y="4303"/>
                      <a:pt x="9890" y="4360"/>
                    </a:cubicBezTo>
                    <a:cubicBezTo>
                      <a:pt x="9737" y="4377"/>
                      <a:pt x="9621" y="4506"/>
                      <a:pt x="9621" y="4659"/>
                    </a:cubicBezTo>
                    <a:lnTo>
                      <a:pt x="9621" y="5414"/>
                    </a:lnTo>
                    <a:lnTo>
                      <a:pt x="3007" y="5414"/>
                    </a:lnTo>
                    <a:lnTo>
                      <a:pt x="3007" y="4659"/>
                    </a:lnTo>
                    <a:cubicBezTo>
                      <a:pt x="3007" y="4506"/>
                      <a:pt x="2891" y="4377"/>
                      <a:pt x="2738" y="4360"/>
                    </a:cubicBezTo>
                    <a:cubicBezTo>
                      <a:pt x="1937" y="4275"/>
                      <a:pt x="1330" y="3598"/>
                      <a:pt x="1332" y="2792"/>
                    </a:cubicBezTo>
                    <a:cubicBezTo>
                      <a:pt x="1332" y="2144"/>
                      <a:pt x="1728" y="1561"/>
                      <a:pt x="2331" y="1325"/>
                    </a:cubicBezTo>
                    <a:cubicBezTo>
                      <a:pt x="2519" y="1251"/>
                      <a:pt x="2715" y="1215"/>
                      <a:pt x="2910" y="1215"/>
                    </a:cubicBezTo>
                    <a:cubicBezTo>
                      <a:pt x="3339" y="1215"/>
                      <a:pt x="3759" y="1390"/>
                      <a:pt x="4064" y="1717"/>
                    </a:cubicBezTo>
                    <a:cubicBezTo>
                      <a:pt x="3985" y="2005"/>
                      <a:pt x="3962" y="2304"/>
                      <a:pt x="3995" y="2598"/>
                    </a:cubicBezTo>
                    <a:cubicBezTo>
                      <a:pt x="4011" y="2751"/>
                      <a:pt x="4140" y="2865"/>
                      <a:pt x="4293" y="2865"/>
                    </a:cubicBezTo>
                    <a:cubicBezTo>
                      <a:pt x="4305" y="2865"/>
                      <a:pt x="4316" y="2865"/>
                      <a:pt x="4327" y="2864"/>
                    </a:cubicBezTo>
                    <a:cubicBezTo>
                      <a:pt x="4492" y="2845"/>
                      <a:pt x="4611" y="2697"/>
                      <a:pt x="4592" y="2531"/>
                    </a:cubicBezTo>
                    <a:cubicBezTo>
                      <a:pt x="4563" y="2267"/>
                      <a:pt x="4593" y="2000"/>
                      <a:pt x="4684" y="1751"/>
                    </a:cubicBezTo>
                    <a:cubicBezTo>
                      <a:pt x="4684" y="1748"/>
                      <a:pt x="4684" y="1747"/>
                      <a:pt x="4686" y="1745"/>
                    </a:cubicBezTo>
                    <a:cubicBezTo>
                      <a:pt x="4935" y="1059"/>
                      <a:pt x="5585" y="603"/>
                      <a:pt x="6314" y="603"/>
                    </a:cubicBezTo>
                    <a:close/>
                    <a:moveTo>
                      <a:pt x="2406" y="6015"/>
                    </a:moveTo>
                    <a:lnTo>
                      <a:pt x="2406" y="7217"/>
                    </a:lnTo>
                    <a:cubicBezTo>
                      <a:pt x="2073" y="7217"/>
                      <a:pt x="1805" y="6948"/>
                      <a:pt x="1804" y="6616"/>
                    </a:cubicBezTo>
                    <a:cubicBezTo>
                      <a:pt x="1805" y="6284"/>
                      <a:pt x="2073" y="6015"/>
                      <a:pt x="2406" y="6015"/>
                    </a:cubicBezTo>
                    <a:close/>
                    <a:moveTo>
                      <a:pt x="10222" y="6015"/>
                    </a:moveTo>
                    <a:cubicBezTo>
                      <a:pt x="10554" y="6015"/>
                      <a:pt x="10823" y="6284"/>
                      <a:pt x="10823" y="6616"/>
                    </a:cubicBezTo>
                    <a:cubicBezTo>
                      <a:pt x="10823" y="6948"/>
                      <a:pt x="10554" y="7217"/>
                      <a:pt x="10222" y="7217"/>
                    </a:cubicBezTo>
                    <a:lnTo>
                      <a:pt x="10222" y="6015"/>
                    </a:lnTo>
                    <a:close/>
                    <a:moveTo>
                      <a:pt x="9621" y="6015"/>
                    </a:moveTo>
                    <a:lnTo>
                      <a:pt x="9621" y="7518"/>
                    </a:lnTo>
                    <a:cubicBezTo>
                      <a:pt x="9623" y="8260"/>
                      <a:pt x="9372" y="8981"/>
                      <a:pt x="8912" y="9563"/>
                    </a:cubicBezTo>
                    <a:cubicBezTo>
                      <a:pt x="8893" y="9580"/>
                      <a:pt x="8877" y="9601"/>
                      <a:pt x="8863" y="9623"/>
                    </a:cubicBezTo>
                    <a:cubicBezTo>
                      <a:pt x="8236" y="10384"/>
                      <a:pt x="7301" y="10825"/>
                      <a:pt x="6314" y="10825"/>
                    </a:cubicBezTo>
                    <a:cubicBezTo>
                      <a:pt x="5328" y="10825"/>
                      <a:pt x="4393" y="10384"/>
                      <a:pt x="3765" y="9623"/>
                    </a:cubicBezTo>
                    <a:cubicBezTo>
                      <a:pt x="3752" y="9601"/>
                      <a:pt x="3736" y="9580"/>
                      <a:pt x="3718" y="9563"/>
                    </a:cubicBezTo>
                    <a:cubicBezTo>
                      <a:pt x="3256" y="8981"/>
                      <a:pt x="3007" y="8260"/>
                      <a:pt x="3007" y="7518"/>
                    </a:cubicBezTo>
                    <a:lnTo>
                      <a:pt x="3007" y="6015"/>
                    </a:lnTo>
                    <a:close/>
                    <a:moveTo>
                      <a:pt x="1804" y="11595"/>
                    </a:moveTo>
                    <a:lnTo>
                      <a:pt x="1804" y="14795"/>
                    </a:lnTo>
                    <a:lnTo>
                      <a:pt x="609" y="14795"/>
                    </a:lnTo>
                    <a:cubicBezTo>
                      <a:pt x="671" y="13631"/>
                      <a:pt x="1088" y="12514"/>
                      <a:pt x="1804" y="11595"/>
                    </a:cubicBezTo>
                    <a:close/>
                    <a:moveTo>
                      <a:pt x="9187" y="10164"/>
                    </a:moveTo>
                    <a:cubicBezTo>
                      <a:pt x="9561" y="10382"/>
                      <a:pt x="9907" y="10640"/>
                      <a:pt x="10222" y="10936"/>
                    </a:cubicBezTo>
                    <a:lnTo>
                      <a:pt x="10222" y="14795"/>
                    </a:lnTo>
                    <a:lnTo>
                      <a:pt x="2406" y="14795"/>
                    </a:lnTo>
                    <a:lnTo>
                      <a:pt x="2406" y="10936"/>
                    </a:lnTo>
                    <a:cubicBezTo>
                      <a:pt x="2720" y="10640"/>
                      <a:pt x="3067" y="10382"/>
                      <a:pt x="3440" y="10164"/>
                    </a:cubicBezTo>
                    <a:cubicBezTo>
                      <a:pt x="4108" y="10892"/>
                      <a:pt x="5027" y="11339"/>
                      <a:pt x="6014" y="11416"/>
                    </a:cubicBezTo>
                    <a:lnTo>
                      <a:pt x="6014" y="11662"/>
                    </a:lnTo>
                    <a:cubicBezTo>
                      <a:pt x="6014" y="11829"/>
                      <a:pt x="6147" y="11962"/>
                      <a:pt x="6314" y="11962"/>
                    </a:cubicBezTo>
                    <a:cubicBezTo>
                      <a:pt x="6480" y="11962"/>
                      <a:pt x="6615" y="11829"/>
                      <a:pt x="6615" y="11662"/>
                    </a:cubicBezTo>
                    <a:lnTo>
                      <a:pt x="6615" y="11416"/>
                    </a:lnTo>
                    <a:cubicBezTo>
                      <a:pt x="7600" y="11339"/>
                      <a:pt x="8519" y="10892"/>
                      <a:pt x="9187" y="10164"/>
                    </a:cubicBezTo>
                    <a:close/>
                    <a:moveTo>
                      <a:pt x="10823" y="11595"/>
                    </a:moveTo>
                    <a:cubicBezTo>
                      <a:pt x="11540" y="12514"/>
                      <a:pt x="11957" y="13631"/>
                      <a:pt x="12018" y="14795"/>
                    </a:cubicBezTo>
                    <a:lnTo>
                      <a:pt x="10823" y="14795"/>
                    </a:lnTo>
                    <a:lnTo>
                      <a:pt x="10823" y="11595"/>
                    </a:lnTo>
                    <a:close/>
                    <a:moveTo>
                      <a:pt x="6314" y="1"/>
                    </a:moveTo>
                    <a:cubicBezTo>
                      <a:pt x="5496" y="1"/>
                      <a:pt x="4738" y="429"/>
                      <a:pt x="4316" y="1128"/>
                    </a:cubicBezTo>
                    <a:cubicBezTo>
                      <a:pt x="3902" y="778"/>
                      <a:pt x="3404" y="612"/>
                      <a:pt x="2912" y="612"/>
                    </a:cubicBezTo>
                    <a:cubicBezTo>
                      <a:pt x="2126" y="612"/>
                      <a:pt x="1354" y="1036"/>
                      <a:pt x="964" y="1810"/>
                    </a:cubicBezTo>
                    <a:cubicBezTo>
                      <a:pt x="329" y="3066"/>
                      <a:pt x="1036" y="4586"/>
                      <a:pt x="2405" y="4912"/>
                    </a:cubicBezTo>
                    <a:lnTo>
                      <a:pt x="2405" y="5413"/>
                    </a:lnTo>
                    <a:cubicBezTo>
                      <a:pt x="1741" y="5413"/>
                      <a:pt x="1203" y="5952"/>
                      <a:pt x="1203" y="6616"/>
                    </a:cubicBezTo>
                    <a:cubicBezTo>
                      <a:pt x="1203" y="7280"/>
                      <a:pt x="1741" y="7818"/>
                      <a:pt x="2405" y="7818"/>
                    </a:cubicBezTo>
                    <a:lnTo>
                      <a:pt x="2417" y="7818"/>
                    </a:lnTo>
                    <a:cubicBezTo>
                      <a:pt x="2468" y="8487"/>
                      <a:pt x="2691" y="9130"/>
                      <a:pt x="3064" y="9687"/>
                    </a:cubicBezTo>
                    <a:cubicBezTo>
                      <a:pt x="1166" y="10832"/>
                      <a:pt x="1" y="12873"/>
                      <a:pt x="1" y="15094"/>
                    </a:cubicBezTo>
                    <a:cubicBezTo>
                      <a:pt x="1" y="15261"/>
                      <a:pt x="136" y="15396"/>
                      <a:pt x="301" y="15396"/>
                    </a:cubicBezTo>
                    <a:lnTo>
                      <a:pt x="12327" y="15396"/>
                    </a:lnTo>
                    <a:cubicBezTo>
                      <a:pt x="12493" y="15396"/>
                      <a:pt x="12628" y="15261"/>
                      <a:pt x="12628" y="15094"/>
                    </a:cubicBezTo>
                    <a:cubicBezTo>
                      <a:pt x="12628" y="12873"/>
                      <a:pt x="11463" y="10832"/>
                      <a:pt x="9564" y="9687"/>
                    </a:cubicBezTo>
                    <a:lnTo>
                      <a:pt x="9563" y="9687"/>
                    </a:lnTo>
                    <a:cubicBezTo>
                      <a:pt x="9937" y="9130"/>
                      <a:pt x="10159" y="8487"/>
                      <a:pt x="10211" y="7818"/>
                    </a:cubicBezTo>
                    <a:lnTo>
                      <a:pt x="10222" y="7818"/>
                    </a:lnTo>
                    <a:cubicBezTo>
                      <a:pt x="10886" y="7818"/>
                      <a:pt x="11424" y="7280"/>
                      <a:pt x="11424" y="6616"/>
                    </a:cubicBezTo>
                    <a:cubicBezTo>
                      <a:pt x="11424" y="5952"/>
                      <a:pt x="10886" y="5413"/>
                      <a:pt x="10222" y="5413"/>
                    </a:cubicBezTo>
                    <a:lnTo>
                      <a:pt x="10222" y="4912"/>
                    </a:lnTo>
                    <a:cubicBezTo>
                      <a:pt x="11592" y="4586"/>
                      <a:pt x="12297" y="3066"/>
                      <a:pt x="11662" y="1810"/>
                    </a:cubicBezTo>
                    <a:cubicBezTo>
                      <a:pt x="11271" y="1037"/>
                      <a:pt x="10500" y="613"/>
                      <a:pt x="9714" y="613"/>
                    </a:cubicBezTo>
                    <a:cubicBezTo>
                      <a:pt x="9222" y="613"/>
                      <a:pt x="8725" y="779"/>
                      <a:pt x="8311" y="1128"/>
                    </a:cubicBezTo>
                    <a:cubicBezTo>
                      <a:pt x="7889" y="429"/>
                      <a:pt x="7131" y="1"/>
                      <a:pt x="63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9" name="Google Shape;9439;p47"/>
              <p:cNvSpPr/>
              <p:nvPr/>
            </p:nvSpPr>
            <p:spPr>
              <a:xfrm>
                <a:off x="6867247" y="2987410"/>
                <a:ext cx="16224" cy="16628"/>
              </a:xfrm>
              <a:custGeom>
                <a:avLst/>
                <a:gdLst/>
                <a:ahLst/>
                <a:cxnLst/>
                <a:rect l="l" t="t" r="r" b="b"/>
                <a:pathLst>
                  <a:path w="602" h="617" extrusionOk="0">
                    <a:moveTo>
                      <a:pt x="301" y="1"/>
                    </a:moveTo>
                    <a:cubicBezTo>
                      <a:pt x="134" y="1"/>
                      <a:pt x="1" y="134"/>
                      <a:pt x="1" y="301"/>
                    </a:cubicBezTo>
                    <a:lnTo>
                      <a:pt x="1" y="316"/>
                    </a:lnTo>
                    <a:cubicBezTo>
                      <a:pt x="1" y="481"/>
                      <a:pt x="134" y="616"/>
                      <a:pt x="301" y="616"/>
                    </a:cubicBezTo>
                    <a:cubicBezTo>
                      <a:pt x="467" y="616"/>
                      <a:pt x="602" y="481"/>
                      <a:pt x="602" y="316"/>
                    </a:cubicBezTo>
                    <a:lnTo>
                      <a:pt x="602" y="301"/>
                    </a:lnTo>
                    <a:cubicBezTo>
                      <a:pt x="602" y="134"/>
                      <a:pt x="467" y="1"/>
                      <a:pt x="30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0" name="Google Shape;9440;p47"/>
              <p:cNvSpPr/>
              <p:nvPr/>
            </p:nvSpPr>
            <p:spPr>
              <a:xfrm>
                <a:off x="6818360" y="2739470"/>
                <a:ext cx="18811" cy="16655"/>
              </a:xfrm>
              <a:custGeom>
                <a:avLst/>
                <a:gdLst/>
                <a:ahLst/>
                <a:cxnLst/>
                <a:rect l="l" t="t" r="r" b="b"/>
                <a:pathLst>
                  <a:path w="698" h="618" extrusionOk="0">
                    <a:moveTo>
                      <a:pt x="344" y="1"/>
                    </a:moveTo>
                    <a:cubicBezTo>
                      <a:pt x="294" y="1"/>
                      <a:pt x="242" y="13"/>
                      <a:pt x="195" y="40"/>
                    </a:cubicBezTo>
                    <a:cubicBezTo>
                      <a:pt x="48" y="124"/>
                      <a:pt x="0" y="311"/>
                      <a:pt x="88" y="457"/>
                    </a:cubicBezTo>
                    <a:lnTo>
                      <a:pt x="92" y="467"/>
                    </a:lnTo>
                    <a:cubicBezTo>
                      <a:pt x="147" y="559"/>
                      <a:pt x="246" y="618"/>
                      <a:pt x="353" y="618"/>
                    </a:cubicBezTo>
                    <a:cubicBezTo>
                      <a:pt x="406" y="618"/>
                      <a:pt x="457" y="605"/>
                      <a:pt x="503" y="578"/>
                    </a:cubicBezTo>
                    <a:cubicBezTo>
                      <a:pt x="646" y="496"/>
                      <a:pt x="698" y="311"/>
                      <a:pt x="614" y="168"/>
                    </a:cubicBezTo>
                    <a:lnTo>
                      <a:pt x="608" y="158"/>
                    </a:lnTo>
                    <a:cubicBezTo>
                      <a:pt x="554" y="57"/>
                      <a:pt x="451" y="1"/>
                      <a:pt x="34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1" name="Google Shape;9441;p47"/>
              <p:cNvSpPr/>
              <p:nvPr/>
            </p:nvSpPr>
            <p:spPr>
              <a:xfrm>
                <a:off x="6902902" y="2978840"/>
                <a:ext cx="61473" cy="59155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2195" extrusionOk="0">
                    <a:moveTo>
                      <a:pt x="1098" y="601"/>
                    </a:moveTo>
                    <a:cubicBezTo>
                      <a:pt x="1297" y="601"/>
                      <a:pt x="1479" y="722"/>
                      <a:pt x="1555" y="908"/>
                    </a:cubicBezTo>
                    <a:cubicBezTo>
                      <a:pt x="1633" y="1093"/>
                      <a:pt x="1591" y="1307"/>
                      <a:pt x="1448" y="1449"/>
                    </a:cubicBezTo>
                    <a:cubicBezTo>
                      <a:pt x="1353" y="1543"/>
                      <a:pt x="1226" y="1593"/>
                      <a:pt x="1097" y="1593"/>
                    </a:cubicBezTo>
                    <a:cubicBezTo>
                      <a:pt x="1033" y="1593"/>
                      <a:pt x="969" y="1581"/>
                      <a:pt x="907" y="1556"/>
                    </a:cubicBezTo>
                    <a:cubicBezTo>
                      <a:pt x="723" y="1480"/>
                      <a:pt x="601" y="1298"/>
                      <a:pt x="601" y="1097"/>
                    </a:cubicBezTo>
                    <a:cubicBezTo>
                      <a:pt x="601" y="823"/>
                      <a:pt x="824" y="601"/>
                      <a:pt x="1098" y="601"/>
                    </a:cubicBezTo>
                    <a:close/>
                    <a:moveTo>
                      <a:pt x="1098" y="0"/>
                    </a:moveTo>
                    <a:cubicBezTo>
                      <a:pt x="956" y="0"/>
                      <a:pt x="813" y="28"/>
                      <a:pt x="677" y="84"/>
                    </a:cubicBezTo>
                    <a:cubicBezTo>
                      <a:pt x="267" y="254"/>
                      <a:pt x="0" y="654"/>
                      <a:pt x="0" y="1098"/>
                    </a:cubicBezTo>
                    <a:cubicBezTo>
                      <a:pt x="2" y="1704"/>
                      <a:pt x="491" y="2193"/>
                      <a:pt x="1098" y="2195"/>
                    </a:cubicBezTo>
                    <a:cubicBezTo>
                      <a:pt x="1541" y="2195"/>
                      <a:pt x="1941" y="1928"/>
                      <a:pt x="2111" y="1518"/>
                    </a:cubicBezTo>
                    <a:cubicBezTo>
                      <a:pt x="2281" y="1107"/>
                      <a:pt x="2187" y="635"/>
                      <a:pt x="1873" y="321"/>
                    </a:cubicBezTo>
                    <a:cubicBezTo>
                      <a:pt x="1664" y="112"/>
                      <a:pt x="1383" y="0"/>
                      <a:pt x="109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442" name="Google Shape;9442;p47"/>
          <p:cNvGrpSpPr/>
          <p:nvPr/>
        </p:nvGrpSpPr>
        <p:grpSpPr>
          <a:xfrm>
            <a:off x="5270669" y="994077"/>
            <a:ext cx="340001" cy="414464"/>
            <a:chOff x="8034344" y="2658027"/>
            <a:chExt cx="340001" cy="414464"/>
          </a:xfrm>
        </p:grpSpPr>
        <p:sp>
          <p:nvSpPr>
            <p:cNvPr id="9443" name="Google Shape;9443;p47"/>
            <p:cNvSpPr/>
            <p:nvPr/>
          </p:nvSpPr>
          <p:spPr>
            <a:xfrm>
              <a:off x="8042402" y="2949060"/>
              <a:ext cx="48618" cy="115346"/>
            </a:xfrm>
            <a:custGeom>
              <a:avLst/>
              <a:gdLst/>
              <a:ahLst/>
              <a:cxnLst/>
              <a:rect l="l" t="t" r="r" b="b"/>
              <a:pathLst>
                <a:path w="1804" h="4280" extrusionOk="0">
                  <a:moveTo>
                    <a:pt x="1803" y="0"/>
                  </a:moveTo>
                  <a:cubicBezTo>
                    <a:pt x="692" y="1091"/>
                    <a:pt x="0" y="2608"/>
                    <a:pt x="0" y="4279"/>
                  </a:cubicBezTo>
                  <a:lnTo>
                    <a:pt x="1803" y="4279"/>
                  </a:lnTo>
                  <a:lnTo>
                    <a:pt x="1803" y="0"/>
                  </a:lnTo>
                  <a:close/>
                </a:path>
              </a:pathLst>
            </a:custGeom>
            <a:solidFill>
              <a:srgbClr val="F494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47"/>
            <p:cNvSpPr/>
            <p:nvPr/>
          </p:nvSpPr>
          <p:spPr>
            <a:xfrm>
              <a:off x="8196179" y="2710553"/>
              <a:ext cx="16224" cy="16440"/>
            </a:xfrm>
            <a:custGeom>
              <a:avLst/>
              <a:gdLst/>
              <a:ahLst/>
              <a:cxnLst/>
              <a:rect l="l" t="t" r="r" b="b"/>
              <a:pathLst>
                <a:path w="602" h="610" extrusionOk="0">
                  <a:moveTo>
                    <a:pt x="301" y="1"/>
                  </a:moveTo>
                  <a:cubicBezTo>
                    <a:pt x="139" y="1"/>
                    <a:pt x="5" y="131"/>
                    <a:pt x="1" y="294"/>
                  </a:cubicBezTo>
                  <a:lnTo>
                    <a:pt x="1" y="309"/>
                  </a:lnTo>
                  <a:cubicBezTo>
                    <a:pt x="1" y="474"/>
                    <a:pt x="136" y="609"/>
                    <a:pt x="301" y="609"/>
                  </a:cubicBezTo>
                  <a:cubicBezTo>
                    <a:pt x="467" y="609"/>
                    <a:pt x="602" y="474"/>
                    <a:pt x="602" y="309"/>
                  </a:cubicBezTo>
                  <a:lnTo>
                    <a:pt x="602" y="294"/>
                  </a:lnTo>
                  <a:cubicBezTo>
                    <a:pt x="597" y="131"/>
                    <a:pt x="464" y="1"/>
                    <a:pt x="30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445" name="Google Shape;9445;p47"/>
            <p:cNvGrpSpPr/>
            <p:nvPr/>
          </p:nvGrpSpPr>
          <p:grpSpPr>
            <a:xfrm>
              <a:off x="8034344" y="2658027"/>
              <a:ext cx="340001" cy="414464"/>
              <a:chOff x="8034344" y="2658027"/>
              <a:chExt cx="340001" cy="414464"/>
            </a:xfrm>
          </p:grpSpPr>
          <p:sp>
            <p:nvSpPr>
              <p:cNvPr id="9446" name="Google Shape;9446;p47"/>
              <p:cNvSpPr/>
              <p:nvPr/>
            </p:nvSpPr>
            <p:spPr>
              <a:xfrm>
                <a:off x="8099051" y="2666112"/>
                <a:ext cx="210506" cy="145719"/>
              </a:xfrm>
              <a:custGeom>
                <a:avLst/>
                <a:gdLst/>
                <a:ahLst/>
                <a:cxnLst/>
                <a:rect l="l" t="t" r="r" b="b"/>
                <a:pathLst>
                  <a:path w="7811" h="5407" extrusionOk="0">
                    <a:moveTo>
                      <a:pt x="0" y="1"/>
                    </a:moveTo>
                    <a:lnTo>
                      <a:pt x="0" y="5407"/>
                    </a:lnTo>
                    <a:lnTo>
                      <a:pt x="302" y="5407"/>
                    </a:lnTo>
                    <a:cubicBezTo>
                      <a:pt x="896" y="5407"/>
                      <a:pt x="1407" y="4781"/>
                      <a:pt x="1629" y="3887"/>
                    </a:cubicBezTo>
                    <a:lnTo>
                      <a:pt x="3905" y="4430"/>
                    </a:lnTo>
                    <a:lnTo>
                      <a:pt x="6183" y="3887"/>
                    </a:lnTo>
                    <a:cubicBezTo>
                      <a:pt x="6405" y="4781"/>
                      <a:pt x="6916" y="5407"/>
                      <a:pt x="7510" y="5407"/>
                    </a:cubicBezTo>
                    <a:lnTo>
                      <a:pt x="7810" y="5407"/>
                    </a:lnTo>
                    <a:lnTo>
                      <a:pt x="7810" y="1"/>
                    </a:lnTo>
                    <a:lnTo>
                      <a:pt x="5851" y="1066"/>
                    </a:lnTo>
                    <a:lnTo>
                      <a:pt x="3905" y="1"/>
                    </a:lnTo>
                    <a:lnTo>
                      <a:pt x="1960" y="106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55B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7" name="Google Shape;9447;p47"/>
              <p:cNvSpPr/>
              <p:nvPr/>
            </p:nvSpPr>
            <p:spPr>
              <a:xfrm>
                <a:off x="8107136" y="2770840"/>
                <a:ext cx="194310" cy="186683"/>
              </a:xfrm>
              <a:custGeom>
                <a:avLst/>
                <a:gdLst/>
                <a:ahLst/>
                <a:cxnLst/>
                <a:rect l="l" t="t" r="r" b="b"/>
                <a:pathLst>
                  <a:path w="7210" h="6927" extrusionOk="0">
                    <a:moveTo>
                      <a:pt x="1329" y="1"/>
                    </a:moveTo>
                    <a:cubicBezTo>
                      <a:pt x="1107" y="895"/>
                      <a:pt x="596" y="1521"/>
                      <a:pt x="1" y="1521"/>
                    </a:cubicBezTo>
                    <a:lnTo>
                      <a:pt x="1" y="3324"/>
                    </a:lnTo>
                    <a:cubicBezTo>
                      <a:pt x="1" y="4146"/>
                      <a:pt x="285" y="4945"/>
                      <a:pt x="804" y="5584"/>
                    </a:cubicBezTo>
                    <a:cubicBezTo>
                      <a:pt x="1465" y="6402"/>
                      <a:pt x="2478" y="6927"/>
                      <a:pt x="3605" y="6927"/>
                    </a:cubicBezTo>
                    <a:cubicBezTo>
                      <a:pt x="4734" y="6927"/>
                      <a:pt x="5746" y="6402"/>
                      <a:pt x="6408" y="5584"/>
                    </a:cubicBezTo>
                    <a:cubicBezTo>
                      <a:pt x="6927" y="4945"/>
                      <a:pt x="7210" y="4146"/>
                      <a:pt x="7210" y="3324"/>
                    </a:cubicBezTo>
                    <a:lnTo>
                      <a:pt x="7210" y="1521"/>
                    </a:lnTo>
                    <a:cubicBezTo>
                      <a:pt x="6615" y="1521"/>
                      <a:pt x="6105" y="895"/>
                      <a:pt x="5883" y="1"/>
                    </a:cubicBezTo>
                    <a:lnTo>
                      <a:pt x="3605" y="544"/>
                    </a:lnTo>
                    <a:lnTo>
                      <a:pt x="1329" y="1"/>
                    </a:lnTo>
                    <a:close/>
                  </a:path>
                </a:pathLst>
              </a:custGeom>
              <a:solidFill>
                <a:srgbClr val="F4D9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8" name="Google Shape;9448;p47"/>
              <p:cNvSpPr/>
              <p:nvPr/>
            </p:nvSpPr>
            <p:spPr>
              <a:xfrm>
                <a:off x="8074418" y="2811804"/>
                <a:ext cx="32798" cy="48618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1804" extrusionOk="0">
                    <a:moveTo>
                      <a:pt x="902" y="1"/>
                    </a:moveTo>
                    <a:cubicBezTo>
                      <a:pt x="406" y="1"/>
                      <a:pt x="1" y="404"/>
                      <a:pt x="1" y="902"/>
                    </a:cubicBezTo>
                    <a:cubicBezTo>
                      <a:pt x="1" y="1401"/>
                      <a:pt x="407" y="1804"/>
                      <a:pt x="905" y="1804"/>
                    </a:cubicBezTo>
                    <a:cubicBezTo>
                      <a:pt x="908" y="1804"/>
                      <a:pt x="912" y="1804"/>
                      <a:pt x="916" y="1804"/>
                    </a:cubicBezTo>
                    <a:lnTo>
                      <a:pt x="1216" y="1804"/>
                    </a:lnTo>
                    <a:lnTo>
                      <a:pt x="1216" y="1"/>
                    </a:lnTo>
                    <a:lnTo>
                      <a:pt x="916" y="1"/>
                    </a:lnTo>
                    <a:cubicBezTo>
                      <a:pt x="911" y="1"/>
                      <a:pt x="907" y="1"/>
                      <a:pt x="902" y="1"/>
                    </a:cubicBezTo>
                    <a:close/>
                  </a:path>
                </a:pathLst>
              </a:custGeom>
              <a:solidFill>
                <a:srgbClr val="F4D9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9" name="Google Shape;9449;p47"/>
              <p:cNvSpPr/>
              <p:nvPr/>
            </p:nvSpPr>
            <p:spPr>
              <a:xfrm>
                <a:off x="8301418" y="2811804"/>
                <a:ext cx="32744" cy="48618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1804" extrusionOk="0">
                    <a:moveTo>
                      <a:pt x="315" y="1"/>
                    </a:moveTo>
                    <a:cubicBezTo>
                      <a:pt x="310" y="1"/>
                      <a:pt x="306" y="1"/>
                      <a:pt x="301" y="1"/>
                    </a:cubicBezTo>
                    <a:lnTo>
                      <a:pt x="1" y="1"/>
                    </a:lnTo>
                    <a:lnTo>
                      <a:pt x="1" y="1804"/>
                    </a:lnTo>
                    <a:lnTo>
                      <a:pt x="301" y="1804"/>
                    </a:lnTo>
                    <a:cubicBezTo>
                      <a:pt x="305" y="1804"/>
                      <a:pt x="309" y="1804"/>
                      <a:pt x="312" y="1804"/>
                    </a:cubicBezTo>
                    <a:cubicBezTo>
                      <a:pt x="810" y="1804"/>
                      <a:pt x="1215" y="1401"/>
                      <a:pt x="1215" y="902"/>
                    </a:cubicBezTo>
                    <a:cubicBezTo>
                      <a:pt x="1215" y="404"/>
                      <a:pt x="812" y="1"/>
                      <a:pt x="315" y="1"/>
                    </a:cubicBezTo>
                    <a:close/>
                  </a:path>
                </a:pathLst>
              </a:custGeom>
              <a:solidFill>
                <a:srgbClr val="F4D9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0" name="Google Shape;9450;p47"/>
              <p:cNvSpPr/>
              <p:nvPr/>
            </p:nvSpPr>
            <p:spPr>
              <a:xfrm>
                <a:off x="8129531" y="2947848"/>
                <a:ext cx="63359" cy="67321"/>
              </a:xfrm>
              <a:custGeom>
                <a:avLst/>
                <a:gdLst/>
                <a:ahLst/>
                <a:cxnLst/>
                <a:rect l="l" t="t" r="r" b="b"/>
                <a:pathLst>
                  <a:path w="2351" h="2498" extrusionOk="0">
                    <a:moveTo>
                      <a:pt x="934" y="0"/>
                    </a:moveTo>
                    <a:cubicBezTo>
                      <a:pt x="303" y="0"/>
                      <a:pt x="1" y="930"/>
                      <a:pt x="1" y="1249"/>
                    </a:cubicBezTo>
                    <a:cubicBezTo>
                      <a:pt x="1" y="1567"/>
                      <a:pt x="303" y="2497"/>
                      <a:pt x="933" y="2497"/>
                    </a:cubicBezTo>
                    <a:cubicBezTo>
                      <a:pt x="970" y="2497"/>
                      <a:pt x="1008" y="2494"/>
                      <a:pt x="1048" y="2487"/>
                    </a:cubicBezTo>
                    <a:cubicBezTo>
                      <a:pt x="1457" y="2417"/>
                      <a:pt x="1986" y="2005"/>
                      <a:pt x="2351" y="1675"/>
                    </a:cubicBezTo>
                    <a:cubicBezTo>
                      <a:pt x="2115" y="1439"/>
                      <a:pt x="2115" y="1058"/>
                      <a:pt x="2351" y="824"/>
                    </a:cubicBezTo>
                    <a:cubicBezTo>
                      <a:pt x="1986" y="494"/>
                      <a:pt x="1457" y="80"/>
                      <a:pt x="1048" y="10"/>
                    </a:cubicBezTo>
                    <a:cubicBezTo>
                      <a:pt x="1009" y="3"/>
                      <a:pt x="971" y="0"/>
                      <a:pt x="934" y="0"/>
                    </a:cubicBezTo>
                    <a:close/>
                  </a:path>
                </a:pathLst>
              </a:custGeom>
              <a:solidFill>
                <a:srgbClr val="F494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1" name="Google Shape;9451;p47"/>
              <p:cNvSpPr/>
              <p:nvPr/>
            </p:nvSpPr>
            <p:spPr>
              <a:xfrm>
                <a:off x="8186557" y="2965338"/>
                <a:ext cx="35143" cy="32367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201" extrusionOk="0">
                    <a:moveTo>
                      <a:pt x="653" y="0"/>
                    </a:moveTo>
                    <a:cubicBezTo>
                      <a:pt x="497" y="0"/>
                      <a:pt x="345" y="63"/>
                      <a:pt x="235" y="175"/>
                    </a:cubicBezTo>
                    <a:cubicBezTo>
                      <a:pt x="31" y="377"/>
                      <a:pt x="0" y="695"/>
                      <a:pt x="158" y="932"/>
                    </a:cubicBezTo>
                    <a:cubicBezTo>
                      <a:pt x="273" y="1104"/>
                      <a:pt x="463" y="1200"/>
                      <a:pt x="659" y="1200"/>
                    </a:cubicBezTo>
                    <a:cubicBezTo>
                      <a:pt x="736" y="1200"/>
                      <a:pt x="813" y="1186"/>
                      <a:pt x="887" y="1155"/>
                    </a:cubicBezTo>
                    <a:cubicBezTo>
                      <a:pt x="1152" y="1045"/>
                      <a:pt x="1303" y="764"/>
                      <a:pt x="1248" y="482"/>
                    </a:cubicBezTo>
                    <a:cubicBezTo>
                      <a:pt x="1192" y="202"/>
                      <a:pt x="946" y="0"/>
                      <a:pt x="658" y="0"/>
                    </a:cubicBezTo>
                    <a:cubicBezTo>
                      <a:pt x="657" y="0"/>
                      <a:pt x="655" y="0"/>
                      <a:pt x="653" y="0"/>
                    </a:cubicBezTo>
                    <a:close/>
                  </a:path>
                </a:pathLst>
              </a:custGeom>
              <a:solidFill>
                <a:srgbClr val="F494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2" name="Google Shape;9452;p47"/>
              <p:cNvSpPr/>
              <p:nvPr/>
            </p:nvSpPr>
            <p:spPr>
              <a:xfrm>
                <a:off x="8215690" y="2947848"/>
                <a:ext cx="63413" cy="67321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498" extrusionOk="0">
                    <a:moveTo>
                      <a:pt x="1419" y="0"/>
                    </a:moveTo>
                    <a:cubicBezTo>
                      <a:pt x="1382" y="0"/>
                      <a:pt x="1345" y="3"/>
                      <a:pt x="1306" y="10"/>
                    </a:cubicBezTo>
                    <a:cubicBezTo>
                      <a:pt x="895" y="80"/>
                      <a:pt x="366" y="494"/>
                      <a:pt x="1" y="824"/>
                    </a:cubicBezTo>
                    <a:cubicBezTo>
                      <a:pt x="237" y="1058"/>
                      <a:pt x="237" y="1439"/>
                      <a:pt x="1" y="1675"/>
                    </a:cubicBezTo>
                    <a:cubicBezTo>
                      <a:pt x="366" y="2005"/>
                      <a:pt x="895" y="2417"/>
                      <a:pt x="1306" y="2487"/>
                    </a:cubicBezTo>
                    <a:cubicBezTo>
                      <a:pt x="1345" y="2494"/>
                      <a:pt x="1383" y="2497"/>
                      <a:pt x="1420" y="2497"/>
                    </a:cubicBezTo>
                    <a:cubicBezTo>
                      <a:pt x="2049" y="2497"/>
                      <a:pt x="2352" y="1567"/>
                      <a:pt x="2352" y="1249"/>
                    </a:cubicBezTo>
                    <a:cubicBezTo>
                      <a:pt x="2352" y="930"/>
                      <a:pt x="2049" y="0"/>
                      <a:pt x="1419" y="0"/>
                    </a:cubicBezTo>
                    <a:close/>
                  </a:path>
                </a:pathLst>
              </a:custGeom>
              <a:solidFill>
                <a:srgbClr val="F494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3" name="Google Shape;9453;p47"/>
              <p:cNvSpPr/>
              <p:nvPr/>
            </p:nvSpPr>
            <p:spPr>
              <a:xfrm>
                <a:off x="8090993" y="2921329"/>
                <a:ext cx="226649" cy="143078"/>
              </a:xfrm>
              <a:custGeom>
                <a:avLst/>
                <a:gdLst/>
                <a:ahLst/>
                <a:cxnLst/>
                <a:rect l="l" t="t" r="r" b="b"/>
                <a:pathLst>
                  <a:path w="8410" h="5309" extrusionOk="0">
                    <a:moveTo>
                      <a:pt x="6046" y="984"/>
                    </a:moveTo>
                    <a:cubicBezTo>
                      <a:pt x="6676" y="984"/>
                      <a:pt x="6979" y="1914"/>
                      <a:pt x="6979" y="2233"/>
                    </a:cubicBezTo>
                    <a:cubicBezTo>
                      <a:pt x="6979" y="2551"/>
                      <a:pt x="6676" y="3481"/>
                      <a:pt x="6047" y="3481"/>
                    </a:cubicBezTo>
                    <a:cubicBezTo>
                      <a:pt x="6010" y="3481"/>
                      <a:pt x="5972" y="3478"/>
                      <a:pt x="5933" y="3471"/>
                    </a:cubicBezTo>
                    <a:cubicBezTo>
                      <a:pt x="5522" y="3401"/>
                      <a:pt x="4993" y="2989"/>
                      <a:pt x="4628" y="2658"/>
                    </a:cubicBezTo>
                    <a:cubicBezTo>
                      <a:pt x="4511" y="2775"/>
                      <a:pt x="4358" y="2834"/>
                      <a:pt x="4204" y="2834"/>
                    </a:cubicBezTo>
                    <a:cubicBezTo>
                      <a:pt x="4051" y="2834"/>
                      <a:pt x="3898" y="2775"/>
                      <a:pt x="3781" y="2658"/>
                    </a:cubicBezTo>
                    <a:cubicBezTo>
                      <a:pt x="3416" y="2988"/>
                      <a:pt x="2887" y="3401"/>
                      <a:pt x="2478" y="3471"/>
                    </a:cubicBezTo>
                    <a:cubicBezTo>
                      <a:pt x="2438" y="3478"/>
                      <a:pt x="2400" y="3481"/>
                      <a:pt x="2363" y="3481"/>
                    </a:cubicBezTo>
                    <a:cubicBezTo>
                      <a:pt x="1733" y="3481"/>
                      <a:pt x="1431" y="2551"/>
                      <a:pt x="1431" y="2233"/>
                    </a:cubicBezTo>
                    <a:cubicBezTo>
                      <a:pt x="1431" y="1914"/>
                      <a:pt x="1733" y="984"/>
                      <a:pt x="2364" y="984"/>
                    </a:cubicBezTo>
                    <a:cubicBezTo>
                      <a:pt x="2401" y="984"/>
                      <a:pt x="2439" y="987"/>
                      <a:pt x="2478" y="994"/>
                    </a:cubicBezTo>
                    <a:cubicBezTo>
                      <a:pt x="2887" y="1064"/>
                      <a:pt x="3416" y="1478"/>
                      <a:pt x="3781" y="1808"/>
                    </a:cubicBezTo>
                    <a:cubicBezTo>
                      <a:pt x="3898" y="1691"/>
                      <a:pt x="4051" y="1633"/>
                      <a:pt x="4204" y="1633"/>
                    </a:cubicBezTo>
                    <a:cubicBezTo>
                      <a:pt x="4358" y="1633"/>
                      <a:pt x="4511" y="1691"/>
                      <a:pt x="4628" y="1808"/>
                    </a:cubicBezTo>
                    <a:cubicBezTo>
                      <a:pt x="4993" y="1478"/>
                      <a:pt x="5522" y="1064"/>
                      <a:pt x="5933" y="994"/>
                    </a:cubicBezTo>
                    <a:cubicBezTo>
                      <a:pt x="5972" y="987"/>
                      <a:pt x="6009" y="984"/>
                      <a:pt x="6046" y="984"/>
                    </a:cubicBezTo>
                    <a:close/>
                    <a:moveTo>
                      <a:pt x="1403" y="0"/>
                    </a:moveTo>
                    <a:cubicBezTo>
                      <a:pt x="888" y="273"/>
                      <a:pt x="415" y="620"/>
                      <a:pt x="0" y="1029"/>
                    </a:cubicBezTo>
                    <a:lnTo>
                      <a:pt x="0" y="5308"/>
                    </a:lnTo>
                    <a:lnTo>
                      <a:pt x="8410" y="5308"/>
                    </a:lnTo>
                    <a:lnTo>
                      <a:pt x="8410" y="1029"/>
                    </a:lnTo>
                    <a:cubicBezTo>
                      <a:pt x="7994" y="620"/>
                      <a:pt x="7522" y="273"/>
                      <a:pt x="7007" y="0"/>
                    </a:cubicBezTo>
                    <a:cubicBezTo>
                      <a:pt x="6345" y="818"/>
                      <a:pt x="5333" y="1343"/>
                      <a:pt x="4204" y="1343"/>
                    </a:cubicBezTo>
                    <a:cubicBezTo>
                      <a:pt x="3077" y="1343"/>
                      <a:pt x="2064" y="818"/>
                      <a:pt x="1403" y="0"/>
                    </a:cubicBezTo>
                    <a:close/>
                  </a:path>
                </a:pathLst>
              </a:custGeom>
              <a:solidFill>
                <a:srgbClr val="ED6C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4" name="Google Shape;9454;p47"/>
              <p:cNvSpPr/>
              <p:nvPr/>
            </p:nvSpPr>
            <p:spPr>
              <a:xfrm>
                <a:off x="8317615" y="2949060"/>
                <a:ext cx="48591" cy="115346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280" extrusionOk="0">
                    <a:moveTo>
                      <a:pt x="1" y="0"/>
                    </a:moveTo>
                    <a:lnTo>
                      <a:pt x="1" y="4279"/>
                    </a:lnTo>
                    <a:lnTo>
                      <a:pt x="1803" y="4279"/>
                    </a:lnTo>
                    <a:cubicBezTo>
                      <a:pt x="1803" y="2608"/>
                      <a:pt x="1112" y="1091"/>
                      <a:pt x="1" y="0"/>
                    </a:cubicBezTo>
                    <a:close/>
                  </a:path>
                </a:pathLst>
              </a:custGeom>
              <a:solidFill>
                <a:srgbClr val="F494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5" name="Google Shape;9455;p47"/>
              <p:cNvSpPr/>
              <p:nvPr/>
            </p:nvSpPr>
            <p:spPr>
              <a:xfrm>
                <a:off x="8138640" y="2835062"/>
                <a:ext cx="49157" cy="25710"/>
              </a:xfrm>
              <a:custGeom>
                <a:avLst/>
                <a:gdLst/>
                <a:ahLst/>
                <a:cxnLst/>
                <a:rect l="l" t="t" r="r" b="b"/>
                <a:pathLst>
                  <a:path w="1824" h="954" extrusionOk="0">
                    <a:moveTo>
                      <a:pt x="645" y="1"/>
                    </a:moveTo>
                    <a:cubicBezTo>
                      <a:pt x="516" y="1"/>
                      <a:pt x="385" y="18"/>
                      <a:pt x="257" y="52"/>
                    </a:cubicBezTo>
                    <a:cubicBezTo>
                      <a:pt x="95" y="95"/>
                      <a:pt x="0" y="259"/>
                      <a:pt x="44" y="419"/>
                    </a:cubicBezTo>
                    <a:cubicBezTo>
                      <a:pt x="79" y="554"/>
                      <a:pt x="200" y="642"/>
                      <a:pt x="332" y="642"/>
                    </a:cubicBezTo>
                    <a:cubicBezTo>
                      <a:pt x="359" y="642"/>
                      <a:pt x="385" y="639"/>
                      <a:pt x="412" y="631"/>
                    </a:cubicBezTo>
                    <a:cubicBezTo>
                      <a:pt x="489" y="611"/>
                      <a:pt x="567" y="601"/>
                      <a:pt x="645" y="601"/>
                    </a:cubicBezTo>
                    <a:cubicBezTo>
                      <a:pt x="880" y="601"/>
                      <a:pt x="1110" y="694"/>
                      <a:pt x="1281" y="866"/>
                    </a:cubicBezTo>
                    <a:cubicBezTo>
                      <a:pt x="1340" y="924"/>
                      <a:pt x="1416" y="954"/>
                      <a:pt x="1493" y="954"/>
                    </a:cubicBezTo>
                    <a:cubicBezTo>
                      <a:pt x="1570" y="954"/>
                      <a:pt x="1648" y="924"/>
                      <a:pt x="1706" y="865"/>
                    </a:cubicBezTo>
                    <a:cubicBezTo>
                      <a:pt x="1824" y="747"/>
                      <a:pt x="1824" y="558"/>
                      <a:pt x="1706" y="441"/>
                    </a:cubicBezTo>
                    <a:cubicBezTo>
                      <a:pt x="1421" y="156"/>
                      <a:pt x="1038" y="1"/>
                      <a:pt x="6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6" name="Google Shape;9456;p47"/>
              <p:cNvSpPr/>
              <p:nvPr/>
            </p:nvSpPr>
            <p:spPr>
              <a:xfrm>
                <a:off x="8218870" y="2835062"/>
                <a:ext cx="51232" cy="25710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954" extrusionOk="0">
                    <a:moveTo>
                      <a:pt x="1251" y="1"/>
                    </a:moveTo>
                    <a:cubicBezTo>
                      <a:pt x="858" y="1"/>
                      <a:pt x="475" y="156"/>
                      <a:pt x="189" y="441"/>
                    </a:cubicBezTo>
                    <a:cubicBezTo>
                      <a:pt x="0" y="630"/>
                      <a:pt x="134" y="954"/>
                      <a:pt x="402" y="954"/>
                    </a:cubicBezTo>
                    <a:cubicBezTo>
                      <a:pt x="481" y="954"/>
                      <a:pt x="557" y="922"/>
                      <a:pt x="614" y="866"/>
                    </a:cubicBezTo>
                    <a:cubicBezTo>
                      <a:pt x="785" y="694"/>
                      <a:pt x="1014" y="602"/>
                      <a:pt x="1250" y="602"/>
                    </a:cubicBezTo>
                    <a:cubicBezTo>
                      <a:pt x="1328" y="602"/>
                      <a:pt x="1407" y="612"/>
                      <a:pt x="1485" y="633"/>
                    </a:cubicBezTo>
                    <a:cubicBezTo>
                      <a:pt x="1512" y="641"/>
                      <a:pt x="1540" y="644"/>
                      <a:pt x="1567" y="644"/>
                    </a:cubicBezTo>
                    <a:cubicBezTo>
                      <a:pt x="1699" y="644"/>
                      <a:pt x="1821" y="556"/>
                      <a:pt x="1858" y="420"/>
                    </a:cubicBezTo>
                    <a:cubicBezTo>
                      <a:pt x="1900" y="259"/>
                      <a:pt x="1803" y="93"/>
                      <a:pt x="1641" y="52"/>
                    </a:cubicBezTo>
                    <a:cubicBezTo>
                      <a:pt x="1512" y="18"/>
                      <a:pt x="1381" y="1"/>
                      <a:pt x="125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7" name="Google Shape;9457;p47"/>
              <p:cNvSpPr/>
              <p:nvPr/>
            </p:nvSpPr>
            <p:spPr>
              <a:xfrm>
                <a:off x="8178850" y="2895726"/>
                <a:ext cx="50909" cy="20563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763" extrusionOk="0">
                    <a:moveTo>
                      <a:pt x="344" y="1"/>
                    </a:moveTo>
                    <a:cubicBezTo>
                      <a:pt x="241" y="1"/>
                      <a:pt x="140" y="55"/>
                      <a:pt x="84" y="151"/>
                    </a:cubicBezTo>
                    <a:cubicBezTo>
                      <a:pt x="0" y="295"/>
                      <a:pt x="50" y="478"/>
                      <a:pt x="194" y="562"/>
                    </a:cubicBezTo>
                    <a:cubicBezTo>
                      <a:pt x="426" y="696"/>
                      <a:pt x="686" y="763"/>
                      <a:pt x="945" y="763"/>
                    </a:cubicBezTo>
                    <a:cubicBezTo>
                      <a:pt x="1205" y="763"/>
                      <a:pt x="1464" y="696"/>
                      <a:pt x="1696" y="562"/>
                    </a:cubicBezTo>
                    <a:cubicBezTo>
                      <a:pt x="1840" y="478"/>
                      <a:pt x="1888" y="295"/>
                      <a:pt x="1806" y="151"/>
                    </a:cubicBezTo>
                    <a:cubicBezTo>
                      <a:pt x="1750" y="55"/>
                      <a:pt x="1649" y="1"/>
                      <a:pt x="1546" y="1"/>
                    </a:cubicBezTo>
                    <a:cubicBezTo>
                      <a:pt x="1495" y="1"/>
                      <a:pt x="1443" y="14"/>
                      <a:pt x="1396" y="41"/>
                    </a:cubicBezTo>
                    <a:cubicBezTo>
                      <a:pt x="1257" y="122"/>
                      <a:pt x="1101" y="162"/>
                      <a:pt x="945" y="162"/>
                    </a:cubicBezTo>
                    <a:cubicBezTo>
                      <a:pt x="789" y="162"/>
                      <a:pt x="634" y="122"/>
                      <a:pt x="494" y="41"/>
                    </a:cubicBezTo>
                    <a:cubicBezTo>
                      <a:pt x="447" y="14"/>
                      <a:pt x="395" y="1"/>
                      <a:pt x="34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8" name="Google Shape;9458;p47"/>
              <p:cNvSpPr/>
              <p:nvPr/>
            </p:nvSpPr>
            <p:spPr>
              <a:xfrm>
                <a:off x="8034344" y="2658027"/>
                <a:ext cx="340001" cy="414464"/>
              </a:xfrm>
              <a:custGeom>
                <a:avLst/>
                <a:gdLst/>
                <a:ahLst/>
                <a:cxnLst/>
                <a:rect l="l" t="t" r="r" b="b"/>
                <a:pathLst>
                  <a:path w="12616" h="15379" extrusionOk="0">
                    <a:moveTo>
                      <a:pt x="6306" y="644"/>
                    </a:moveTo>
                    <a:lnTo>
                      <a:pt x="8108" y="1630"/>
                    </a:lnTo>
                    <a:cubicBezTo>
                      <a:pt x="8153" y="1655"/>
                      <a:pt x="8202" y="1667"/>
                      <a:pt x="8252" y="1667"/>
                    </a:cubicBezTo>
                    <a:cubicBezTo>
                      <a:pt x="8301" y="1667"/>
                      <a:pt x="8351" y="1655"/>
                      <a:pt x="8395" y="1630"/>
                    </a:cubicBezTo>
                    <a:lnTo>
                      <a:pt x="9911" y="806"/>
                    </a:lnTo>
                    <a:lnTo>
                      <a:pt x="9911" y="5408"/>
                    </a:lnTo>
                    <a:cubicBezTo>
                      <a:pt x="9483" y="5408"/>
                      <a:pt x="9067" y="4887"/>
                      <a:pt x="8876" y="4116"/>
                    </a:cubicBezTo>
                    <a:cubicBezTo>
                      <a:pt x="8842" y="3979"/>
                      <a:pt x="8721" y="3888"/>
                      <a:pt x="8586" y="3888"/>
                    </a:cubicBezTo>
                    <a:cubicBezTo>
                      <a:pt x="8562" y="3888"/>
                      <a:pt x="8538" y="3890"/>
                      <a:pt x="8514" y="3896"/>
                    </a:cubicBezTo>
                    <a:lnTo>
                      <a:pt x="7746" y="4080"/>
                    </a:lnTo>
                    <a:lnTo>
                      <a:pt x="7746" y="3659"/>
                    </a:lnTo>
                    <a:cubicBezTo>
                      <a:pt x="7746" y="3493"/>
                      <a:pt x="7611" y="3358"/>
                      <a:pt x="7445" y="3358"/>
                    </a:cubicBezTo>
                    <a:cubicBezTo>
                      <a:pt x="7280" y="3358"/>
                      <a:pt x="7145" y="3493"/>
                      <a:pt x="7145" y="3659"/>
                    </a:cubicBezTo>
                    <a:lnTo>
                      <a:pt x="7145" y="4222"/>
                    </a:lnTo>
                    <a:lnTo>
                      <a:pt x="6608" y="4351"/>
                    </a:lnTo>
                    <a:lnTo>
                      <a:pt x="6608" y="3131"/>
                    </a:lnTo>
                    <a:cubicBezTo>
                      <a:pt x="6604" y="2968"/>
                      <a:pt x="6471" y="2838"/>
                      <a:pt x="6308" y="2838"/>
                    </a:cubicBezTo>
                    <a:cubicBezTo>
                      <a:pt x="6144" y="2838"/>
                      <a:pt x="6010" y="2968"/>
                      <a:pt x="6007" y="3131"/>
                    </a:cubicBezTo>
                    <a:lnTo>
                      <a:pt x="6007" y="4351"/>
                    </a:lnTo>
                    <a:lnTo>
                      <a:pt x="5469" y="4222"/>
                    </a:lnTo>
                    <a:lnTo>
                      <a:pt x="5469" y="3659"/>
                    </a:lnTo>
                    <a:cubicBezTo>
                      <a:pt x="5469" y="3493"/>
                      <a:pt x="5334" y="3358"/>
                      <a:pt x="5169" y="3358"/>
                    </a:cubicBezTo>
                    <a:cubicBezTo>
                      <a:pt x="5003" y="3358"/>
                      <a:pt x="4868" y="3493"/>
                      <a:pt x="4868" y="3659"/>
                    </a:cubicBezTo>
                    <a:lnTo>
                      <a:pt x="4868" y="4080"/>
                    </a:lnTo>
                    <a:lnTo>
                      <a:pt x="4100" y="3896"/>
                    </a:lnTo>
                    <a:cubicBezTo>
                      <a:pt x="4076" y="3890"/>
                      <a:pt x="4052" y="3888"/>
                      <a:pt x="4029" y="3888"/>
                    </a:cubicBezTo>
                    <a:cubicBezTo>
                      <a:pt x="3895" y="3888"/>
                      <a:pt x="3773" y="3979"/>
                      <a:pt x="3740" y="4116"/>
                    </a:cubicBezTo>
                    <a:cubicBezTo>
                      <a:pt x="3548" y="4889"/>
                      <a:pt x="3131" y="5408"/>
                      <a:pt x="2703" y="5408"/>
                    </a:cubicBezTo>
                    <a:lnTo>
                      <a:pt x="2703" y="806"/>
                    </a:lnTo>
                    <a:lnTo>
                      <a:pt x="4217" y="1630"/>
                    </a:lnTo>
                    <a:cubicBezTo>
                      <a:pt x="4263" y="1655"/>
                      <a:pt x="4313" y="1667"/>
                      <a:pt x="4362" y="1667"/>
                    </a:cubicBezTo>
                    <a:cubicBezTo>
                      <a:pt x="4412" y="1667"/>
                      <a:pt x="4462" y="1655"/>
                      <a:pt x="4506" y="1630"/>
                    </a:cubicBezTo>
                    <a:lnTo>
                      <a:pt x="6306" y="644"/>
                    </a:lnTo>
                    <a:close/>
                    <a:moveTo>
                      <a:pt x="2401" y="6007"/>
                    </a:moveTo>
                    <a:lnTo>
                      <a:pt x="2401" y="7209"/>
                    </a:lnTo>
                    <a:cubicBezTo>
                      <a:pt x="2070" y="7208"/>
                      <a:pt x="1802" y="6940"/>
                      <a:pt x="1802" y="6608"/>
                    </a:cubicBezTo>
                    <a:cubicBezTo>
                      <a:pt x="1802" y="6277"/>
                      <a:pt x="2070" y="6007"/>
                      <a:pt x="2401" y="6007"/>
                    </a:cubicBezTo>
                    <a:close/>
                    <a:moveTo>
                      <a:pt x="10211" y="6007"/>
                    </a:moveTo>
                    <a:cubicBezTo>
                      <a:pt x="10543" y="6007"/>
                      <a:pt x="10811" y="6275"/>
                      <a:pt x="10812" y="6608"/>
                    </a:cubicBezTo>
                    <a:cubicBezTo>
                      <a:pt x="10811" y="6940"/>
                      <a:pt x="10543" y="7208"/>
                      <a:pt x="10211" y="7209"/>
                    </a:cubicBezTo>
                    <a:lnTo>
                      <a:pt x="10211" y="6007"/>
                    </a:lnTo>
                    <a:close/>
                    <a:moveTo>
                      <a:pt x="8375" y="4546"/>
                    </a:moveTo>
                    <a:cubicBezTo>
                      <a:pt x="8627" y="5302"/>
                      <a:pt x="9081" y="5823"/>
                      <a:pt x="9610" y="5966"/>
                    </a:cubicBezTo>
                    <a:lnTo>
                      <a:pt x="9610" y="7508"/>
                    </a:lnTo>
                    <a:cubicBezTo>
                      <a:pt x="9610" y="8250"/>
                      <a:pt x="9361" y="8970"/>
                      <a:pt x="8901" y="9552"/>
                    </a:cubicBezTo>
                    <a:cubicBezTo>
                      <a:pt x="8883" y="9569"/>
                      <a:pt x="8867" y="9590"/>
                      <a:pt x="8853" y="9612"/>
                    </a:cubicBezTo>
                    <a:cubicBezTo>
                      <a:pt x="8227" y="10373"/>
                      <a:pt x="7291" y="10812"/>
                      <a:pt x="6306" y="10812"/>
                    </a:cubicBezTo>
                    <a:cubicBezTo>
                      <a:pt x="5320" y="10812"/>
                      <a:pt x="4386" y="10373"/>
                      <a:pt x="3759" y="9610"/>
                    </a:cubicBezTo>
                    <a:cubicBezTo>
                      <a:pt x="3745" y="9590"/>
                      <a:pt x="3729" y="9569"/>
                      <a:pt x="3712" y="9552"/>
                    </a:cubicBezTo>
                    <a:cubicBezTo>
                      <a:pt x="3251" y="8970"/>
                      <a:pt x="3002" y="8250"/>
                      <a:pt x="3002" y="7508"/>
                    </a:cubicBezTo>
                    <a:lnTo>
                      <a:pt x="3002" y="5966"/>
                    </a:lnTo>
                    <a:cubicBezTo>
                      <a:pt x="3531" y="5823"/>
                      <a:pt x="3986" y="5302"/>
                      <a:pt x="4238" y="4546"/>
                    </a:cubicBezTo>
                    <a:lnTo>
                      <a:pt x="6237" y="5022"/>
                    </a:lnTo>
                    <a:lnTo>
                      <a:pt x="6240" y="5022"/>
                    </a:lnTo>
                    <a:cubicBezTo>
                      <a:pt x="6248" y="5024"/>
                      <a:pt x="6256" y="5025"/>
                      <a:pt x="6265" y="5027"/>
                    </a:cubicBezTo>
                    <a:cubicBezTo>
                      <a:pt x="6268" y="5027"/>
                      <a:pt x="6271" y="5028"/>
                      <a:pt x="6273" y="5028"/>
                    </a:cubicBezTo>
                    <a:cubicBezTo>
                      <a:pt x="6284" y="5029"/>
                      <a:pt x="6295" y="5029"/>
                      <a:pt x="6305" y="5029"/>
                    </a:cubicBezTo>
                    <a:lnTo>
                      <a:pt x="6308" y="5029"/>
                    </a:lnTo>
                    <a:cubicBezTo>
                      <a:pt x="6318" y="5029"/>
                      <a:pt x="6330" y="5029"/>
                      <a:pt x="6340" y="5028"/>
                    </a:cubicBezTo>
                    <a:cubicBezTo>
                      <a:pt x="6343" y="5028"/>
                      <a:pt x="6346" y="5028"/>
                      <a:pt x="6349" y="5027"/>
                    </a:cubicBezTo>
                    <a:cubicBezTo>
                      <a:pt x="6356" y="5025"/>
                      <a:pt x="6365" y="5024"/>
                      <a:pt x="6372" y="5022"/>
                    </a:cubicBezTo>
                    <a:lnTo>
                      <a:pt x="6377" y="5022"/>
                    </a:lnTo>
                    <a:lnTo>
                      <a:pt x="8375" y="4546"/>
                    </a:lnTo>
                    <a:close/>
                    <a:moveTo>
                      <a:pt x="6308" y="11702"/>
                    </a:moveTo>
                    <a:cubicBezTo>
                      <a:pt x="6382" y="11702"/>
                      <a:pt x="6458" y="11729"/>
                      <a:pt x="6519" y="11790"/>
                    </a:cubicBezTo>
                    <a:cubicBezTo>
                      <a:pt x="6708" y="11979"/>
                      <a:pt x="6575" y="12303"/>
                      <a:pt x="6306" y="12303"/>
                    </a:cubicBezTo>
                    <a:cubicBezTo>
                      <a:pt x="6141" y="12303"/>
                      <a:pt x="6006" y="12168"/>
                      <a:pt x="6006" y="12003"/>
                    </a:cubicBezTo>
                    <a:cubicBezTo>
                      <a:pt x="6006" y="11821"/>
                      <a:pt x="6154" y="11702"/>
                      <a:pt x="6308" y="11702"/>
                    </a:cubicBezTo>
                    <a:close/>
                    <a:moveTo>
                      <a:pt x="8146" y="11055"/>
                    </a:moveTo>
                    <a:cubicBezTo>
                      <a:pt x="8231" y="11055"/>
                      <a:pt x="8310" y="11086"/>
                      <a:pt x="8388" y="11152"/>
                    </a:cubicBezTo>
                    <a:cubicBezTo>
                      <a:pt x="8647" y="11369"/>
                      <a:pt x="8781" y="11847"/>
                      <a:pt x="8781" y="12003"/>
                    </a:cubicBezTo>
                    <a:cubicBezTo>
                      <a:pt x="8781" y="12158"/>
                      <a:pt x="8647" y="12634"/>
                      <a:pt x="8388" y="12853"/>
                    </a:cubicBezTo>
                    <a:cubicBezTo>
                      <a:pt x="8310" y="12918"/>
                      <a:pt x="8232" y="12949"/>
                      <a:pt x="8148" y="12949"/>
                    </a:cubicBezTo>
                    <a:cubicBezTo>
                      <a:pt x="8127" y="12949"/>
                      <a:pt x="8106" y="12948"/>
                      <a:pt x="8084" y="12944"/>
                    </a:cubicBezTo>
                    <a:cubicBezTo>
                      <a:pt x="7859" y="12906"/>
                      <a:pt x="7517" y="12700"/>
                      <a:pt x="7127" y="12374"/>
                    </a:cubicBezTo>
                    <a:cubicBezTo>
                      <a:pt x="7234" y="12138"/>
                      <a:pt x="7234" y="11867"/>
                      <a:pt x="7128" y="11630"/>
                    </a:cubicBezTo>
                    <a:lnTo>
                      <a:pt x="7128" y="11630"/>
                    </a:lnTo>
                    <a:cubicBezTo>
                      <a:pt x="7516" y="11305"/>
                      <a:pt x="7859" y="11100"/>
                      <a:pt x="8084" y="11060"/>
                    </a:cubicBezTo>
                    <a:cubicBezTo>
                      <a:pt x="8105" y="11057"/>
                      <a:pt x="8126" y="11055"/>
                      <a:pt x="8146" y="11055"/>
                    </a:cubicBezTo>
                    <a:close/>
                    <a:moveTo>
                      <a:pt x="4464" y="11056"/>
                    </a:moveTo>
                    <a:cubicBezTo>
                      <a:pt x="4485" y="11056"/>
                      <a:pt x="4506" y="11058"/>
                      <a:pt x="4528" y="11062"/>
                    </a:cubicBezTo>
                    <a:cubicBezTo>
                      <a:pt x="4754" y="11100"/>
                      <a:pt x="5097" y="11305"/>
                      <a:pt x="5487" y="11632"/>
                    </a:cubicBezTo>
                    <a:cubicBezTo>
                      <a:pt x="5378" y="11868"/>
                      <a:pt x="5378" y="12139"/>
                      <a:pt x="5487" y="12376"/>
                    </a:cubicBezTo>
                    <a:cubicBezTo>
                      <a:pt x="5097" y="12702"/>
                      <a:pt x="4754" y="12907"/>
                      <a:pt x="4528" y="12947"/>
                    </a:cubicBezTo>
                    <a:cubicBezTo>
                      <a:pt x="4508" y="12950"/>
                      <a:pt x="4488" y="12952"/>
                      <a:pt x="4468" y="12952"/>
                    </a:cubicBezTo>
                    <a:cubicBezTo>
                      <a:pt x="4382" y="12952"/>
                      <a:pt x="4304" y="12920"/>
                      <a:pt x="4225" y="12854"/>
                    </a:cubicBezTo>
                    <a:cubicBezTo>
                      <a:pt x="3965" y="12636"/>
                      <a:pt x="3833" y="12160"/>
                      <a:pt x="3833" y="12004"/>
                    </a:cubicBezTo>
                    <a:cubicBezTo>
                      <a:pt x="3833" y="11849"/>
                      <a:pt x="3965" y="11372"/>
                      <a:pt x="4225" y="11154"/>
                    </a:cubicBezTo>
                    <a:lnTo>
                      <a:pt x="4225" y="11152"/>
                    </a:lnTo>
                    <a:cubicBezTo>
                      <a:pt x="4302" y="11087"/>
                      <a:pt x="4380" y="11056"/>
                      <a:pt x="4464" y="11056"/>
                    </a:cubicBezTo>
                    <a:close/>
                    <a:moveTo>
                      <a:pt x="1802" y="11582"/>
                    </a:moveTo>
                    <a:lnTo>
                      <a:pt x="1802" y="14778"/>
                    </a:lnTo>
                    <a:lnTo>
                      <a:pt x="607" y="14778"/>
                    </a:lnTo>
                    <a:cubicBezTo>
                      <a:pt x="669" y="13615"/>
                      <a:pt x="1085" y="12500"/>
                      <a:pt x="1802" y="11582"/>
                    </a:cubicBezTo>
                    <a:close/>
                    <a:moveTo>
                      <a:pt x="9178" y="10153"/>
                    </a:moveTo>
                    <a:cubicBezTo>
                      <a:pt x="9550" y="10370"/>
                      <a:pt x="9896" y="10629"/>
                      <a:pt x="10211" y="10924"/>
                    </a:cubicBezTo>
                    <a:lnTo>
                      <a:pt x="10211" y="14778"/>
                    </a:lnTo>
                    <a:lnTo>
                      <a:pt x="2401" y="14778"/>
                    </a:lnTo>
                    <a:lnTo>
                      <a:pt x="2401" y="10924"/>
                    </a:lnTo>
                    <a:cubicBezTo>
                      <a:pt x="2716" y="10629"/>
                      <a:pt x="3062" y="10370"/>
                      <a:pt x="3435" y="10153"/>
                    </a:cubicBezTo>
                    <a:cubicBezTo>
                      <a:pt x="3590" y="10321"/>
                      <a:pt x="3760" y="10475"/>
                      <a:pt x="3943" y="10614"/>
                    </a:cubicBezTo>
                    <a:cubicBezTo>
                      <a:pt x="3907" y="10639"/>
                      <a:pt x="3870" y="10666"/>
                      <a:pt x="3836" y="10694"/>
                    </a:cubicBezTo>
                    <a:cubicBezTo>
                      <a:pt x="3410" y="11054"/>
                      <a:pt x="3232" y="11724"/>
                      <a:pt x="3232" y="12003"/>
                    </a:cubicBezTo>
                    <a:cubicBezTo>
                      <a:pt x="3232" y="12281"/>
                      <a:pt x="3410" y="12951"/>
                      <a:pt x="3836" y="13312"/>
                    </a:cubicBezTo>
                    <a:cubicBezTo>
                      <a:pt x="4024" y="13470"/>
                      <a:pt x="4239" y="13552"/>
                      <a:pt x="4464" y="13552"/>
                    </a:cubicBezTo>
                    <a:cubicBezTo>
                      <a:pt x="4519" y="13552"/>
                      <a:pt x="4575" y="13546"/>
                      <a:pt x="4629" y="13537"/>
                    </a:cubicBezTo>
                    <a:cubicBezTo>
                      <a:pt x="5044" y="13466"/>
                      <a:pt x="5525" y="13130"/>
                      <a:pt x="5903" y="12809"/>
                    </a:cubicBezTo>
                    <a:cubicBezTo>
                      <a:pt x="5937" y="12825"/>
                      <a:pt x="5971" y="12840"/>
                      <a:pt x="6006" y="12853"/>
                    </a:cubicBezTo>
                    <a:lnTo>
                      <a:pt x="6006" y="13140"/>
                    </a:lnTo>
                    <a:cubicBezTo>
                      <a:pt x="6006" y="13306"/>
                      <a:pt x="6141" y="13441"/>
                      <a:pt x="6306" y="13441"/>
                    </a:cubicBezTo>
                    <a:cubicBezTo>
                      <a:pt x="6472" y="13441"/>
                      <a:pt x="6607" y="13306"/>
                      <a:pt x="6607" y="13140"/>
                    </a:cubicBezTo>
                    <a:lnTo>
                      <a:pt x="6607" y="12853"/>
                    </a:lnTo>
                    <a:cubicBezTo>
                      <a:pt x="6642" y="12840"/>
                      <a:pt x="6676" y="12825"/>
                      <a:pt x="6708" y="12809"/>
                    </a:cubicBezTo>
                    <a:cubicBezTo>
                      <a:pt x="7086" y="13130"/>
                      <a:pt x="7567" y="13466"/>
                      <a:pt x="7983" y="13537"/>
                    </a:cubicBezTo>
                    <a:cubicBezTo>
                      <a:pt x="8038" y="13546"/>
                      <a:pt x="8093" y="13552"/>
                      <a:pt x="8147" y="13552"/>
                    </a:cubicBezTo>
                    <a:cubicBezTo>
                      <a:pt x="8373" y="13552"/>
                      <a:pt x="8587" y="13470"/>
                      <a:pt x="8775" y="13312"/>
                    </a:cubicBezTo>
                    <a:cubicBezTo>
                      <a:pt x="9203" y="12951"/>
                      <a:pt x="9380" y="12281"/>
                      <a:pt x="9380" y="12003"/>
                    </a:cubicBezTo>
                    <a:cubicBezTo>
                      <a:pt x="9380" y="11724"/>
                      <a:pt x="9203" y="11054"/>
                      <a:pt x="8775" y="10694"/>
                    </a:cubicBezTo>
                    <a:cubicBezTo>
                      <a:pt x="8743" y="10666"/>
                      <a:pt x="8706" y="10639"/>
                      <a:pt x="8669" y="10614"/>
                    </a:cubicBezTo>
                    <a:cubicBezTo>
                      <a:pt x="8853" y="10475"/>
                      <a:pt x="9023" y="10321"/>
                      <a:pt x="9178" y="10153"/>
                    </a:cubicBezTo>
                    <a:close/>
                    <a:moveTo>
                      <a:pt x="10812" y="11582"/>
                    </a:moveTo>
                    <a:cubicBezTo>
                      <a:pt x="11528" y="12500"/>
                      <a:pt x="11944" y="13615"/>
                      <a:pt x="12006" y="14778"/>
                    </a:cubicBezTo>
                    <a:lnTo>
                      <a:pt x="10812" y="14778"/>
                    </a:lnTo>
                    <a:lnTo>
                      <a:pt x="10812" y="11582"/>
                    </a:lnTo>
                    <a:close/>
                    <a:moveTo>
                      <a:pt x="10211" y="1"/>
                    </a:moveTo>
                    <a:cubicBezTo>
                      <a:pt x="10164" y="1"/>
                      <a:pt x="10115" y="12"/>
                      <a:pt x="10069" y="37"/>
                    </a:cubicBezTo>
                    <a:lnTo>
                      <a:pt x="8253" y="1025"/>
                    </a:lnTo>
                    <a:lnTo>
                      <a:pt x="6451" y="37"/>
                    </a:lnTo>
                    <a:lnTo>
                      <a:pt x="6449" y="35"/>
                    </a:lnTo>
                    <a:cubicBezTo>
                      <a:pt x="6444" y="32"/>
                      <a:pt x="6438" y="31"/>
                      <a:pt x="6434" y="28"/>
                    </a:cubicBezTo>
                    <a:cubicBezTo>
                      <a:pt x="6429" y="26"/>
                      <a:pt x="6425" y="25"/>
                      <a:pt x="6421" y="22"/>
                    </a:cubicBezTo>
                    <a:lnTo>
                      <a:pt x="6409" y="18"/>
                    </a:lnTo>
                    <a:cubicBezTo>
                      <a:pt x="6403" y="16"/>
                      <a:pt x="6399" y="15"/>
                      <a:pt x="6393" y="13"/>
                    </a:cubicBezTo>
                    <a:lnTo>
                      <a:pt x="6385" y="10"/>
                    </a:lnTo>
                    <a:cubicBezTo>
                      <a:pt x="6378" y="9"/>
                      <a:pt x="6371" y="7"/>
                      <a:pt x="6364" y="6"/>
                    </a:cubicBezTo>
                    <a:lnTo>
                      <a:pt x="6359" y="6"/>
                    </a:lnTo>
                    <a:cubicBezTo>
                      <a:pt x="6350" y="4"/>
                      <a:pt x="6343" y="3"/>
                      <a:pt x="6336" y="3"/>
                    </a:cubicBezTo>
                    <a:cubicBezTo>
                      <a:pt x="6334" y="2"/>
                      <a:pt x="6333" y="2"/>
                      <a:pt x="6332" y="2"/>
                    </a:cubicBezTo>
                    <a:cubicBezTo>
                      <a:pt x="6331" y="2"/>
                      <a:pt x="6330" y="2"/>
                      <a:pt x="6328" y="3"/>
                    </a:cubicBezTo>
                    <a:lnTo>
                      <a:pt x="6278" y="3"/>
                    </a:lnTo>
                    <a:cubicBezTo>
                      <a:pt x="6273" y="3"/>
                      <a:pt x="6268" y="4"/>
                      <a:pt x="6262" y="4"/>
                    </a:cubicBezTo>
                    <a:cubicBezTo>
                      <a:pt x="6256" y="6"/>
                      <a:pt x="6254" y="6"/>
                      <a:pt x="6251" y="6"/>
                    </a:cubicBezTo>
                    <a:cubicBezTo>
                      <a:pt x="6246" y="7"/>
                      <a:pt x="6239" y="9"/>
                      <a:pt x="6233" y="10"/>
                    </a:cubicBezTo>
                    <a:cubicBezTo>
                      <a:pt x="6229" y="12"/>
                      <a:pt x="6226" y="12"/>
                      <a:pt x="6221" y="13"/>
                    </a:cubicBezTo>
                    <a:cubicBezTo>
                      <a:pt x="6218" y="15"/>
                      <a:pt x="6213" y="16"/>
                      <a:pt x="6208" y="18"/>
                    </a:cubicBezTo>
                    <a:lnTo>
                      <a:pt x="6193" y="24"/>
                    </a:lnTo>
                    <a:cubicBezTo>
                      <a:pt x="6189" y="25"/>
                      <a:pt x="6186" y="26"/>
                      <a:pt x="6182" y="29"/>
                    </a:cubicBezTo>
                    <a:cubicBezTo>
                      <a:pt x="6179" y="31"/>
                      <a:pt x="6171" y="34"/>
                      <a:pt x="6166" y="37"/>
                    </a:cubicBezTo>
                    <a:cubicBezTo>
                      <a:pt x="6166" y="37"/>
                      <a:pt x="6164" y="37"/>
                      <a:pt x="6163" y="38"/>
                    </a:cubicBezTo>
                    <a:lnTo>
                      <a:pt x="4363" y="1026"/>
                    </a:lnTo>
                    <a:lnTo>
                      <a:pt x="2546" y="38"/>
                    </a:lnTo>
                    <a:cubicBezTo>
                      <a:pt x="2499" y="12"/>
                      <a:pt x="2450" y="1"/>
                      <a:pt x="2402" y="1"/>
                    </a:cubicBezTo>
                    <a:cubicBezTo>
                      <a:pt x="2245" y="1"/>
                      <a:pt x="2102" y="127"/>
                      <a:pt x="2102" y="302"/>
                    </a:cubicBezTo>
                    <a:lnTo>
                      <a:pt x="2102" y="5446"/>
                    </a:lnTo>
                    <a:cubicBezTo>
                      <a:pt x="1516" y="5597"/>
                      <a:pt x="1135" y="6160"/>
                      <a:pt x="1211" y="6761"/>
                    </a:cubicBezTo>
                    <a:cubicBezTo>
                      <a:pt x="1287" y="7360"/>
                      <a:pt x="1797" y="7810"/>
                      <a:pt x="2403" y="7810"/>
                    </a:cubicBezTo>
                    <a:lnTo>
                      <a:pt x="2414" y="7810"/>
                    </a:lnTo>
                    <a:cubicBezTo>
                      <a:pt x="2464" y="8477"/>
                      <a:pt x="2689" y="9121"/>
                      <a:pt x="3061" y="9676"/>
                    </a:cubicBezTo>
                    <a:cubicBezTo>
                      <a:pt x="1164" y="10821"/>
                      <a:pt x="0" y="12860"/>
                      <a:pt x="0" y="15078"/>
                    </a:cubicBezTo>
                    <a:cubicBezTo>
                      <a:pt x="0" y="15245"/>
                      <a:pt x="135" y="15379"/>
                      <a:pt x="301" y="15379"/>
                    </a:cubicBezTo>
                    <a:lnTo>
                      <a:pt x="12315" y="15379"/>
                    </a:lnTo>
                    <a:cubicBezTo>
                      <a:pt x="12316" y="15379"/>
                      <a:pt x="12317" y="15379"/>
                      <a:pt x="12318" y="15379"/>
                    </a:cubicBezTo>
                    <a:cubicBezTo>
                      <a:pt x="12482" y="15379"/>
                      <a:pt x="12616" y="15244"/>
                      <a:pt x="12616" y="15078"/>
                    </a:cubicBezTo>
                    <a:cubicBezTo>
                      <a:pt x="12616" y="12860"/>
                      <a:pt x="11450" y="10821"/>
                      <a:pt x="9553" y="9676"/>
                    </a:cubicBezTo>
                    <a:cubicBezTo>
                      <a:pt x="9926" y="9121"/>
                      <a:pt x="10148" y="8477"/>
                      <a:pt x="10200" y="7809"/>
                    </a:cubicBezTo>
                    <a:lnTo>
                      <a:pt x="10211" y="7809"/>
                    </a:lnTo>
                    <a:cubicBezTo>
                      <a:pt x="10815" y="7809"/>
                      <a:pt x="11327" y="7359"/>
                      <a:pt x="11403" y="6759"/>
                    </a:cubicBezTo>
                    <a:cubicBezTo>
                      <a:pt x="11479" y="6160"/>
                      <a:pt x="11097" y="5597"/>
                      <a:pt x="10512" y="5444"/>
                    </a:cubicBezTo>
                    <a:lnTo>
                      <a:pt x="10512" y="301"/>
                    </a:lnTo>
                    <a:cubicBezTo>
                      <a:pt x="10511" y="126"/>
                      <a:pt x="10368" y="1"/>
                      <a:pt x="1021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9" name="Google Shape;9459;p47"/>
              <p:cNvSpPr/>
              <p:nvPr/>
            </p:nvSpPr>
            <p:spPr>
              <a:xfrm>
                <a:off x="8196179" y="3027781"/>
                <a:ext cx="16224" cy="1644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610" extrusionOk="0">
                    <a:moveTo>
                      <a:pt x="301" y="1"/>
                    </a:moveTo>
                    <a:cubicBezTo>
                      <a:pt x="139" y="1"/>
                      <a:pt x="5" y="131"/>
                      <a:pt x="1" y="294"/>
                    </a:cubicBezTo>
                    <a:lnTo>
                      <a:pt x="1" y="309"/>
                    </a:lnTo>
                    <a:cubicBezTo>
                      <a:pt x="1" y="474"/>
                      <a:pt x="136" y="609"/>
                      <a:pt x="301" y="609"/>
                    </a:cubicBezTo>
                    <a:cubicBezTo>
                      <a:pt x="467" y="609"/>
                      <a:pt x="602" y="474"/>
                      <a:pt x="602" y="309"/>
                    </a:cubicBezTo>
                    <a:lnTo>
                      <a:pt x="602" y="294"/>
                    </a:lnTo>
                    <a:cubicBezTo>
                      <a:pt x="597" y="131"/>
                      <a:pt x="464" y="1"/>
                      <a:pt x="30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9460" name="Google Shape;9460;p4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667150" y="3187350"/>
            <a:ext cx="2867256" cy="191242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65" name="Google Shape;9465;p48"/>
          <p:cNvGrpSpPr/>
          <p:nvPr/>
        </p:nvGrpSpPr>
        <p:grpSpPr>
          <a:xfrm>
            <a:off x="1481685" y="535003"/>
            <a:ext cx="6266421" cy="3376509"/>
            <a:chOff x="3315716" y="3060255"/>
            <a:chExt cx="1545623" cy="863403"/>
          </a:xfrm>
        </p:grpSpPr>
        <p:grpSp>
          <p:nvGrpSpPr>
            <p:cNvPr id="9466" name="Google Shape;9466;p48"/>
            <p:cNvGrpSpPr/>
            <p:nvPr/>
          </p:nvGrpSpPr>
          <p:grpSpPr>
            <a:xfrm>
              <a:off x="3315860" y="3060255"/>
              <a:ext cx="1545479" cy="139502"/>
              <a:chOff x="3315860" y="3060255"/>
              <a:chExt cx="1545479" cy="139502"/>
            </a:xfrm>
          </p:grpSpPr>
          <p:sp>
            <p:nvSpPr>
              <p:cNvPr id="9467" name="Google Shape;9467;p48"/>
              <p:cNvSpPr/>
              <p:nvPr/>
            </p:nvSpPr>
            <p:spPr>
              <a:xfrm>
                <a:off x="3315860" y="3060257"/>
                <a:ext cx="441300" cy="139500"/>
              </a:xfrm>
              <a:prstGeom prst="flowChartAlternateProcess">
                <a:avLst/>
              </a:prstGeom>
              <a:solidFill>
                <a:schemeClr val="lt1"/>
              </a:solidFill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900" b="1">
                    <a:latin typeface="Neucha"/>
                    <a:ea typeface="Neucha"/>
                    <a:cs typeface="Neucha"/>
                    <a:sym typeface="Neucha"/>
                  </a:rPr>
                  <a:t>Assicurazioni e rischi</a:t>
                </a:r>
                <a:endParaRPr sz="1900" b="1">
                  <a:latin typeface="Neucha"/>
                  <a:ea typeface="Neucha"/>
                  <a:cs typeface="Neucha"/>
                  <a:sym typeface="Neucha"/>
                </a:endParaRPr>
              </a:p>
            </p:txBody>
          </p:sp>
          <p:sp>
            <p:nvSpPr>
              <p:cNvPr id="9468" name="Google Shape;9468;p48"/>
              <p:cNvSpPr/>
              <p:nvPr/>
            </p:nvSpPr>
            <p:spPr>
              <a:xfrm>
                <a:off x="3867949" y="3060257"/>
                <a:ext cx="441300" cy="139500"/>
              </a:xfrm>
              <a:prstGeom prst="flowChartAlternateProcess">
                <a:avLst/>
              </a:prstGeom>
              <a:solidFill>
                <a:schemeClr val="lt1"/>
              </a:solidFill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hlink"/>
                  </a:buClr>
                  <a:buSzPts val="1100"/>
                  <a:buFont typeface="Arial"/>
                  <a:buNone/>
                </a:pPr>
                <a:r>
                  <a:rPr lang="en" sz="2300" b="1">
                    <a:solidFill>
                      <a:schemeClr val="hlink"/>
                    </a:solidFill>
                    <a:latin typeface="Neucha"/>
                    <a:ea typeface="Neucha"/>
                    <a:cs typeface="Neucha"/>
                    <a:sym typeface="Neucha"/>
                  </a:rPr>
                  <a:t>prevenzioni</a:t>
                </a:r>
                <a:endParaRPr sz="1200"/>
              </a:p>
            </p:txBody>
          </p:sp>
          <p:sp>
            <p:nvSpPr>
              <p:cNvPr id="9469" name="Google Shape;9469;p48"/>
              <p:cNvSpPr/>
              <p:nvPr/>
            </p:nvSpPr>
            <p:spPr>
              <a:xfrm>
                <a:off x="4420039" y="3060255"/>
                <a:ext cx="441300" cy="139500"/>
              </a:xfrm>
              <a:prstGeom prst="flowChartAlternateProcess">
                <a:avLst/>
              </a:prstGeom>
              <a:solidFill>
                <a:schemeClr val="lt1"/>
              </a:solidFill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hlink"/>
                  </a:buClr>
                  <a:buSzPts val="1100"/>
                  <a:buFont typeface="Arial"/>
                  <a:buNone/>
                </a:pPr>
                <a:r>
                  <a:rPr lang="en" sz="1900" b="1">
                    <a:solidFill>
                      <a:schemeClr val="hlink"/>
                    </a:solidFill>
                    <a:latin typeface="Neucha"/>
                    <a:ea typeface="Neucha"/>
                    <a:cs typeface="Neucha"/>
                    <a:sym typeface="Neucha"/>
                  </a:rPr>
                  <a:t>Servizi assicurativi</a:t>
                </a:r>
                <a:endParaRPr sz="800"/>
              </a:p>
            </p:txBody>
          </p:sp>
        </p:grpSp>
        <p:grpSp>
          <p:nvGrpSpPr>
            <p:cNvPr id="9470" name="Google Shape;9470;p48"/>
            <p:cNvGrpSpPr/>
            <p:nvPr/>
          </p:nvGrpSpPr>
          <p:grpSpPr>
            <a:xfrm>
              <a:off x="3315859" y="3339259"/>
              <a:ext cx="993392" cy="139500"/>
              <a:chOff x="3315859" y="3339259"/>
              <a:chExt cx="993392" cy="139500"/>
            </a:xfrm>
          </p:grpSpPr>
          <p:sp>
            <p:nvSpPr>
              <p:cNvPr id="9471" name="Google Shape;9471;p48"/>
              <p:cNvSpPr/>
              <p:nvPr/>
            </p:nvSpPr>
            <p:spPr>
              <a:xfrm>
                <a:off x="3315859" y="3339259"/>
                <a:ext cx="441300" cy="139500"/>
              </a:xfrm>
              <a:prstGeom prst="flowChartAlternateProcess">
                <a:avLst/>
              </a:pr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hlink"/>
                  </a:buClr>
                  <a:buSzPts val="1100"/>
                  <a:buFont typeface="Arial"/>
                  <a:buNone/>
                </a:pPr>
                <a:r>
                  <a:rPr lang="en" sz="1600" b="1">
                    <a:solidFill>
                      <a:schemeClr val="lt1"/>
                    </a:solidFill>
                    <a:latin typeface="Bebas Neue"/>
                    <a:ea typeface="Bebas Neue"/>
                    <a:cs typeface="Bebas Neue"/>
                    <a:sym typeface="Bebas Neue"/>
                  </a:rPr>
                  <a:t>              </a:t>
                </a:r>
                <a:r>
                  <a:rPr lang="en" sz="1700" b="1">
                    <a:solidFill>
                      <a:schemeClr val="lt1"/>
                    </a:solidFill>
                    <a:latin typeface="Neucha"/>
                    <a:ea typeface="Neucha"/>
                    <a:cs typeface="Neucha"/>
                    <a:sym typeface="Neucha"/>
                  </a:rPr>
                  <a:t>RAPINA</a:t>
                </a:r>
                <a:endParaRPr sz="1700" b="1">
                  <a:solidFill>
                    <a:schemeClr val="lt1"/>
                  </a:solidFill>
                  <a:latin typeface="Neucha"/>
                  <a:ea typeface="Neucha"/>
                  <a:cs typeface="Neucha"/>
                  <a:sym typeface="Neucha"/>
                </a:endParaRPr>
              </a:p>
            </p:txBody>
          </p:sp>
          <p:sp>
            <p:nvSpPr>
              <p:cNvPr id="9472" name="Google Shape;9472;p48"/>
              <p:cNvSpPr/>
              <p:nvPr/>
            </p:nvSpPr>
            <p:spPr>
              <a:xfrm>
                <a:off x="3867951" y="3339259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900">
                    <a:latin typeface="Comfortaa"/>
                    <a:ea typeface="Comfortaa"/>
                    <a:cs typeface="Comfortaa"/>
                    <a:sym typeface="Comfortaa"/>
                  </a:rPr>
                  <a:t>Utilizzare antifurto installare telecamere e chiudere sempre porte e finestre</a:t>
                </a:r>
                <a:endParaRPr sz="900">
                  <a:latin typeface="Comfortaa"/>
                  <a:ea typeface="Comfortaa"/>
                  <a:cs typeface="Comfortaa"/>
                  <a:sym typeface="Comfortaa"/>
                </a:endParaRPr>
              </a:p>
            </p:txBody>
          </p:sp>
        </p:grpSp>
        <p:grpSp>
          <p:nvGrpSpPr>
            <p:cNvPr id="9473" name="Google Shape;9473;p48"/>
            <p:cNvGrpSpPr/>
            <p:nvPr/>
          </p:nvGrpSpPr>
          <p:grpSpPr>
            <a:xfrm>
              <a:off x="3315859" y="3478757"/>
              <a:ext cx="993389" cy="444901"/>
              <a:chOff x="3315859" y="3478757"/>
              <a:chExt cx="993389" cy="444901"/>
            </a:xfrm>
          </p:grpSpPr>
          <p:sp>
            <p:nvSpPr>
              <p:cNvPr id="9474" name="Google Shape;9474;p48"/>
              <p:cNvSpPr/>
              <p:nvPr/>
            </p:nvSpPr>
            <p:spPr>
              <a:xfrm>
                <a:off x="3315859" y="3478757"/>
                <a:ext cx="441300" cy="139500"/>
              </a:xfrm>
              <a:prstGeom prst="flowChartAlternateProcess">
                <a:avLst/>
              </a:pr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hlink"/>
                  </a:buClr>
                  <a:buSzPts val="1100"/>
                  <a:buFont typeface="Arial"/>
                  <a:buNone/>
                </a:pPr>
                <a:r>
                  <a:rPr lang="en" sz="1700" b="1">
                    <a:solidFill>
                      <a:schemeClr val="lt1"/>
                    </a:solidFill>
                    <a:latin typeface="Neucha"/>
                    <a:ea typeface="Neucha"/>
                    <a:cs typeface="Neucha"/>
                    <a:sym typeface="Neucha"/>
                  </a:rPr>
                  <a:t>INTOSSICAZIONE</a:t>
                </a:r>
                <a:endParaRPr sz="1700" b="1">
                  <a:solidFill>
                    <a:schemeClr val="lt1"/>
                  </a:solidFill>
                  <a:latin typeface="Neucha"/>
                  <a:ea typeface="Neucha"/>
                  <a:cs typeface="Neucha"/>
                  <a:sym typeface="Neucha"/>
                </a:endParaRPr>
              </a:p>
            </p:txBody>
          </p:sp>
          <p:sp>
            <p:nvSpPr>
              <p:cNvPr id="9475" name="Google Shape;9475;p48"/>
              <p:cNvSpPr/>
              <p:nvPr/>
            </p:nvSpPr>
            <p:spPr>
              <a:xfrm>
                <a:off x="3867948" y="347875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100">
                    <a:solidFill>
                      <a:schemeClr val="hlink"/>
                    </a:solidFill>
                    <a:latin typeface="Comfortaa"/>
                    <a:ea typeface="Comfortaa"/>
                    <a:cs typeface="Comfortaa"/>
                    <a:sym typeface="Comfortaa"/>
                  </a:rPr>
                  <a:t>Utilizzare cibo fresco prima di 2 gg di conservazione</a:t>
                </a:r>
                <a:endParaRPr sz="1500">
                  <a:latin typeface="Lato"/>
                  <a:ea typeface="Lato"/>
                  <a:cs typeface="Lato"/>
                  <a:sym typeface="Lato"/>
                </a:endParaRPr>
              </a:p>
            </p:txBody>
          </p:sp>
          <p:sp>
            <p:nvSpPr>
              <p:cNvPr id="9476" name="Google Shape;9476;p48"/>
              <p:cNvSpPr/>
              <p:nvPr/>
            </p:nvSpPr>
            <p:spPr>
              <a:xfrm>
                <a:off x="3867877" y="3757758"/>
                <a:ext cx="441300" cy="1659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100">
                    <a:solidFill>
                      <a:schemeClr val="hlink"/>
                    </a:solidFill>
                    <a:latin typeface="Comfortaa"/>
                    <a:ea typeface="Comfortaa"/>
                    <a:cs typeface="Comfortaa"/>
                    <a:sym typeface="Comfortaa"/>
                  </a:rPr>
                  <a:t>Controllare gli accessi e cambiare pw periodicamente</a:t>
                </a:r>
                <a:endParaRPr sz="1500">
                  <a:latin typeface="Lato"/>
                  <a:ea typeface="Lato"/>
                  <a:cs typeface="Lato"/>
                  <a:sym typeface="Lato"/>
                </a:endParaRPr>
              </a:p>
            </p:txBody>
          </p:sp>
        </p:grpSp>
        <p:grpSp>
          <p:nvGrpSpPr>
            <p:cNvPr id="9477" name="Google Shape;9477;p48"/>
            <p:cNvGrpSpPr/>
            <p:nvPr/>
          </p:nvGrpSpPr>
          <p:grpSpPr>
            <a:xfrm>
              <a:off x="3315716" y="3618260"/>
              <a:ext cx="993605" cy="139538"/>
              <a:chOff x="3247142" y="3705098"/>
              <a:chExt cx="1109430" cy="152401"/>
            </a:xfrm>
          </p:grpSpPr>
          <p:sp>
            <p:nvSpPr>
              <p:cNvPr id="9478" name="Google Shape;9478;p48"/>
              <p:cNvSpPr/>
              <p:nvPr/>
            </p:nvSpPr>
            <p:spPr>
              <a:xfrm>
                <a:off x="3247142" y="3705098"/>
                <a:ext cx="492900" cy="152400"/>
              </a:xfrm>
              <a:prstGeom prst="flowChartAlternateProcess">
                <a:avLst/>
              </a:pr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hlink"/>
                  </a:buClr>
                  <a:buSzPts val="1100"/>
                  <a:buFont typeface="Arial"/>
                  <a:buNone/>
                </a:pPr>
                <a:r>
                  <a:rPr lang="en" sz="1500" b="1">
                    <a:solidFill>
                      <a:schemeClr val="lt1"/>
                    </a:solidFill>
                    <a:latin typeface="Neucha"/>
                    <a:ea typeface="Neucha"/>
                    <a:cs typeface="Neucha"/>
                    <a:sym typeface="Neucha"/>
                  </a:rPr>
                  <a:t>DANNI AL PERSONALE/A TERZI</a:t>
                </a:r>
                <a:endParaRPr sz="1500" b="1">
                  <a:solidFill>
                    <a:schemeClr val="lt1"/>
                  </a:solidFill>
                  <a:latin typeface="Neucha"/>
                  <a:ea typeface="Neucha"/>
                  <a:cs typeface="Neucha"/>
                  <a:sym typeface="Neucha"/>
                </a:endParaRPr>
              </a:p>
            </p:txBody>
          </p:sp>
          <p:sp>
            <p:nvSpPr>
              <p:cNvPr id="9479" name="Google Shape;9479;p48"/>
              <p:cNvSpPr/>
              <p:nvPr/>
            </p:nvSpPr>
            <p:spPr>
              <a:xfrm>
                <a:off x="3863671" y="3705099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100">
                    <a:solidFill>
                      <a:schemeClr val="hlink"/>
                    </a:solidFill>
                    <a:latin typeface="Comfortaa"/>
                    <a:ea typeface="Comfortaa"/>
                    <a:cs typeface="Comfortaa"/>
                    <a:sym typeface="Comfortaa"/>
                  </a:rPr>
                  <a:t>Controllare periodicamente le attrezzature</a:t>
                </a:r>
                <a:endParaRPr sz="1500">
                  <a:latin typeface="Lato"/>
                  <a:ea typeface="Lato"/>
                  <a:cs typeface="Lato"/>
                  <a:sym typeface="Lato"/>
                </a:endParaRPr>
              </a:p>
            </p:txBody>
          </p:sp>
        </p:grpSp>
        <p:grpSp>
          <p:nvGrpSpPr>
            <p:cNvPr id="9480" name="Google Shape;9480;p48"/>
            <p:cNvGrpSpPr/>
            <p:nvPr/>
          </p:nvGrpSpPr>
          <p:grpSpPr>
            <a:xfrm>
              <a:off x="3315859" y="3199755"/>
              <a:ext cx="993392" cy="139503"/>
              <a:chOff x="3315859" y="3199755"/>
              <a:chExt cx="993392" cy="139503"/>
            </a:xfrm>
          </p:grpSpPr>
          <p:sp>
            <p:nvSpPr>
              <p:cNvPr id="9481" name="Google Shape;9481;p48"/>
              <p:cNvSpPr/>
              <p:nvPr/>
            </p:nvSpPr>
            <p:spPr>
              <a:xfrm>
                <a:off x="3315859" y="3199755"/>
                <a:ext cx="441300" cy="139500"/>
              </a:xfrm>
              <a:prstGeom prst="flowChartAlternateProcess">
                <a:avLst/>
              </a:pr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hlink"/>
                  </a:buClr>
                  <a:buSzPts val="1100"/>
                  <a:buFont typeface="Arial"/>
                  <a:buNone/>
                </a:pPr>
                <a:r>
                  <a:rPr lang="en" sz="1600" b="1">
                    <a:solidFill>
                      <a:schemeClr val="lt1"/>
                    </a:solidFill>
                    <a:latin typeface="Neucha"/>
                    <a:ea typeface="Neucha"/>
                    <a:cs typeface="Neucha"/>
                    <a:sym typeface="Neucha"/>
                  </a:rPr>
                  <a:t>RIPRISTINO REPUTAZIONALE</a:t>
                </a:r>
                <a:endParaRPr sz="1600" b="1">
                  <a:solidFill>
                    <a:schemeClr val="lt1"/>
                  </a:solidFill>
                  <a:latin typeface="Neucha"/>
                  <a:ea typeface="Neucha"/>
                  <a:cs typeface="Neucha"/>
                  <a:sym typeface="Neucha"/>
                </a:endParaRPr>
              </a:p>
            </p:txBody>
          </p:sp>
          <p:sp>
            <p:nvSpPr>
              <p:cNvPr id="9482" name="Google Shape;9482;p48"/>
              <p:cNvSpPr/>
              <p:nvPr/>
            </p:nvSpPr>
            <p:spPr>
              <a:xfrm>
                <a:off x="3867951" y="319975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latin typeface="Comfortaa"/>
                    <a:ea typeface="Comfortaa"/>
                    <a:cs typeface="Comfortaa"/>
                    <a:sym typeface="Comfortaa"/>
                  </a:rPr>
                  <a:t>Essere meticolosi e attenti</a:t>
                </a:r>
                <a:endParaRPr sz="1200">
                  <a:latin typeface="Comfortaa"/>
                  <a:ea typeface="Comfortaa"/>
                  <a:cs typeface="Comfortaa"/>
                  <a:sym typeface="Comfortaa"/>
                </a:endParaRPr>
              </a:p>
            </p:txBody>
          </p:sp>
        </p:grpSp>
      </p:grpSp>
      <p:grpSp>
        <p:nvGrpSpPr>
          <p:cNvPr id="9483" name="Google Shape;9483;p48"/>
          <p:cNvGrpSpPr/>
          <p:nvPr/>
        </p:nvGrpSpPr>
        <p:grpSpPr>
          <a:xfrm>
            <a:off x="8185811" y="2868504"/>
            <a:ext cx="1329513" cy="1224253"/>
            <a:chOff x="3032150" y="3903500"/>
            <a:chExt cx="1707350" cy="1572175"/>
          </a:xfrm>
        </p:grpSpPr>
        <p:sp>
          <p:nvSpPr>
            <p:cNvPr id="9484" name="Google Shape;9484;p48"/>
            <p:cNvSpPr/>
            <p:nvPr/>
          </p:nvSpPr>
          <p:spPr>
            <a:xfrm>
              <a:off x="3032150" y="3903500"/>
              <a:ext cx="1707350" cy="1572175"/>
            </a:xfrm>
            <a:custGeom>
              <a:avLst/>
              <a:gdLst/>
              <a:ahLst/>
              <a:cxnLst/>
              <a:rect l="l" t="t" r="r" b="b"/>
              <a:pathLst>
                <a:path w="68294" h="62887" extrusionOk="0">
                  <a:moveTo>
                    <a:pt x="33158" y="0"/>
                  </a:moveTo>
                  <a:cubicBezTo>
                    <a:pt x="33100" y="0"/>
                    <a:pt x="33042" y="1"/>
                    <a:pt x="32979" y="4"/>
                  </a:cubicBezTo>
                  <a:cubicBezTo>
                    <a:pt x="32788" y="12"/>
                    <a:pt x="32598" y="34"/>
                    <a:pt x="32410" y="67"/>
                  </a:cubicBezTo>
                  <a:cubicBezTo>
                    <a:pt x="32325" y="77"/>
                    <a:pt x="32242" y="91"/>
                    <a:pt x="32161" y="108"/>
                  </a:cubicBezTo>
                  <a:cubicBezTo>
                    <a:pt x="30946" y="379"/>
                    <a:pt x="29887" y="1116"/>
                    <a:pt x="29209" y="2159"/>
                  </a:cubicBezTo>
                  <a:cubicBezTo>
                    <a:pt x="29162" y="2157"/>
                    <a:pt x="29115" y="2156"/>
                    <a:pt x="29065" y="2154"/>
                  </a:cubicBezTo>
                  <a:cubicBezTo>
                    <a:pt x="29014" y="2154"/>
                    <a:pt x="28965" y="2153"/>
                    <a:pt x="28915" y="2153"/>
                  </a:cubicBezTo>
                  <a:cubicBezTo>
                    <a:pt x="28865" y="2153"/>
                    <a:pt x="28815" y="2154"/>
                    <a:pt x="28765" y="2156"/>
                  </a:cubicBezTo>
                  <a:cubicBezTo>
                    <a:pt x="28572" y="2166"/>
                    <a:pt x="28381" y="2186"/>
                    <a:pt x="28192" y="2219"/>
                  </a:cubicBezTo>
                  <a:cubicBezTo>
                    <a:pt x="28109" y="2230"/>
                    <a:pt x="28024" y="2243"/>
                    <a:pt x="27943" y="2262"/>
                  </a:cubicBezTo>
                  <a:cubicBezTo>
                    <a:pt x="26572" y="2565"/>
                    <a:pt x="25406" y="3464"/>
                    <a:pt x="24761" y="4712"/>
                  </a:cubicBezTo>
                  <a:cubicBezTo>
                    <a:pt x="24756" y="4712"/>
                    <a:pt x="24751" y="4712"/>
                    <a:pt x="24746" y="4712"/>
                  </a:cubicBezTo>
                  <a:cubicBezTo>
                    <a:pt x="24307" y="4712"/>
                    <a:pt x="23869" y="4773"/>
                    <a:pt x="23447" y="4895"/>
                  </a:cubicBezTo>
                  <a:cubicBezTo>
                    <a:pt x="22312" y="5220"/>
                    <a:pt x="21354" y="5959"/>
                    <a:pt x="20738" y="6928"/>
                  </a:cubicBezTo>
                  <a:cubicBezTo>
                    <a:pt x="20446" y="6965"/>
                    <a:pt x="20158" y="7028"/>
                    <a:pt x="19878" y="7116"/>
                  </a:cubicBezTo>
                  <a:lnTo>
                    <a:pt x="19822" y="7133"/>
                  </a:lnTo>
                  <a:cubicBezTo>
                    <a:pt x="19414" y="7267"/>
                    <a:pt x="19026" y="7457"/>
                    <a:pt x="18669" y="7696"/>
                  </a:cubicBezTo>
                  <a:lnTo>
                    <a:pt x="18570" y="7763"/>
                  </a:lnTo>
                  <a:cubicBezTo>
                    <a:pt x="18512" y="7803"/>
                    <a:pt x="18456" y="7846"/>
                    <a:pt x="18398" y="7889"/>
                  </a:cubicBezTo>
                  <a:cubicBezTo>
                    <a:pt x="17649" y="8017"/>
                    <a:pt x="16914" y="8163"/>
                    <a:pt x="16205" y="8326"/>
                  </a:cubicBezTo>
                  <a:cubicBezTo>
                    <a:pt x="16103" y="8336"/>
                    <a:pt x="16000" y="8351"/>
                    <a:pt x="15896" y="8368"/>
                  </a:cubicBezTo>
                  <a:cubicBezTo>
                    <a:pt x="15815" y="8378"/>
                    <a:pt x="15735" y="8391"/>
                    <a:pt x="15645" y="8409"/>
                  </a:cubicBezTo>
                  <a:cubicBezTo>
                    <a:pt x="15373" y="8472"/>
                    <a:pt x="15105" y="8558"/>
                    <a:pt x="14847" y="8669"/>
                  </a:cubicBezTo>
                  <a:cubicBezTo>
                    <a:pt x="10244" y="9934"/>
                    <a:pt x="7079" y="11914"/>
                    <a:pt x="6143" y="13323"/>
                  </a:cubicBezTo>
                  <a:lnTo>
                    <a:pt x="6141" y="13322"/>
                  </a:lnTo>
                  <a:cubicBezTo>
                    <a:pt x="5966" y="13580"/>
                    <a:pt x="5830" y="13862"/>
                    <a:pt x="5737" y="14159"/>
                  </a:cubicBezTo>
                  <a:cubicBezTo>
                    <a:pt x="5406" y="15012"/>
                    <a:pt x="5294" y="16330"/>
                    <a:pt x="5262" y="16815"/>
                  </a:cubicBezTo>
                  <a:cubicBezTo>
                    <a:pt x="3835" y="24340"/>
                    <a:pt x="83" y="47100"/>
                    <a:pt x="45" y="47330"/>
                  </a:cubicBezTo>
                  <a:lnTo>
                    <a:pt x="0" y="47598"/>
                  </a:lnTo>
                  <a:lnTo>
                    <a:pt x="29" y="47869"/>
                  </a:lnTo>
                  <a:cubicBezTo>
                    <a:pt x="188" y="49398"/>
                    <a:pt x="2166" y="56919"/>
                    <a:pt x="25330" y="60952"/>
                  </a:cubicBezTo>
                  <a:cubicBezTo>
                    <a:pt x="26434" y="61144"/>
                    <a:pt x="27589" y="61328"/>
                    <a:pt x="28794" y="61504"/>
                  </a:cubicBezTo>
                  <a:cubicBezTo>
                    <a:pt x="35115" y="62425"/>
                    <a:pt x="40701" y="62887"/>
                    <a:pt x="45505" y="62887"/>
                  </a:cubicBezTo>
                  <a:cubicBezTo>
                    <a:pt x="49132" y="62887"/>
                    <a:pt x="52314" y="62624"/>
                    <a:pt x="55032" y="62097"/>
                  </a:cubicBezTo>
                  <a:cubicBezTo>
                    <a:pt x="60002" y="61134"/>
                    <a:pt x="61721" y="59560"/>
                    <a:pt x="62014" y="59254"/>
                  </a:cubicBezTo>
                  <a:lnTo>
                    <a:pt x="62434" y="58818"/>
                  </a:lnTo>
                  <a:lnTo>
                    <a:pt x="62546" y="58222"/>
                  </a:lnTo>
                  <a:cubicBezTo>
                    <a:pt x="62724" y="57279"/>
                    <a:pt x="66911" y="35044"/>
                    <a:pt x="67940" y="28017"/>
                  </a:cubicBezTo>
                  <a:cubicBezTo>
                    <a:pt x="67940" y="28017"/>
                    <a:pt x="68043" y="27340"/>
                    <a:pt x="68128" y="26727"/>
                  </a:cubicBezTo>
                  <a:cubicBezTo>
                    <a:pt x="68246" y="26351"/>
                    <a:pt x="68294" y="25955"/>
                    <a:pt x="68269" y="25561"/>
                  </a:cubicBezTo>
                  <a:cubicBezTo>
                    <a:pt x="68264" y="25471"/>
                    <a:pt x="68254" y="25381"/>
                    <a:pt x="68238" y="25289"/>
                  </a:cubicBezTo>
                  <a:lnTo>
                    <a:pt x="68228" y="24839"/>
                  </a:lnTo>
                  <a:lnTo>
                    <a:pt x="68049" y="24584"/>
                  </a:lnTo>
                  <a:cubicBezTo>
                    <a:pt x="67533" y="23164"/>
                    <a:pt x="65430" y="20011"/>
                    <a:pt x="60522" y="16671"/>
                  </a:cubicBezTo>
                  <a:cubicBezTo>
                    <a:pt x="60411" y="16441"/>
                    <a:pt x="60282" y="16220"/>
                    <a:pt x="60135" y="16011"/>
                  </a:cubicBezTo>
                  <a:cubicBezTo>
                    <a:pt x="60087" y="15942"/>
                    <a:pt x="60036" y="15875"/>
                    <a:pt x="59983" y="15809"/>
                  </a:cubicBezTo>
                  <a:cubicBezTo>
                    <a:pt x="60006" y="15604"/>
                    <a:pt x="60014" y="15398"/>
                    <a:pt x="60012" y="15193"/>
                  </a:cubicBezTo>
                  <a:cubicBezTo>
                    <a:pt x="60000" y="14568"/>
                    <a:pt x="59865" y="13952"/>
                    <a:pt x="59615" y="13379"/>
                  </a:cubicBezTo>
                  <a:cubicBezTo>
                    <a:pt x="59486" y="13084"/>
                    <a:pt x="59327" y="12803"/>
                    <a:pt x="59142" y="12541"/>
                  </a:cubicBezTo>
                  <a:cubicBezTo>
                    <a:pt x="58974" y="12303"/>
                    <a:pt x="58784" y="12081"/>
                    <a:pt x="58575" y="11878"/>
                  </a:cubicBezTo>
                  <a:cubicBezTo>
                    <a:pt x="58519" y="11823"/>
                    <a:pt x="58460" y="11772"/>
                    <a:pt x="58383" y="11704"/>
                  </a:cubicBezTo>
                  <a:cubicBezTo>
                    <a:pt x="58305" y="11638"/>
                    <a:pt x="58226" y="11573"/>
                    <a:pt x="58143" y="11508"/>
                  </a:cubicBezTo>
                  <a:cubicBezTo>
                    <a:pt x="57913" y="10765"/>
                    <a:pt x="57497" y="10090"/>
                    <a:pt x="56937" y="9550"/>
                  </a:cubicBezTo>
                  <a:cubicBezTo>
                    <a:pt x="56878" y="9494"/>
                    <a:pt x="56818" y="9439"/>
                    <a:pt x="56746" y="9378"/>
                  </a:cubicBezTo>
                  <a:cubicBezTo>
                    <a:pt x="56590" y="9240"/>
                    <a:pt x="56426" y="9114"/>
                    <a:pt x="56254" y="8998"/>
                  </a:cubicBezTo>
                  <a:cubicBezTo>
                    <a:pt x="56182" y="8949"/>
                    <a:pt x="56110" y="8902"/>
                    <a:pt x="56037" y="8859"/>
                  </a:cubicBezTo>
                  <a:cubicBezTo>
                    <a:pt x="55847" y="8746"/>
                    <a:pt x="55649" y="8647"/>
                    <a:pt x="55446" y="8561"/>
                  </a:cubicBezTo>
                  <a:lnTo>
                    <a:pt x="55285" y="8494"/>
                  </a:lnTo>
                  <a:cubicBezTo>
                    <a:pt x="55033" y="8401"/>
                    <a:pt x="54775" y="8329"/>
                    <a:pt x="54512" y="8279"/>
                  </a:cubicBezTo>
                  <a:cubicBezTo>
                    <a:pt x="54428" y="8263"/>
                    <a:pt x="54344" y="8250"/>
                    <a:pt x="54229" y="8236"/>
                  </a:cubicBezTo>
                  <a:cubicBezTo>
                    <a:pt x="54108" y="8220"/>
                    <a:pt x="53987" y="8209"/>
                    <a:pt x="53868" y="8202"/>
                  </a:cubicBezTo>
                  <a:cubicBezTo>
                    <a:pt x="53808" y="8103"/>
                    <a:pt x="53746" y="8005"/>
                    <a:pt x="53679" y="7911"/>
                  </a:cubicBezTo>
                  <a:cubicBezTo>
                    <a:pt x="53510" y="7673"/>
                    <a:pt x="53320" y="7451"/>
                    <a:pt x="53110" y="7247"/>
                  </a:cubicBezTo>
                  <a:cubicBezTo>
                    <a:pt x="53052" y="7190"/>
                    <a:pt x="52991" y="7137"/>
                    <a:pt x="52920" y="7074"/>
                  </a:cubicBezTo>
                  <a:cubicBezTo>
                    <a:pt x="52759" y="6935"/>
                    <a:pt x="52592" y="6805"/>
                    <a:pt x="52416" y="6687"/>
                  </a:cubicBezTo>
                  <a:cubicBezTo>
                    <a:pt x="52348" y="6641"/>
                    <a:pt x="52279" y="6597"/>
                    <a:pt x="52211" y="6557"/>
                  </a:cubicBezTo>
                  <a:cubicBezTo>
                    <a:pt x="52022" y="6444"/>
                    <a:pt x="51825" y="6345"/>
                    <a:pt x="51622" y="6259"/>
                  </a:cubicBezTo>
                  <a:lnTo>
                    <a:pt x="51459" y="6191"/>
                  </a:lnTo>
                  <a:cubicBezTo>
                    <a:pt x="51304" y="6133"/>
                    <a:pt x="51146" y="6083"/>
                    <a:pt x="50986" y="6042"/>
                  </a:cubicBezTo>
                  <a:cubicBezTo>
                    <a:pt x="50781" y="5173"/>
                    <a:pt x="50332" y="4381"/>
                    <a:pt x="49691" y="3759"/>
                  </a:cubicBezTo>
                  <a:cubicBezTo>
                    <a:pt x="49632" y="3702"/>
                    <a:pt x="49572" y="3649"/>
                    <a:pt x="49490" y="3578"/>
                  </a:cubicBezTo>
                  <a:cubicBezTo>
                    <a:pt x="49332" y="3439"/>
                    <a:pt x="49165" y="3310"/>
                    <a:pt x="48990" y="3194"/>
                  </a:cubicBezTo>
                  <a:cubicBezTo>
                    <a:pt x="48924" y="3150"/>
                    <a:pt x="48860" y="3107"/>
                    <a:pt x="48784" y="3061"/>
                  </a:cubicBezTo>
                  <a:cubicBezTo>
                    <a:pt x="48595" y="2949"/>
                    <a:pt x="48397" y="2849"/>
                    <a:pt x="48195" y="2765"/>
                  </a:cubicBezTo>
                  <a:lnTo>
                    <a:pt x="48034" y="2697"/>
                  </a:lnTo>
                  <a:cubicBezTo>
                    <a:pt x="47785" y="2604"/>
                    <a:pt x="47530" y="2532"/>
                    <a:pt x="47269" y="2484"/>
                  </a:cubicBezTo>
                  <a:cubicBezTo>
                    <a:pt x="47178" y="2465"/>
                    <a:pt x="47086" y="2452"/>
                    <a:pt x="46981" y="2439"/>
                  </a:cubicBezTo>
                  <a:cubicBezTo>
                    <a:pt x="46801" y="2415"/>
                    <a:pt x="46618" y="2401"/>
                    <a:pt x="46436" y="2398"/>
                  </a:cubicBezTo>
                  <a:cubicBezTo>
                    <a:pt x="46391" y="2397"/>
                    <a:pt x="46346" y="2397"/>
                    <a:pt x="46301" y="2397"/>
                  </a:cubicBezTo>
                  <a:cubicBezTo>
                    <a:pt x="46245" y="2397"/>
                    <a:pt x="46188" y="2397"/>
                    <a:pt x="46128" y="2401"/>
                  </a:cubicBezTo>
                  <a:cubicBezTo>
                    <a:pt x="45937" y="2409"/>
                    <a:pt x="45747" y="2431"/>
                    <a:pt x="45559" y="2462"/>
                  </a:cubicBezTo>
                  <a:cubicBezTo>
                    <a:pt x="45477" y="2474"/>
                    <a:pt x="45397" y="2487"/>
                    <a:pt x="45308" y="2505"/>
                  </a:cubicBezTo>
                  <a:cubicBezTo>
                    <a:pt x="44989" y="2577"/>
                    <a:pt x="44676" y="2680"/>
                    <a:pt x="44378" y="2816"/>
                  </a:cubicBezTo>
                  <a:cubicBezTo>
                    <a:pt x="44377" y="2812"/>
                    <a:pt x="44374" y="2808"/>
                    <a:pt x="44371" y="2803"/>
                  </a:cubicBezTo>
                  <a:cubicBezTo>
                    <a:pt x="44202" y="2565"/>
                    <a:pt x="44012" y="2343"/>
                    <a:pt x="43801" y="2140"/>
                  </a:cubicBezTo>
                  <a:cubicBezTo>
                    <a:pt x="43745" y="2085"/>
                    <a:pt x="43688" y="2034"/>
                    <a:pt x="43613" y="1969"/>
                  </a:cubicBezTo>
                  <a:cubicBezTo>
                    <a:pt x="43453" y="1829"/>
                    <a:pt x="43284" y="1699"/>
                    <a:pt x="43108" y="1581"/>
                  </a:cubicBezTo>
                  <a:cubicBezTo>
                    <a:pt x="43040" y="1535"/>
                    <a:pt x="42973" y="1491"/>
                    <a:pt x="42900" y="1448"/>
                  </a:cubicBezTo>
                  <a:cubicBezTo>
                    <a:pt x="42714" y="1338"/>
                    <a:pt x="42520" y="1239"/>
                    <a:pt x="42321" y="1154"/>
                  </a:cubicBezTo>
                  <a:lnTo>
                    <a:pt x="42151" y="1083"/>
                  </a:lnTo>
                  <a:cubicBezTo>
                    <a:pt x="41903" y="991"/>
                    <a:pt x="41646" y="919"/>
                    <a:pt x="41387" y="871"/>
                  </a:cubicBezTo>
                  <a:cubicBezTo>
                    <a:pt x="41300" y="852"/>
                    <a:pt x="41212" y="840"/>
                    <a:pt x="41093" y="826"/>
                  </a:cubicBezTo>
                  <a:cubicBezTo>
                    <a:pt x="40914" y="802"/>
                    <a:pt x="40734" y="787"/>
                    <a:pt x="40553" y="785"/>
                  </a:cubicBezTo>
                  <a:cubicBezTo>
                    <a:pt x="40507" y="784"/>
                    <a:pt x="40461" y="783"/>
                    <a:pt x="40416" y="783"/>
                  </a:cubicBezTo>
                  <a:cubicBezTo>
                    <a:pt x="40359" y="783"/>
                    <a:pt x="40303" y="784"/>
                    <a:pt x="40248" y="787"/>
                  </a:cubicBezTo>
                  <a:cubicBezTo>
                    <a:pt x="40056" y="796"/>
                    <a:pt x="39865" y="816"/>
                    <a:pt x="39675" y="849"/>
                  </a:cubicBezTo>
                  <a:cubicBezTo>
                    <a:pt x="39595" y="859"/>
                    <a:pt x="39513" y="873"/>
                    <a:pt x="39424" y="892"/>
                  </a:cubicBezTo>
                  <a:cubicBezTo>
                    <a:pt x="38812" y="1028"/>
                    <a:pt x="38234" y="1283"/>
                    <a:pt x="37722" y="1643"/>
                  </a:cubicBezTo>
                  <a:cubicBezTo>
                    <a:pt x="37692" y="1664"/>
                    <a:pt x="37662" y="1686"/>
                    <a:pt x="37633" y="1709"/>
                  </a:cubicBezTo>
                  <a:lnTo>
                    <a:pt x="37566" y="1706"/>
                  </a:lnTo>
                  <a:cubicBezTo>
                    <a:pt x="37517" y="1705"/>
                    <a:pt x="37468" y="1705"/>
                    <a:pt x="37420" y="1705"/>
                  </a:cubicBezTo>
                  <a:cubicBezTo>
                    <a:pt x="37360" y="1705"/>
                    <a:pt x="37300" y="1706"/>
                    <a:pt x="37239" y="1709"/>
                  </a:cubicBezTo>
                  <a:cubicBezTo>
                    <a:pt x="37125" y="1713"/>
                    <a:pt x="37007" y="1723"/>
                    <a:pt x="36888" y="1739"/>
                  </a:cubicBezTo>
                  <a:cubicBezTo>
                    <a:pt x="36778" y="1607"/>
                    <a:pt x="36663" y="1482"/>
                    <a:pt x="36540" y="1363"/>
                  </a:cubicBezTo>
                  <a:cubicBezTo>
                    <a:pt x="36480" y="1303"/>
                    <a:pt x="36418" y="1247"/>
                    <a:pt x="36347" y="1187"/>
                  </a:cubicBezTo>
                  <a:cubicBezTo>
                    <a:pt x="36186" y="1045"/>
                    <a:pt x="36017" y="915"/>
                    <a:pt x="35841" y="798"/>
                  </a:cubicBezTo>
                  <a:cubicBezTo>
                    <a:pt x="35775" y="753"/>
                    <a:pt x="35709" y="710"/>
                    <a:pt x="35632" y="664"/>
                  </a:cubicBezTo>
                  <a:cubicBezTo>
                    <a:pt x="35446" y="553"/>
                    <a:pt x="35251" y="455"/>
                    <a:pt x="35052" y="371"/>
                  </a:cubicBezTo>
                  <a:lnTo>
                    <a:pt x="34884" y="300"/>
                  </a:lnTo>
                  <a:cubicBezTo>
                    <a:pt x="34636" y="207"/>
                    <a:pt x="34380" y="137"/>
                    <a:pt x="34120" y="87"/>
                  </a:cubicBezTo>
                  <a:cubicBezTo>
                    <a:pt x="34032" y="70"/>
                    <a:pt x="33944" y="58"/>
                    <a:pt x="33827" y="43"/>
                  </a:cubicBezTo>
                  <a:cubicBezTo>
                    <a:pt x="33651" y="20"/>
                    <a:pt x="33473" y="5"/>
                    <a:pt x="33295" y="2"/>
                  </a:cubicBezTo>
                  <a:cubicBezTo>
                    <a:pt x="33250" y="1"/>
                    <a:pt x="33204" y="0"/>
                    <a:pt x="33158" y="0"/>
                  </a:cubicBezTo>
                  <a:close/>
                </a:path>
              </a:pathLst>
            </a:custGeom>
            <a:solidFill>
              <a:srgbClr val="1D1E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48"/>
            <p:cNvSpPr/>
            <p:nvPr/>
          </p:nvSpPr>
          <p:spPr>
            <a:xfrm>
              <a:off x="3083400" y="4155150"/>
              <a:ext cx="1608550" cy="1269575"/>
            </a:xfrm>
            <a:custGeom>
              <a:avLst/>
              <a:gdLst/>
              <a:ahLst/>
              <a:cxnLst/>
              <a:rect l="l" t="t" r="r" b="b"/>
              <a:pathLst>
                <a:path w="64342" h="50783" extrusionOk="0">
                  <a:moveTo>
                    <a:pt x="23741" y="1"/>
                  </a:moveTo>
                  <a:cubicBezTo>
                    <a:pt x="11438" y="1"/>
                    <a:pt x="6097" y="3890"/>
                    <a:pt x="5719" y="4743"/>
                  </a:cubicBezTo>
                  <a:cubicBezTo>
                    <a:pt x="5231" y="5845"/>
                    <a:pt x="0" y="37594"/>
                    <a:pt x="0" y="37594"/>
                  </a:cubicBezTo>
                  <a:cubicBezTo>
                    <a:pt x="0" y="37594"/>
                    <a:pt x="831" y="45607"/>
                    <a:pt x="27036" y="49426"/>
                  </a:cubicBezTo>
                  <a:cubicBezTo>
                    <a:pt x="33821" y="50416"/>
                    <a:pt x="39201" y="50782"/>
                    <a:pt x="43450" y="50782"/>
                  </a:cubicBezTo>
                  <a:cubicBezTo>
                    <a:pt x="55611" y="50782"/>
                    <a:pt x="58499" y="47779"/>
                    <a:pt x="58499" y="47779"/>
                  </a:cubicBezTo>
                  <a:cubicBezTo>
                    <a:pt x="58499" y="47779"/>
                    <a:pt x="64341" y="16780"/>
                    <a:pt x="64093" y="15648"/>
                  </a:cubicBezTo>
                  <a:cubicBezTo>
                    <a:pt x="63844" y="14517"/>
                    <a:pt x="57878" y="4918"/>
                    <a:pt x="36443" y="1184"/>
                  </a:cubicBezTo>
                  <a:cubicBezTo>
                    <a:pt x="31574" y="337"/>
                    <a:pt x="27357" y="1"/>
                    <a:pt x="2374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48"/>
            <p:cNvSpPr/>
            <p:nvPr/>
          </p:nvSpPr>
          <p:spPr>
            <a:xfrm>
              <a:off x="3221975" y="4135875"/>
              <a:ext cx="1467425" cy="481450"/>
            </a:xfrm>
            <a:custGeom>
              <a:avLst/>
              <a:gdLst/>
              <a:ahLst/>
              <a:cxnLst/>
              <a:rect l="l" t="t" r="r" b="b"/>
              <a:pathLst>
                <a:path w="58697" h="19258" extrusionOk="0">
                  <a:moveTo>
                    <a:pt x="31080" y="16723"/>
                  </a:moveTo>
                  <a:lnTo>
                    <a:pt x="31080" y="16733"/>
                  </a:lnTo>
                  <a:cubicBezTo>
                    <a:pt x="31079" y="16730"/>
                    <a:pt x="31079" y="16726"/>
                    <a:pt x="31079" y="16723"/>
                  </a:cubicBezTo>
                  <a:close/>
                  <a:moveTo>
                    <a:pt x="18677" y="1"/>
                  </a:moveTo>
                  <a:cubicBezTo>
                    <a:pt x="5866" y="1"/>
                    <a:pt x="476" y="4562"/>
                    <a:pt x="234" y="5159"/>
                  </a:cubicBezTo>
                  <a:cubicBezTo>
                    <a:pt x="78" y="5392"/>
                    <a:pt x="0" y="5664"/>
                    <a:pt x="40" y="5947"/>
                  </a:cubicBezTo>
                  <a:cubicBezTo>
                    <a:pt x="128" y="6547"/>
                    <a:pt x="701" y="6972"/>
                    <a:pt x="1373" y="6972"/>
                  </a:cubicBezTo>
                  <a:cubicBezTo>
                    <a:pt x="1449" y="6972"/>
                    <a:pt x="1526" y="6966"/>
                    <a:pt x="1603" y="6955"/>
                  </a:cubicBezTo>
                  <a:cubicBezTo>
                    <a:pt x="1731" y="6935"/>
                    <a:pt x="1854" y="6899"/>
                    <a:pt x="1973" y="6849"/>
                  </a:cubicBezTo>
                  <a:lnTo>
                    <a:pt x="1973" y="6849"/>
                  </a:lnTo>
                  <a:cubicBezTo>
                    <a:pt x="1957" y="6924"/>
                    <a:pt x="1949" y="6998"/>
                    <a:pt x="1946" y="7074"/>
                  </a:cubicBezTo>
                  <a:cubicBezTo>
                    <a:pt x="1926" y="7749"/>
                    <a:pt x="2394" y="8311"/>
                    <a:pt x="2995" y="8328"/>
                  </a:cubicBezTo>
                  <a:cubicBezTo>
                    <a:pt x="3001" y="8328"/>
                    <a:pt x="3007" y="8328"/>
                    <a:pt x="3013" y="8328"/>
                  </a:cubicBezTo>
                  <a:cubicBezTo>
                    <a:pt x="3091" y="8328"/>
                    <a:pt x="3169" y="8319"/>
                    <a:pt x="3245" y="8300"/>
                  </a:cubicBezTo>
                  <a:lnTo>
                    <a:pt x="3245" y="8300"/>
                  </a:lnTo>
                  <a:cubicBezTo>
                    <a:pt x="3179" y="8845"/>
                    <a:pt x="3578" y="9379"/>
                    <a:pt x="4189" y="9528"/>
                  </a:cubicBezTo>
                  <a:cubicBezTo>
                    <a:pt x="4293" y="9554"/>
                    <a:pt x="4400" y="9567"/>
                    <a:pt x="4506" y="9567"/>
                  </a:cubicBezTo>
                  <a:cubicBezTo>
                    <a:pt x="4645" y="9567"/>
                    <a:pt x="4784" y="9545"/>
                    <a:pt x="4917" y="9501"/>
                  </a:cubicBezTo>
                  <a:cubicBezTo>
                    <a:pt x="5065" y="9895"/>
                    <a:pt x="5374" y="10246"/>
                    <a:pt x="5813" y="10447"/>
                  </a:cubicBezTo>
                  <a:cubicBezTo>
                    <a:pt x="6055" y="10558"/>
                    <a:pt x="6307" y="10611"/>
                    <a:pt x="6550" y="10611"/>
                  </a:cubicBezTo>
                  <a:cubicBezTo>
                    <a:pt x="6847" y="10611"/>
                    <a:pt x="7130" y="10533"/>
                    <a:pt x="7368" y="10389"/>
                  </a:cubicBezTo>
                  <a:cubicBezTo>
                    <a:pt x="7384" y="11030"/>
                    <a:pt x="7835" y="11551"/>
                    <a:pt x="8413" y="11568"/>
                  </a:cubicBezTo>
                  <a:cubicBezTo>
                    <a:pt x="8420" y="11569"/>
                    <a:pt x="8426" y="11569"/>
                    <a:pt x="8433" y="11569"/>
                  </a:cubicBezTo>
                  <a:cubicBezTo>
                    <a:pt x="8494" y="11569"/>
                    <a:pt x="8556" y="11563"/>
                    <a:pt x="8616" y="11553"/>
                  </a:cubicBezTo>
                  <a:cubicBezTo>
                    <a:pt x="8685" y="11995"/>
                    <a:pt x="9046" y="12389"/>
                    <a:pt x="9558" y="12514"/>
                  </a:cubicBezTo>
                  <a:cubicBezTo>
                    <a:pt x="9659" y="12538"/>
                    <a:pt x="9764" y="12550"/>
                    <a:pt x="9868" y="12550"/>
                  </a:cubicBezTo>
                  <a:cubicBezTo>
                    <a:pt x="9951" y="12550"/>
                    <a:pt x="10034" y="12542"/>
                    <a:pt x="10116" y="12527"/>
                  </a:cubicBezTo>
                  <a:cubicBezTo>
                    <a:pt x="10240" y="12971"/>
                    <a:pt x="10569" y="13376"/>
                    <a:pt x="11055" y="13600"/>
                  </a:cubicBezTo>
                  <a:cubicBezTo>
                    <a:pt x="11297" y="13712"/>
                    <a:pt x="11550" y="13765"/>
                    <a:pt x="11794" y="13765"/>
                  </a:cubicBezTo>
                  <a:cubicBezTo>
                    <a:pt x="12338" y="13765"/>
                    <a:pt x="12838" y="13502"/>
                    <a:pt x="13091" y="13044"/>
                  </a:cubicBezTo>
                  <a:cubicBezTo>
                    <a:pt x="13212" y="13545"/>
                    <a:pt x="13609" y="13922"/>
                    <a:pt x="14096" y="13937"/>
                  </a:cubicBezTo>
                  <a:cubicBezTo>
                    <a:pt x="14100" y="13937"/>
                    <a:pt x="14104" y="13937"/>
                    <a:pt x="14108" y="13937"/>
                  </a:cubicBezTo>
                  <a:cubicBezTo>
                    <a:pt x="14230" y="13937"/>
                    <a:pt x="14352" y="13915"/>
                    <a:pt x="14466" y="13871"/>
                  </a:cubicBezTo>
                  <a:cubicBezTo>
                    <a:pt x="14506" y="14341"/>
                    <a:pt x="14878" y="14770"/>
                    <a:pt x="15416" y="14901"/>
                  </a:cubicBezTo>
                  <a:cubicBezTo>
                    <a:pt x="15523" y="14927"/>
                    <a:pt x="15630" y="14939"/>
                    <a:pt x="15735" y="14939"/>
                  </a:cubicBezTo>
                  <a:cubicBezTo>
                    <a:pt x="16218" y="14939"/>
                    <a:pt x="16648" y="14674"/>
                    <a:pt x="16813" y="14262"/>
                  </a:cubicBezTo>
                  <a:cubicBezTo>
                    <a:pt x="16904" y="14679"/>
                    <a:pt x="17258" y="15041"/>
                    <a:pt x="17745" y="15160"/>
                  </a:cubicBezTo>
                  <a:cubicBezTo>
                    <a:pt x="17852" y="15186"/>
                    <a:pt x="17958" y="15198"/>
                    <a:pt x="18061" y="15198"/>
                  </a:cubicBezTo>
                  <a:cubicBezTo>
                    <a:pt x="18328" y="15198"/>
                    <a:pt x="18578" y="15117"/>
                    <a:pt x="18777" y="14977"/>
                  </a:cubicBezTo>
                  <a:cubicBezTo>
                    <a:pt x="18831" y="15639"/>
                    <a:pt x="19383" y="16222"/>
                    <a:pt x="20145" y="16355"/>
                  </a:cubicBezTo>
                  <a:cubicBezTo>
                    <a:pt x="20249" y="16373"/>
                    <a:pt x="20351" y="16382"/>
                    <a:pt x="20452" y="16382"/>
                  </a:cubicBezTo>
                  <a:cubicBezTo>
                    <a:pt x="20849" y="16382"/>
                    <a:pt x="21216" y="16248"/>
                    <a:pt x="21496" y="16024"/>
                  </a:cubicBezTo>
                  <a:cubicBezTo>
                    <a:pt x="21603" y="16421"/>
                    <a:pt x="21946" y="16762"/>
                    <a:pt x="22414" y="16875"/>
                  </a:cubicBezTo>
                  <a:cubicBezTo>
                    <a:pt x="22522" y="16901"/>
                    <a:pt x="22630" y="16914"/>
                    <a:pt x="22735" y="16914"/>
                  </a:cubicBezTo>
                  <a:cubicBezTo>
                    <a:pt x="23148" y="16914"/>
                    <a:pt x="23520" y="16719"/>
                    <a:pt x="23724" y="16407"/>
                  </a:cubicBezTo>
                  <a:cubicBezTo>
                    <a:pt x="23906" y="16673"/>
                    <a:pt x="24181" y="16861"/>
                    <a:pt x="24496" y="16935"/>
                  </a:cubicBezTo>
                  <a:cubicBezTo>
                    <a:pt x="24603" y="16961"/>
                    <a:pt x="24709" y="16973"/>
                    <a:pt x="24812" y="16973"/>
                  </a:cubicBezTo>
                  <a:cubicBezTo>
                    <a:pt x="25079" y="16973"/>
                    <a:pt x="25328" y="16892"/>
                    <a:pt x="25527" y="16752"/>
                  </a:cubicBezTo>
                  <a:cubicBezTo>
                    <a:pt x="25582" y="17414"/>
                    <a:pt x="26133" y="17997"/>
                    <a:pt x="26896" y="18130"/>
                  </a:cubicBezTo>
                  <a:cubicBezTo>
                    <a:pt x="27001" y="18148"/>
                    <a:pt x="27106" y="18157"/>
                    <a:pt x="27208" y="18157"/>
                  </a:cubicBezTo>
                  <a:cubicBezTo>
                    <a:pt x="27932" y="18157"/>
                    <a:pt x="28559" y="17718"/>
                    <a:pt x="28721" y="17076"/>
                  </a:cubicBezTo>
                  <a:cubicBezTo>
                    <a:pt x="28841" y="17455"/>
                    <a:pt x="29175" y="17776"/>
                    <a:pt x="29626" y="17886"/>
                  </a:cubicBezTo>
                  <a:cubicBezTo>
                    <a:pt x="29735" y="17913"/>
                    <a:pt x="29843" y="17925"/>
                    <a:pt x="29948" y="17925"/>
                  </a:cubicBezTo>
                  <a:cubicBezTo>
                    <a:pt x="30481" y="17925"/>
                    <a:pt x="30952" y="17605"/>
                    <a:pt x="31069" y="17120"/>
                  </a:cubicBezTo>
                  <a:cubicBezTo>
                    <a:pt x="31083" y="17058"/>
                    <a:pt x="31090" y="16995"/>
                    <a:pt x="31092" y="16932"/>
                  </a:cubicBezTo>
                  <a:cubicBezTo>
                    <a:pt x="31179" y="17563"/>
                    <a:pt x="31715" y="18109"/>
                    <a:pt x="32447" y="18236"/>
                  </a:cubicBezTo>
                  <a:cubicBezTo>
                    <a:pt x="32552" y="18254"/>
                    <a:pt x="32656" y="18263"/>
                    <a:pt x="32758" y="18263"/>
                  </a:cubicBezTo>
                  <a:cubicBezTo>
                    <a:pt x="33245" y="18263"/>
                    <a:pt x="33688" y="18062"/>
                    <a:pt x="33977" y="17736"/>
                  </a:cubicBezTo>
                  <a:cubicBezTo>
                    <a:pt x="34103" y="18109"/>
                    <a:pt x="34431" y="18422"/>
                    <a:pt x="34877" y="18530"/>
                  </a:cubicBezTo>
                  <a:cubicBezTo>
                    <a:pt x="34986" y="18556"/>
                    <a:pt x="35095" y="18569"/>
                    <a:pt x="35201" y="18569"/>
                  </a:cubicBezTo>
                  <a:cubicBezTo>
                    <a:pt x="35414" y="18569"/>
                    <a:pt x="35617" y="18518"/>
                    <a:pt x="35791" y="18425"/>
                  </a:cubicBezTo>
                  <a:cubicBezTo>
                    <a:pt x="35958" y="18933"/>
                    <a:pt x="36465" y="19258"/>
                    <a:pt x="37037" y="19258"/>
                  </a:cubicBezTo>
                  <a:cubicBezTo>
                    <a:pt x="37172" y="19258"/>
                    <a:pt x="37310" y="19240"/>
                    <a:pt x="37449" y="19202"/>
                  </a:cubicBezTo>
                  <a:cubicBezTo>
                    <a:pt x="38042" y="19040"/>
                    <a:pt x="38446" y="18560"/>
                    <a:pt x="38496" y="18035"/>
                  </a:cubicBezTo>
                  <a:cubicBezTo>
                    <a:pt x="38674" y="18229"/>
                    <a:pt x="38903" y="18365"/>
                    <a:pt x="39158" y="18427"/>
                  </a:cubicBezTo>
                  <a:cubicBezTo>
                    <a:pt x="39265" y="18452"/>
                    <a:pt x="39372" y="18465"/>
                    <a:pt x="39476" y="18465"/>
                  </a:cubicBezTo>
                  <a:cubicBezTo>
                    <a:pt x="39876" y="18465"/>
                    <a:pt x="40239" y="18284"/>
                    <a:pt x="40447" y="17988"/>
                  </a:cubicBezTo>
                  <a:cubicBezTo>
                    <a:pt x="40629" y="18263"/>
                    <a:pt x="40909" y="18458"/>
                    <a:pt x="41229" y="18533"/>
                  </a:cubicBezTo>
                  <a:cubicBezTo>
                    <a:pt x="41338" y="18559"/>
                    <a:pt x="41447" y="18572"/>
                    <a:pt x="41553" y="18572"/>
                  </a:cubicBezTo>
                  <a:cubicBezTo>
                    <a:pt x="41927" y="18572"/>
                    <a:pt x="42269" y="18414"/>
                    <a:pt x="42482" y="18151"/>
                  </a:cubicBezTo>
                  <a:cubicBezTo>
                    <a:pt x="42616" y="18507"/>
                    <a:pt x="42939" y="18802"/>
                    <a:pt x="43368" y="18905"/>
                  </a:cubicBezTo>
                  <a:cubicBezTo>
                    <a:pt x="43477" y="18932"/>
                    <a:pt x="43585" y="18944"/>
                    <a:pt x="43690" y="18944"/>
                  </a:cubicBezTo>
                  <a:cubicBezTo>
                    <a:pt x="44195" y="18944"/>
                    <a:pt x="44641" y="18654"/>
                    <a:pt x="44787" y="18209"/>
                  </a:cubicBezTo>
                  <a:cubicBezTo>
                    <a:pt x="44967" y="18439"/>
                    <a:pt x="45222" y="18603"/>
                    <a:pt x="45507" y="18672"/>
                  </a:cubicBezTo>
                  <a:cubicBezTo>
                    <a:pt x="45615" y="18698"/>
                    <a:pt x="45723" y="18710"/>
                    <a:pt x="45827" y="18710"/>
                  </a:cubicBezTo>
                  <a:cubicBezTo>
                    <a:pt x="46320" y="18710"/>
                    <a:pt x="46757" y="18435"/>
                    <a:pt x="46913" y="18008"/>
                  </a:cubicBezTo>
                  <a:cubicBezTo>
                    <a:pt x="47049" y="18362"/>
                    <a:pt x="47371" y="18656"/>
                    <a:pt x="47800" y="18760"/>
                  </a:cubicBezTo>
                  <a:cubicBezTo>
                    <a:pt x="47908" y="18787"/>
                    <a:pt x="48017" y="18799"/>
                    <a:pt x="48123" y="18799"/>
                  </a:cubicBezTo>
                  <a:cubicBezTo>
                    <a:pt x="48656" y="18799"/>
                    <a:pt x="49125" y="18480"/>
                    <a:pt x="49244" y="17994"/>
                  </a:cubicBezTo>
                  <a:cubicBezTo>
                    <a:pt x="49255" y="17937"/>
                    <a:pt x="49262" y="17879"/>
                    <a:pt x="49265" y="17822"/>
                  </a:cubicBezTo>
                  <a:cubicBezTo>
                    <a:pt x="49380" y="17892"/>
                    <a:pt x="49506" y="17945"/>
                    <a:pt x="49636" y="17978"/>
                  </a:cubicBezTo>
                  <a:cubicBezTo>
                    <a:pt x="49744" y="18004"/>
                    <a:pt x="49851" y="18017"/>
                    <a:pt x="49955" y="18017"/>
                  </a:cubicBezTo>
                  <a:cubicBezTo>
                    <a:pt x="50374" y="18017"/>
                    <a:pt x="50751" y="17818"/>
                    <a:pt x="50953" y="17498"/>
                  </a:cubicBezTo>
                  <a:cubicBezTo>
                    <a:pt x="51055" y="17904"/>
                    <a:pt x="51401" y="18252"/>
                    <a:pt x="51876" y="18368"/>
                  </a:cubicBezTo>
                  <a:cubicBezTo>
                    <a:pt x="51984" y="18394"/>
                    <a:pt x="52093" y="18407"/>
                    <a:pt x="52199" y="18407"/>
                  </a:cubicBezTo>
                  <a:cubicBezTo>
                    <a:pt x="52732" y="18407"/>
                    <a:pt x="53201" y="18088"/>
                    <a:pt x="53320" y="17601"/>
                  </a:cubicBezTo>
                  <a:cubicBezTo>
                    <a:pt x="53324" y="17580"/>
                    <a:pt x="53324" y="17560"/>
                    <a:pt x="53327" y="17538"/>
                  </a:cubicBezTo>
                  <a:cubicBezTo>
                    <a:pt x="53496" y="17697"/>
                    <a:pt x="53702" y="17809"/>
                    <a:pt x="53927" y="17864"/>
                  </a:cubicBezTo>
                  <a:cubicBezTo>
                    <a:pt x="54036" y="17890"/>
                    <a:pt x="54144" y="17902"/>
                    <a:pt x="54250" y="17902"/>
                  </a:cubicBezTo>
                  <a:cubicBezTo>
                    <a:pt x="54782" y="17902"/>
                    <a:pt x="55251" y="17584"/>
                    <a:pt x="55370" y="17097"/>
                  </a:cubicBezTo>
                  <a:cubicBezTo>
                    <a:pt x="55381" y="17044"/>
                    <a:pt x="55388" y="16990"/>
                    <a:pt x="55391" y="16935"/>
                  </a:cubicBezTo>
                  <a:cubicBezTo>
                    <a:pt x="55597" y="17495"/>
                    <a:pt x="56216" y="17890"/>
                    <a:pt x="56943" y="17890"/>
                  </a:cubicBezTo>
                  <a:cubicBezTo>
                    <a:pt x="56985" y="17890"/>
                    <a:pt x="57027" y="17889"/>
                    <a:pt x="57069" y="17886"/>
                  </a:cubicBezTo>
                  <a:cubicBezTo>
                    <a:pt x="57990" y="17826"/>
                    <a:pt x="58696" y="17159"/>
                    <a:pt x="58648" y="16394"/>
                  </a:cubicBezTo>
                  <a:cubicBezTo>
                    <a:pt x="58639" y="16278"/>
                    <a:pt x="58612" y="16163"/>
                    <a:pt x="58570" y="16056"/>
                  </a:cubicBezTo>
                  <a:cubicBezTo>
                    <a:pt x="58102" y="14398"/>
                    <a:pt x="51497" y="4782"/>
                    <a:pt x="30123" y="1060"/>
                  </a:cubicBezTo>
                  <a:cubicBezTo>
                    <a:pt x="25787" y="305"/>
                    <a:pt x="21984" y="1"/>
                    <a:pt x="1867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48"/>
            <p:cNvSpPr/>
            <p:nvPr/>
          </p:nvSpPr>
          <p:spPr>
            <a:xfrm>
              <a:off x="3310925" y="4233725"/>
              <a:ext cx="54275" cy="85525"/>
            </a:xfrm>
            <a:custGeom>
              <a:avLst/>
              <a:gdLst/>
              <a:ahLst/>
              <a:cxnLst/>
              <a:rect l="l" t="t" r="r" b="b"/>
              <a:pathLst>
                <a:path w="2171" h="3421" extrusionOk="0">
                  <a:moveTo>
                    <a:pt x="1231" y="1"/>
                  </a:moveTo>
                  <a:cubicBezTo>
                    <a:pt x="1164" y="1"/>
                    <a:pt x="1092" y="22"/>
                    <a:pt x="1018" y="71"/>
                  </a:cubicBezTo>
                  <a:cubicBezTo>
                    <a:pt x="296" y="554"/>
                    <a:pt x="1" y="1586"/>
                    <a:pt x="372" y="2378"/>
                  </a:cubicBezTo>
                  <a:cubicBezTo>
                    <a:pt x="577" y="2816"/>
                    <a:pt x="1198" y="3421"/>
                    <a:pt x="1762" y="3421"/>
                  </a:cubicBezTo>
                  <a:cubicBezTo>
                    <a:pt x="1889" y="3421"/>
                    <a:pt x="2014" y="3390"/>
                    <a:pt x="2130" y="3319"/>
                  </a:cubicBezTo>
                  <a:cubicBezTo>
                    <a:pt x="2170" y="3295"/>
                    <a:pt x="2169" y="3235"/>
                    <a:pt x="2136" y="3206"/>
                  </a:cubicBezTo>
                  <a:cubicBezTo>
                    <a:pt x="1724" y="2848"/>
                    <a:pt x="1220" y="2815"/>
                    <a:pt x="987" y="2230"/>
                  </a:cubicBezTo>
                  <a:cubicBezTo>
                    <a:pt x="752" y="1644"/>
                    <a:pt x="990" y="1067"/>
                    <a:pt x="1435" y="664"/>
                  </a:cubicBezTo>
                  <a:cubicBezTo>
                    <a:pt x="1711" y="416"/>
                    <a:pt x="1525" y="1"/>
                    <a:pt x="12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48"/>
            <p:cNvSpPr/>
            <p:nvPr/>
          </p:nvSpPr>
          <p:spPr>
            <a:xfrm>
              <a:off x="3451875" y="4375225"/>
              <a:ext cx="138375" cy="63325"/>
            </a:xfrm>
            <a:custGeom>
              <a:avLst/>
              <a:gdLst/>
              <a:ahLst/>
              <a:cxnLst/>
              <a:rect l="l" t="t" r="r" b="b"/>
              <a:pathLst>
                <a:path w="5535" h="2533" extrusionOk="0">
                  <a:moveTo>
                    <a:pt x="740" y="0"/>
                  </a:moveTo>
                  <a:cubicBezTo>
                    <a:pt x="694" y="0"/>
                    <a:pt x="649" y="19"/>
                    <a:pt x="618" y="62"/>
                  </a:cubicBezTo>
                  <a:cubicBezTo>
                    <a:pt x="1" y="913"/>
                    <a:pt x="1001" y="1444"/>
                    <a:pt x="1834" y="1444"/>
                  </a:cubicBezTo>
                  <a:cubicBezTo>
                    <a:pt x="1923" y="1444"/>
                    <a:pt x="2010" y="1438"/>
                    <a:pt x="2094" y="1426"/>
                  </a:cubicBezTo>
                  <a:cubicBezTo>
                    <a:pt x="2349" y="2146"/>
                    <a:pt x="3132" y="2532"/>
                    <a:pt x="3911" y="2532"/>
                  </a:cubicBezTo>
                  <a:cubicBezTo>
                    <a:pt x="4396" y="2532"/>
                    <a:pt x="4878" y="2383"/>
                    <a:pt x="5231" y="2072"/>
                  </a:cubicBezTo>
                  <a:cubicBezTo>
                    <a:pt x="5534" y="1806"/>
                    <a:pt x="5318" y="1338"/>
                    <a:pt x="5006" y="1338"/>
                  </a:cubicBezTo>
                  <a:cubicBezTo>
                    <a:pt x="4933" y="1338"/>
                    <a:pt x="4854" y="1364"/>
                    <a:pt x="4776" y="1424"/>
                  </a:cubicBezTo>
                  <a:cubicBezTo>
                    <a:pt x="4547" y="1600"/>
                    <a:pt x="4127" y="1723"/>
                    <a:pt x="3716" y="1723"/>
                  </a:cubicBezTo>
                  <a:cubicBezTo>
                    <a:pt x="3205" y="1723"/>
                    <a:pt x="2709" y="1534"/>
                    <a:pt x="2611" y="1023"/>
                  </a:cubicBezTo>
                  <a:cubicBezTo>
                    <a:pt x="2583" y="879"/>
                    <a:pt x="2462" y="745"/>
                    <a:pt x="2315" y="745"/>
                  </a:cubicBezTo>
                  <a:cubicBezTo>
                    <a:pt x="2280" y="745"/>
                    <a:pt x="2244" y="753"/>
                    <a:pt x="2207" y="769"/>
                  </a:cubicBezTo>
                  <a:cubicBezTo>
                    <a:pt x="2049" y="841"/>
                    <a:pt x="1871" y="882"/>
                    <a:pt x="1699" y="882"/>
                  </a:cubicBezTo>
                  <a:cubicBezTo>
                    <a:pt x="1315" y="882"/>
                    <a:pt x="961" y="678"/>
                    <a:pt x="920" y="155"/>
                  </a:cubicBezTo>
                  <a:cubicBezTo>
                    <a:pt x="914" y="64"/>
                    <a:pt x="825" y="0"/>
                    <a:pt x="7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48"/>
            <p:cNvSpPr/>
            <p:nvPr/>
          </p:nvSpPr>
          <p:spPr>
            <a:xfrm>
              <a:off x="3729675" y="4156925"/>
              <a:ext cx="132925" cy="61625"/>
            </a:xfrm>
            <a:custGeom>
              <a:avLst/>
              <a:gdLst/>
              <a:ahLst/>
              <a:cxnLst/>
              <a:rect l="l" t="t" r="r" b="b"/>
              <a:pathLst>
                <a:path w="5317" h="2465" extrusionOk="0">
                  <a:moveTo>
                    <a:pt x="3684" y="1"/>
                  </a:moveTo>
                  <a:cubicBezTo>
                    <a:pt x="2990" y="1"/>
                    <a:pt x="2314" y="342"/>
                    <a:pt x="1926" y="964"/>
                  </a:cubicBezTo>
                  <a:cubicBezTo>
                    <a:pt x="1780" y="939"/>
                    <a:pt x="1632" y="924"/>
                    <a:pt x="1487" y="924"/>
                  </a:cubicBezTo>
                  <a:cubicBezTo>
                    <a:pt x="1147" y="924"/>
                    <a:pt x="817" y="1007"/>
                    <a:pt x="538" y="1245"/>
                  </a:cubicBezTo>
                  <a:cubicBezTo>
                    <a:pt x="187" y="1543"/>
                    <a:pt x="0" y="1966"/>
                    <a:pt x="171" y="2398"/>
                  </a:cubicBezTo>
                  <a:cubicBezTo>
                    <a:pt x="188" y="2441"/>
                    <a:pt x="232" y="2465"/>
                    <a:pt x="275" y="2465"/>
                  </a:cubicBezTo>
                  <a:cubicBezTo>
                    <a:pt x="312" y="2465"/>
                    <a:pt x="348" y="2447"/>
                    <a:pt x="364" y="2407"/>
                  </a:cubicBezTo>
                  <a:cubicBezTo>
                    <a:pt x="543" y="1952"/>
                    <a:pt x="867" y="1598"/>
                    <a:pt x="1294" y="1598"/>
                  </a:cubicBezTo>
                  <a:cubicBezTo>
                    <a:pt x="1471" y="1598"/>
                    <a:pt x="1667" y="1659"/>
                    <a:pt x="1877" y="1799"/>
                  </a:cubicBezTo>
                  <a:cubicBezTo>
                    <a:pt x="1967" y="1860"/>
                    <a:pt x="2083" y="1900"/>
                    <a:pt x="2195" y="1900"/>
                  </a:cubicBezTo>
                  <a:cubicBezTo>
                    <a:pt x="2311" y="1900"/>
                    <a:pt x="2424" y="1857"/>
                    <a:pt x="2499" y="1748"/>
                  </a:cubicBezTo>
                  <a:cubicBezTo>
                    <a:pt x="2834" y="1265"/>
                    <a:pt x="3208" y="1024"/>
                    <a:pt x="3663" y="1024"/>
                  </a:cubicBezTo>
                  <a:cubicBezTo>
                    <a:pt x="3885" y="1024"/>
                    <a:pt x="4127" y="1082"/>
                    <a:pt x="4393" y="1196"/>
                  </a:cubicBezTo>
                  <a:cubicBezTo>
                    <a:pt x="4454" y="1223"/>
                    <a:pt x="4516" y="1234"/>
                    <a:pt x="4575" y="1234"/>
                  </a:cubicBezTo>
                  <a:cubicBezTo>
                    <a:pt x="4985" y="1234"/>
                    <a:pt x="5316" y="679"/>
                    <a:pt x="4910" y="393"/>
                  </a:cubicBezTo>
                  <a:cubicBezTo>
                    <a:pt x="4536" y="127"/>
                    <a:pt x="4107" y="1"/>
                    <a:pt x="36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48"/>
            <p:cNvSpPr/>
            <p:nvPr/>
          </p:nvSpPr>
          <p:spPr>
            <a:xfrm>
              <a:off x="3705000" y="4161400"/>
              <a:ext cx="49350" cy="42825"/>
            </a:xfrm>
            <a:custGeom>
              <a:avLst/>
              <a:gdLst/>
              <a:ahLst/>
              <a:cxnLst/>
              <a:rect l="l" t="t" r="r" b="b"/>
              <a:pathLst>
                <a:path w="1974" h="1713" extrusionOk="0">
                  <a:moveTo>
                    <a:pt x="1713" y="0"/>
                  </a:moveTo>
                  <a:cubicBezTo>
                    <a:pt x="1699" y="0"/>
                    <a:pt x="1684" y="1"/>
                    <a:pt x="1668" y="4"/>
                  </a:cubicBezTo>
                  <a:cubicBezTo>
                    <a:pt x="913" y="146"/>
                    <a:pt x="0" y="684"/>
                    <a:pt x="205" y="1586"/>
                  </a:cubicBezTo>
                  <a:cubicBezTo>
                    <a:pt x="222" y="1663"/>
                    <a:pt x="300" y="1712"/>
                    <a:pt x="370" y="1712"/>
                  </a:cubicBezTo>
                  <a:cubicBezTo>
                    <a:pt x="429" y="1712"/>
                    <a:pt x="482" y="1678"/>
                    <a:pt x="489" y="1598"/>
                  </a:cubicBezTo>
                  <a:cubicBezTo>
                    <a:pt x="549" y="927"/>
                    <a:pt x="1099" y="575"/>
                    <a:pt x="1711" y="451"/>
                  </a:cubicBezTo>
                  <a:cubicBezTo>
                    <a:pt x="1973" y="399"/>
                    <a:pt x="1956" y="0"/>
                    <a:pt x="17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48"/>
            <p:cNvSpPr/>
            <p:nvPr/>
          </p:nvSpPr>
          <p:spPr>
            <a:xfrm>
              <a:off x="4223500" y="4281200"/>
              <a:ext cx="75050" cy="50825"/>
            </a:xfrm>
            <a:custGeom>
              <a:avLst/>
              <a:gdLst/>
              <a:ahLst/>
              <a:cxnLst/>
              <a:rect l="l" t="t" r="r" b="b"/>
              <a:pathLst>
                <a:path w="3002" h="2033" extrusionOk="0">
                  <a:moveTo>
                    <a:pt x="1213" y="1"/>
                  </a:moveTo>
                  <a:cubicBezTo>
                    <a:pt x="832" y="1"/>
                    <a:pt x="443" y="127"/>
                    <a:pt x="107" y="407"/>
                  </a:cubicBezTo>
                  <a:cubicBezTo>
                    <a:pt x="0" y="496"/>
                    <a:pt x="68" y="638"/>
                    <a:pt x="188" y="638"/>
                  </a:cubicBezTo>
                  <a:cubicBezTo>
                    <a:pt x="200" y="638"/>
                    <a:pt x="213" y="637"/>
                    <a:pt x="226" y="634"/>
                  </a:cubicBezTo>
                  <a:cubicBezTo>
                    <a:pt x="411" y="589"/>
                    <a:pt x="609" y="565"/>
                    <a:pt x="804" y="565"/>
                  </a:cubicBezTo>
                  <a:cubicBezTo>
                    <a:pt x="1490" y="565"/>
                    <a:pt x="2151" y="867"/>
                    <a:pt x="2177" y="1682"/>
                  </a:cubicBezTo>
                  <a:cubicBezTo>
                    <a:pt x="2185" y="1920"/>
                    <a:pt x="2368" y="2032"/>
                    <a:pt x="2557" y="2032"/>
                  </a:cubicBezTo>
                  <a:cubicBezTo>
                    <a:pt x="2776" y="2032"/>
                    <a:pt x="3002" y="1883"/>
                    <a:pt x="2975" y="1605"/>
                  </a:cubicBezTo>
                  <a:cubicBezTo>
                    <a:pt x="2882" y="637"/>
                    <a:pt x="2067" y="1"/>
                    <a:pt x="12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48"/>
            <p:cNvSpPr/>
            <p:nvPr/>
          </p:nvSpPr>
          <p:spPr>
            <a:xfrm>
              <a:off x="4290000" y="4281175"/>
              <a:ext cx="24750" cy="29625"/>
            </a:xfrm>
            <a:custGeom>
              <a:avLst/>
              <a:gdLst/>
              <a:ahLst/>
              <a:cxnLst/>
              <a:rect l="l" t="t" r="r" b="b"/>
              <a:pathLst>
                <a:path w="990" h="1185" extrusionOk="0">
                  <a:moveTo>
                    <a:pt x="216" y="1"/>
                  </a:moveTo>
                  <a:cubicBezTo>
                    <a:pt x="91" y="1"/>
                    <a:pt x="0" y="153"/>
                    <a:pt x="43" y="268"/>
                  </a:cubicBezTo>
                  <a:cubicBezTo>
                    <a:pt x="132" y="506"/>
                    <a:pt x="308" y="676"/>
                    <a:pt x="354" y="934"/>
                  </a:cubicBezTo>
                  <a:cubicBezTo>
                    <a:pt x="385" y="1108"/>
                    <a:pt x="512" y="1185"/>
                    <a:pt x="639" y="1185"/>
                  </a:cubicBezTo>
                  <a:cubicBezTo>
                    <a:pt x="814" y="1185"/>
                    <a:pt x="990" y="1040"/>
                    <a:pt x="917" y="805"/>
                  </a:cubicBezTo>
                  <a:cubicBezTo>
                    <a:pt x="815" y="481"/>
                    <a:pt x="606" y="106"/>
                    <a:pt x="261" y="7"/>
                  </a:cubicBezTo>
                  <a:cubicBezTo>
                    <a:pt x="245" y="3"/>
                    <a:pt x="231" y="1"/>
                    <a:pt x="2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48"/>
            <p:cNvSpPr/>
            <p:nvPr/>
          </p:nvSpPr>
          <p:spPr>
            <a:xfrm>
              <a:off x="4475575" y="4448325"/>
              <a:ext cx="113975" cy="97525"/>
            </a:xfrm>
            <a:custGeom>
              <a:avLst/>
              <a:gdLst/>
              <a:ahLst/>
              <a:cxnLst/>
              <a:rect l="l" t="t" r="r" b="b"/>
              <a:pathLst>
                <a:path w="4559" h="3901" extrusionOk="0">
                  <a:moveTo>
                    <a:pt x="3481" y="0"/>
                  </a:moveTo>
                  <a:cubicBezTo>
                    <a:pt x="3189" y="0"/>
                    <a:pt x="2919" y="309"/>
                    <a:pt x="3138" y="623"/>
                  </a:cubicBezTo>
                  <a:cubicBezTo>
                    <a:pt x="3333" y="903"/>
                    <a:pt x="3489" y="1202"/>
                    <a:pt x="3446" y="1553"/>
                  </a:cubicBezTo>
                  <a:cubicBezTo>
                    <a:pt x="3405" y="1881"/>
                    <a:pt x="3204" y="2169"/>
                    <a:pt x="2888" y="2169"/>
                  </a:cubicBezTo>
                  <a:cubicBezTo>
                    <a:pt x="2814" y="2169"/>
                    <a:pt x="2733" y="2153"/>
                    <a:pt x="2647" y="2118"/>
                  </a:cubicBezTo>
                  <a:cubicBezTo>
                    <a:pt x="2595" y="2096"/>
                    <a:pt x="2538" y="2086"/>
                    <a:pt x="2480" y="2086"/>
                  </a:cubicBezTo>
                  <a:cubicBezTo>
                    <a:pt x="2290" y="2086"/>
                    <a:pt x="2096" y="2201"/>
                    <a:pt x="2075" y="2413"/>
                  </a:cubicBezTo>
                  <a:cubicBezTo>
                    <a:pt x="2023" y="2949"/>
                    <a:pt x="1691" y="3187"/>
                    <a:pt x="1319" y="3187"/>
                  </a:cubicBezTo>
                  <a:cubicBezTo>
                    <a:pt x="979" y="3187"/>
                    <a:pt x="607" y="2988"/>
                    <a:pt x="385" y="2636"/>
                  </a:cubicBezTo>
                  <a:cubicBezTo>
                    <a:pt x="348" y="2579"/>
                    <a:pt x="290" y="2553"/>
                    <a:pt x="230" y="2553"/>
                  </a:cubicBezTo>
                  <a:cubicBezTo>
                    <a:pt x="117" y="2553"/>
                    <a:pt x="1" y="2642"/>
                    <a:pt x="22" y="2771"/>
                  </a:cubicBezTo>
                  <a:cubicBezTo>
                    <a:pt x="151" y="3552"/>
                    <a:pt x="702" y="3901"/>
                    <a:pt x="1287" y="3901"/>
                  </a:cubicBezTo>
                  <a:cubicBezTo>
                    <a:pt x="1860" y="3901"/>
                    <a:pt x="2466" y="3566"/>
                    <a:pt x="2739" y="2976"/>
                  </a:cubicBezTo>
                  <a:cubicBezTo>
                    <a:pt x="2806" y="2985"/>
                    <a:pt x="2872" y="2990"/>
                    <a:pt x="2939" y="2990"/>
                  </a:cubicBezTo>
                  <a:cubicBezTo>
                    <a:pt x="3400" y="2990"/>
                    <a:pt x="3840" y="2765"/>
                    <a:pt x="4108" y="2334"/>
                  </a:cubicBezTo>
                  <a:cubicBezTo>
                    <a:pt x="4558" y="1611"/>
                    <a:pt x="4316" y="770"/>
                    <a:pt x="3802" y="156"/>
                  </a:cubicBezTo>
                  <a:cubicBezTo>
                    <a:pt x="3709" y="47"/>
                    <a:pt x="3594" y="0"/>
                    <a:pt x="34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48"/>
            <p:cNvSpPr/>
            <p:nvPr/>
          </p:nvSpPr>
          <p:spPr>
            <a:xfrm>
              <a:off x="4556125" y="4521125"/>
              <a:ext cx="37650" cy="19200"/>
            </a:xfrm>
            <a:custGeom>
              <a:avLst/>
              <a:gdLst/>
              <a:ahLst/>
              <a:cxnLst/>
              <a:rect l="l" t="t" r="r" b="b"/>
              <a:pathLst>
                <a:path w="1506" h="768" extrusionOk="0">
                  <a:moveTo>
                    <a:pt x="1198" y="0"/>
                  </a:moveTo>
                  <a:cubicBezTo>
                    <a:pt x="1147" y="0"/>
                    <a:pt x="1096" y="23"/>
                    <a:pt x="1060" y="78"/>
                  </a:cubicBezTo>
                  <a:cubicBezTo>
                    <a:pt x="870" y="361"/>
                    <a:pt x="558" y="539"/>
                    <a:pt x="220" y="539"/>
                  </a:cubicBezTo>
                  <a:cubicBezTo>
                    <a:pt x="193" y="539"/>
                    <a:pt x="166" y="538"/>
                    <a:pt x="138" y="535"/>
                  </a:cubicBezTo>
                  <a:cubicBezTo>
                    <a:pt x="134" y="535"/>
                    <a:pt x="130" y="535"/>
                    <a:pt x="126" y="535"/>
                  </a:cubicBezTo>
                  <a:cubicBezTo>
                    <a:pt x="18" y="535"/>
                    <a:pt x="1" y="680"/>
                    <a:pt x="107" y="714"/>
                  </a:cubicBezTo>
                  <a:cubicBezTo>
                    <a:pt x="225" y="750"/>
                    <a:pt x="343" y="768"/>
                    <a:pt x="460" y="768"/>
                  </a:cubicBezTo>
                  <a:cubicBezTo>
                    <a:pt x="805" y="768"/>
                    <a:pt x="1133" y="615"/>
                    <a:pt x="1372" y="343"/>
                  </a:cubicBezTo>
                  <a:cubicBezTo>
                    <a:pt x="1505" y="192"/>
                    <a:pt x="1347" y="0"/>
                    <a:pt x="119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48"/>
            <p:cNvSpPr/>
            <p:nvPr/>
          </p:nvSpPr>
          <p:spPr>
            <a:xfrm>
              <a:off x="4211700" y="4529025"/>
              <a:ext cx="126950" cy="43325"/>
            </a:xfrm>
            <a:custGeom>
              <a:avLst/>
              <a:gdLst/>
              <a:ahLst/>
              <a:cxnLst/>
              <a:rect l="l" t="t" r="r" b="b"/>
              <a:pathLst>
                <a:path w="5078" h="1733" extrusionOk="0">
                  <a:moveTo>
                    <a:pt x="486" y="1"/>
                  </a:moveTo>
                  <a:cubicBezTo>
                    <a:pt x="421" y="1"/>
                    <a:pt x="358" y="31"/>
                    <a:pt x="334" y="96"/>
                  </a:cubicBezTo>
                  <a:cubicBezTo>
                    <a:pt x="1" y="997"/>
                    <a:pt x="722" y="1625"/>
                    <a:pt x="1436" y="1625"/>
                  </a:cubicBezTo>
                  <a:cubicBezTo>
                    <a:pt x="1748" y="1625"/>
                    <a:pt x="2059" y="1506"/>
                    <a:pt x="2279" y="1236"/>
                  </a:cubicBezTo>
                  <a:cubicBezTo>
                    <a:pt x="2627" y="1542"/>
                    <a:pt x="3040" y="1733"/>
                    <a:pt x="3503" y="1733"/>
                  </a:cubicBezTo>
                  <a:cubicBezTo>
                    <a:pt x="3641" y="1733"/>
                    <a:pt x="3783" y="1716"/>
                    <a:pt x="3928" y="1681"/>
                  </a:cubicBezTo>
                  <a:cubicBezTo>
                    <a:pt x="4613" y="1516"/>
                    <a:pt x="5076" y="1032"/>
                    <a:pt x="5077" y="328"/>
                  </a:cubicBezTo>
                  <a:cubicBezTo>
                    <a:pt x="5077" y="146"/>
                    <a:pt x="4918" y="51"/>
                    <a:pt x="4760" y="51"/>
                  </a:cubicBezTo>
                  <a:cubicBezTo>
                    <a:pt x="4613" y="51"/>
                    <a:pt x="4467" y="134"/>
                    <a:pt x="4454" y="305"/>
                  </a:cubicBezTo>
                  <a:cubicBezTo>
                    <a:pt x="4410" y="867"/>
                    <a:pt x="4019" y="1090"/>
                    <a:pt x="3583" y="1090"/>
                  </a:cubicBezTo>
                  <a:cubicBezTo>
                    <a:pt x="3160" y="1090"/>
                    <a:pt x="2695" y="880"/>
                    <a:pt x="2463" y="566"/>
                  </a:cubicBezTo>
                  <a:cubicBezTo>
                    <a:pt x="2398" y="479"/>
                    <a:pt x="2311" y="439"/>
                    <a:pt x="2224" y="439"/>
                  </a:cubicBezTo>
                  <a:cubicBezTo>
                    <a:pt x="2114" y="439"/>
                    <a:pt x="2004" y="502"/>
                    <a:pt x="1938" y="610"/>
                  </a:cubicBezTo>
                  <a:cubicBezTo>
                    <a:pt x="1777" y="878"/>
                    <a:pt x="1560" y="992"/>
                    <a:pt x="1350" y="992"/>
                  </a:cubicBezTo>
                  <a:cubicBezTo>
                    <a:pt x="984" y="992"/>
                    <a:pt x="642" y="643"/>
                    <a:pt x="659" y="153"/>
                  </a:cubicBezTo>
                  <a:cubicBezTo>
                    <a:pt x="663" y="56"/>
                    <a:pt x="573" y="1"/>
                    <a:pt x="4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48"/>
            <p:cNvSpPr/>
            <p:nvPr/>
          </p:nvSpPr>
          <p:spPr>
            <a:xfrm>
              <a:off x="3904150" y="4498525"/>
              <a:ext cx="88850" cy="50550"/>
            </a:xfrm>
            <a:custGeom>
              <a:avLst/>
              <a:gdLst/>
              <a:ahLst/>
              <a:cxnLst/>
              <a:rect l="l" t="t" r="r" b="b"/>
              <a:pathLst>
                <a:path w="3554" h="2022" extrusionOk="0">
                  <a:moveTo>
                    <a:pt x="672" y="1"/>
                  </a:moveTo>
                  <a:cubicBezTo>
                    <a:pt x="653" y="1"/>
                    <a:pt x="632" y="8"/>
                    <a:pt x="616" y="27"/>
                  </a:cubicBezTo>
                  <a:cubicBezTo>
                    <a:pt x="0" y="691"/>
                    <a:pt x="614" y="1364"/>
                    <a:pt x="1244" y="1364"/>
                  </a:cubicBezTo>
                  <a:cubicBezTo>
                    <a:pt x="1376" y="1364"/>
                    <a:pt x="1509" y="1334"/>
                    <a:pt x="1632" y="1269"/>
                  </a:cubicBezTo>
                  <a:cubicBezTo>
                    <a:pt x="1865" y="1742"/>
                    <a:pt x="2376" y="2022"/>
                    <a:pt x="2932" y="2022"/>
                  </a:cubicBezTo>
                  <a:cubicBezTo>
                    <a:pt x="3019" y="2022"/>
                    <a:pt x="3107" y="2015"/>
                    <a:pt x="3195" y="2001"/>
                  </a:cubicBezTo>
                  <a:cubicBezTo>
                    <a:pt x="3553" y="1946"/>
                    <a:pt x="3523" y="1410"/>
                    <a:pt x="3180" y="1410"/>
                  </a:cubicBezTo>
                  <a:cubicBezTo>
                    <a:pt x="3167" y="1410"/>
                    <a:pt x="3153" y="1410"/>
                    <a:pt x="3139" y="1412"/>
                  </a:cubicBezTo>
                  <a:cubicBezTo>
                    <a:pt x="3081" y="1419"/>
                    <a:pt x="3023" y="1422"/>
                    <a:pt x="2967" y="1422"/>
                  </a:cubicBezTo>
                  <a:cubicBezTo>
                    <a:pt x="2484" y="1422"/>
                    <a:pt x="2085" y="1167"/>
                    <a:pt x="2080" y="620"/>
                  </a:cubicBezTo>
                  <a:cubicBezTo>
                    <a:pt x="2077" y="456"/>
                    <a:pt x="1924" y="360"/>
                    <a:pt x="1776" y="360"/>
                  </a:cubicBezTo>
                  <a:cubicBezTo>
                    <a:pt x="1669" y="360"/>
                    <a:pt x="1565" y="410"/>
                    <a:pt x="1524" y="522"/>
                  </a:cubicBezTo>
                  <a:cubicBezTo>
                    <a:pt x="1472" y="666"/>
                    <a:pt x="1230" y="778"/>
                    <a:pt x="1014" y="778"/>
                  </a:cubicBezTo>
                  <a:cubicBezTo>
                    <a:pt x="747" y="778"/>
                    <a:pt x="521" y="606"/>
                    <a:pt x="743" y="108"/>
                  </a:cubicBezTo>
                  <a:cubicBezTo>
                    <a:pt x="769" y="51"/>
                    <a:pt x="722" y="1"/>
                    <a:pt x="67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48"/>
            <p:cNvSpPr/>
            <p:nvPr/>
          </p:nvSpPr>
          <p:spPr>
            <a:xfrm>
              <a:off x="3514275" y="4180100"/>
              <a:ext cx="78825" cy="42625"/>
            </a:xfrm>
            <a:custGeom>
              <a:avLst/>
              <a:gdLst/>
              <a:ahLst/>
              <a:cxnLst/>
              <a:rect l="l" t="t" r="r" b="b"/>
              <a:pathLst>
                <a:path w="3153" h="1705" extrusionOk="0">
                  <a:moveTo>
                    <a:pt x="1580" y="0"/>
                  </a:moveTo>
                  <a:cubicBezTo>
                    <a:pt x="1354" y="0"/>
                    <a:pt x="1129" y="47"/>
                    <a:pt x="920" y="150"/>
                  </a:cubicBezTo>
                  <a:cubicBezTo>
                    <a:pt x="400" y="408"/>
                    <a:pt x="0" y="1046"/>
                    <a:pt x="234" y="1619"/>
                  </a:cubicBezTo>
                  <a:cubicBezTo>
                    <a:pt x="256" y="1673"/>
                    <a:pt x="314" y="1705"/>
                    <a:pt x="369" y="1705"/>
                  </a:cubicBezTo>
                  <a:cubicBezTo>
                    <a:pt x="416" y="1705"/>
                    <a:pt x="461" y="1682"/>
                    <a:pt x="480" y="1630"/>
                  </a:cubicBezTo>
                  <a:cubicBezTo>
                    <a:pt x="689" y="1078"/>
                    <a:pt x="1105" y="739"/>
                    <a:pt x="1574" y="739"/>
                  </a:cubicBezTo>
                  <a:cubicBezTo>
                    <a:pt x="1833" y="739"/>
                    <a:pt x="2108" y="842"/>
                    <a:pt x="2373" y="1070"/>
                  </a:cubicBezTo>
                  <a:cubicBezTo>
                    <a:pt x="2448" y="1135"/>
                    <a:pt x="2528" y="1162"/>
                    <a:pt x="2605" y="1162"/>
                  </a:cubicBezTo>
                  <a:cubicBezTo>
                    <a:pt x="2904" y="1162"/>
                    <a:pt x="3153" y="746"/>
                    <a:pt x="2860" y="494"/>
                  </a:cubicBezTo>
                  <a:cubicBezTo>
                    <a:pt x="2511" y="196"/>
                    <a:pt x="2043" y="0"/>
                    <a:pt x="158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48"/>
            <p:cNvSpPr/>
            <p:nvPr/>
          </p:nvSpPr>
          <p:spPr>
            <a:xfrm>
              <a:off x="3500950" y="4169975"/>
              <a:ext cx="25850" cy="33750"/>
            </a:xfrm>
            <a:custGeom>
              <a:avLst/>
              <a:gdLst/>
              <a:ahLst/>
              <a:cxnLst/>
              <a:rect l="l" t="t" r="r" b="b"/>
              <a:pathLst>
                <a:path w="1034" h="1350" extrusionOk="0">
                  <a:moveTo>
                    <a:pt x="686" y="1"/>
                  </a:moveTo>
                  <a:cubicBezTo>
                    <a:pt x="643" y="1"/>
                    <a:pt x="598" y="14"/>
                    <a:pt x="553" y="47"/>
                  </a:cubicBezTo>
                  <a:cubicBezTo>
                    <a:pt x="191" y="308"/>
                    <a:pt x="0" y="706"/>
                    <a:pt x="6" y="1150"/>
                  </a:cubicBezTo>
                  <a:cubicBezTo>
                    <a:pt x="8" y="1287"/>
                    <a:pt x="105" y="1350"/>
                    <a:pt x="208" y="1350"/>
                  </a:cubicBezTo>
                  <a:cubicBezTo>
                    <a:pt x="330" y="1350"/>
                    <a:pt x="461" y="1263"/>
                    <a:pt x="463" y="1106"/>
                  </a:cubicBezTo>
                  <a:cubicBezTo>
                    <a:pt x="464" y="832"/>
                    <a:pt x="606" y="591"/>
                    <a:pt x="827" y="437"/>
                  </a:cubicBezTo>
                  <a:cubicBezTo>
                    <a:pt x="1034" y="292"/>
                    <a:pt x="884" y="1"/>
                    <a:pt x="6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48"/>
            <p:cNvSpPr/>
            <p:nvPr/>
          </p:nvSpPr>
          <p:spPr>
            <a:xfrm>
              <a:off x="3290625" y="4254125"/>
              <a:ext cx="21700" cy="59250"/>
            </a:xfrm>
            <a:custGeom>
              <a:avLst/>
              <a:gdLst/>
              <a:ahLst/>
              <a:cxnLst/>
              <a:rect l="l" t="t" r="r" b="b"/>
              <a:pathLst>
                <a:path w="868" h="2370" extrusionOk="0">
                  <a:moveTo>
                    <a:pt x="565" y="0"/>
                  </a:moveTo>
                  <a:cubicBezTo>
                    <a:pt x="490" y="0"/>
                    <a:pt x="416" y="36"/>
                    <a:pt x="373" y="122"/>
                  </a:cubicBezTo>
                  <a:cubicBezTo>
                    <a:pt x="39" y="791"/>
                    <a:pt x="1" y="1536"/>
                    <a:pt x="263" y="2238"/>
                  </a:cubicBezTo>
                  <a:cubicBezTo>
                    <a:pt x="297" y="2330"/>
                    <a:pt x="372" y="2370"/>
                    <a:pt x="447" y="2370"/>
                  </a:cubicBezTo>
                  <a:cubicBezTo>
                    <a:pt x="578" y="2370"/>
                    <a:pt x="714" y="2252"/>
                    <a:pt x="657" y="2091"/>
                  </a:cubicBezTo>
                  <a:cubicBezTo>
                    <a:pt x="442" y="1492"/>
                    <a:pt x="488" y="879"/>
                    <a:pt x="779" y="314"/>
                  </a:cubicBezTo>
                  <a:cubicBezTo>
                    <a:pt x="867" y="143"/>
                    <a:pt x="715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48"/>
            <p:cNvSpPr/>
            <p:nvPr/>
          </p:nvSpPr>
          <p:spPr>
            <a:xfrm>
              <a:off x="4003450" y="4201850"/>
              <a:ext cx="146375" cy="71475"/>
            </a:xfrm>
            <a:custGeom>
              <a:avLst/>
              <a:gdLst/>
              <a:ahLst/>
              <a:cxnLst/>
              <a:rect l="l" t="t" r="r" b="b"/>
              <a:pathLst>
                <a:path w="5855" h="2859" extrusionOk="0">
                  <a:moveTo>
                    <a:pt x="3225" y="1"/>
                  </a:moveTo>
                  <a:cubicBezTo>
                    <a:pt x="2796" y="1"/>
                    <a:pt x="2370" y="164"/>
                    <a:pt x="1995" y="547"/>
                  </a:cubicBezTo>
                  <a:cubicBezTo>
                    <a:pt x="1728" y="314"/>
                    <a:pt x="1398" y="184"/>
                    <a:pt x="1079" y="184"/>
                  </a:cubicBezTo>
                  <a:cubicBezTo>
                    <a:pt x="665" y="184"/>
                    <a:pt x="269" y="403"/>
                    <a:pt x="52" y="896"/>
                  </a:cubicBezTo>
                  <a:cubicBezTo>
                    <a:pt x="1" y="1015"/>
                    <a:pt x="99" y="1145"/>
                    <a:pt x="211" y="1145"/>
                  </a:cubicBezTo>
                  <a:cubicBezTo>
                    <a:pt x="242" y="1145"/>
                    <a:pt x="275" y="1135"/>
                    <a:pt x="306" y="1111"/>
                  </a:cubicBezTo>
                  <a:cubicBezTo>
                    <a:pt x="472" y="946"/>
                    <a:pt x="655" y="864"/>
                    <a:pt x="855" y="864"/>
                  </a:cubicBezTo>
                  <a:cubicBezTo>
                    <a:pt x="1099" y="864"/>
                    <a:pt x="1368" y="987"/>
                    <a:pt x="1662" y="1235"/>
                  </a:cubicBezTo>
                  <a:cubicBezTo>
                    <a:pt x="1733" y="1373"/>
                    <a:pt x="1882" y="1471"/>
                    <a:pt x="2028" y="1471"/>
                  </a:cubicBezTo>
                  <a:cubicBezTo>
                    <a:pt x="2119" y="1471"/>
                    <a:pt x="2210" y="1433"/>
                    <a:pt x="2280" y="1342"/>
                  </a:cubicBezTo>
                  <a:cubicBezTo>
                    <a:pt x="2590" y="938"/>
                    <a:pt x="2938" y="773"/>
                    <a:pt x="3279" y="773"/>
                  </a:cubicBezTo>
                  <a:cubicBezTo>
                    <a:pt x="4061" y="773"/>
                    <a:pt x="4805" y="1642"/>
                    <a:pt x="4962" y="2495"/>
                  </a:cubicBezTo>
                  <a:cubicBezTo>
                    <a:pt x="5007" y="2746"/>
                    <a:pt x="5186" y="2858"/>
                    <a:pt x="5365" y="2858"/>
                  </a:cubicBezTo>
                  <a:cubicBezTo>
                    <a:pt x="5609" y="2858"/>
                    <a:pt x="5854" y="2652"/>
                    <a:pt x="5773" y="2309"/>
                  </a:cubicBezTo>
                  <a:cubicBezTo>
                    <a:pt x="5490" y="1116"/>
                    <a:pt x="4349" y="1"/>
                    <a:pt x="32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48"/>
            <p:cNvSpPr/>
            <p:nvPr/>
          </p:nvSpPr>
          <p:spPr>
            <a:xfrm>
              <a:off x="4093250" y="4235225"/>
              <a:ext cx="24375" cy="35225"/>
            </a:xfrm>
            <a:custGeom>
              <a:avLst/>
              <a:gdLst/>
              <a:ahLst/>
              <a:cxnLst/>
              <a:rect l="l" t="t" r="r" b="b"/>
              <a:pathLst>
                <a:path w="975" h="1409" extrusionOk="0">
                  <a:moveTo>
                    <a:pt x="246" y="1"/>
                  </a:moveTo>
                  <a:cubicBezTo>
                    <a:pt x="102" y="1"/>
                    <a:pt x="1" y="224"/>
                    <a:pt x="132" y="337"/>
                  </a:cubicBezTo>
                  <a:cubicBezTo>
                    <a:pt x="360" y="531"/>
                    <a:pt x="512" y="837"/>
                    <a:pt x="493" y="1140"/>
                  </a:cubicBezTo>
                  <a:cubicBezTo>
                    <a:pt x="482" y="1317"/>
                    <a:pt x="606" y="1409"/>
                    <a:pt x="730" y="1409"/>
                  </a:cubicBezTo>
                  <a:cubicBezTo>
                    <a:pt x="846" y="1409"/>
                    <a:pt x="962" y="1328"/>
                    <a:pt x="966" y="1159"/>
                  </a:cubicBezTo>
                  <a:cubicBezTo>
                    <a:pt x="974" y="680"/>
                    <a:pt x="732" y="275"/>
                    <a:pt x="331" y="27"/>
                  </a:cubicBezTo>
                  <a:cubicBezTo>
                    <a:pt x="302" y="9"/>
                    <a:pt x="274" y="1"/>
                    <a:pt x="2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48"/>
            <p:cNvSpPr/>
            <p:nvPr/>
          </p:nvSpPr>
          <p:spPr>
            <a:xfrm>
              <a:off x="3373125" y="3924925"/>
              <a:ext cx="1162150" cy="593625"/>
            </a:xfrm>
            <a:custGeom>
              <a:avLst/>
              <a:gdLst/>
              <a:ahLst/>
              <a:cxnLst/>
              <a:rect l="l" t="t" r="r" b="b"/>
              <a:pathLst>
                <a:path w="46486" h="23745" extrusionOk="0">
                  <a:moveTo>
                    <a:pt x="19751" y="0"/>
                  </a:moveTo>
                  <a:cubicBezTo>
                    <a:pt x="19715" y="0"/>
                    <a:pt x="19679" y="1"/>
                    <a:pt x="19642" y="4"/>
                  </a:cubicBezTo>
                  <a:cubicBezTo>
                    <a:pt x="19524" y="11"/>
                    <a:pt x="19407" y="26"/>
                    <a:pt x="19291" y="49"/>
                  </a:cubicBezTo>
                  <a:cubicBezTo>
                    <a:pt x="19249" y="58"/>
                    <a:pt x="19209" y="59"/>
                    <a:pt x="19169" y="69"/>
                  </a:cubicBezTo>
                  <a:cubicBezTo>
                    <a:pt x="18814" y="157"/>
                    <a:pt x="18480" y="314"/>
                    <a:pt x="18186" y="534"/>
                  </a:cubicBezTo>
                  <a:cubicBezTo>
                    <a:pt x="17464" y="1072"/>
                    <a:pt x="17066" y="1905"/>
                    <a:pt x="17016" y="2760"/>
                  </a:cubicBezTo>
                  <a:cubicBezTo>
                    <a:pt x="16984" y="2739"/>
                    <a:pt x="16953" y="2718"/>
                    <a:pt x="16920" y="2698"/>
                  </a:cubicBezTo>
                  <a:cubicBezTo>
                    <a:pt x="16800" y="2624"/>
                    <a:pt x="16673" y="2558"/>
                    <a:pt x="16543" y="2505"/>
                  </a:cubicBezTo>
                  <a:cubicBezTo>
                    <a:pt x="16526" y="2496"/>
                    <a:pt x="16509" y="2486"/>
                    <a:pt x="16491" y="2479"/>
                  </a:cubicBezTo>
                  <a:cubicBezTo>
                    <a:pt x="16348" y="2425"/>
                    <a:pt x="16199" y="2383"/>
                    <a:pt x="16049" y="2356"/>
                  </a:cubicBezTo>
                  <a:cubicBezTo>
                    <a:pt x="15994" y="2345"/>
                    <a:pt x="15938" y="2339"/>
                    <a:pt x="15884" y="2332"/>
                  </a:cubicBezTo>
                  <a:cubicBezTo>
                    <a:pt x="15781" y="2319"/>
                    <a:pt x="15679" y="2312"/>
                    <a:pt x="15576" y="2310"/>
                  </a:cubicBezTo>
                  <a:cubicBezTo>
                    <a:pt x="15546" y="2310"/>
                    <a:pt x="15516" y="2310"/>
                    <a:pt x="15486" y="2310"/>
                  </a:cubicBezTo>
                  <a:cubicBezTo>
                    <a:pt x="15456" y="2310"/>
                    <a:pt x="15426" y="2310"/>
                    <a:pt x="15395" y="2312"/>
                  </a:cubicBezTo>
                  <a:cubicBezTo>
                    <a:pt x="15277" y="2319"/>
                    <a:pt x="15159" y="2334"/>
                    <a:pt x="15043" y="2359"/>
                  </a:cubicBezTo>
                  <a:cubicBezTo>
                    <a:pt x="15003" y="2366"/>
                    <a:pt x="14963" y="2369"/>
                    <a:pt x="14923" y="2377"/>
                  </a:cubicBezTo>
                  <a:cubicBezTo>
                    <a:pt x="14567" y="2465"/>
                    <a:pt x="14232" y="2622"/>
                    <a:pt x="13940" y="2843"/>
                  </a:cubicBezTo>
                  <a:cubicBezTo>
                    <a:pt x="13092" y="3473"/>
                    <a:pt x="12688" y="4508"/>
                    <a:pt x="12777" y="5512"/>
                  </a:cubicBezTo>
                  <a:cubicBezTo>
                    <a:pt x="12759" y="5501"/>
                    <a:pt x="12741" y="5489"/>
                    <a:pt x="12724" y="5476"/>
                  </a:cubicBezTo>
                  <a:cubicBezTo>
                    <a:pt x="12705" y="5465"/>
                    <a:pt x="12692" y="5456"/>
                    <a:pt x="12676" y="5446"/>
                  </a:cubicBezTo>
                  <a:cubicBezTo>
                    <a:pt x="12464" y="5314"/>
                    <a:pt x="12234" y="5211"/>
                    <a:pt x="11993" y="5144"/>
                  </a:cubicBezTo>
                  <a:cubicBezTo>
                    <a:pt x="11981" y="5141"/>
                    <a:pt x="11969" y="5137"/>
                    <a:pt x="11956" y="5134"/>
                  </a:cubicBezTo>
                  <a:cubicBezTo>
                    <a:pt x="11736" y="5076"/>
                    <a:pt x="11511" y="5046"/>
                    <a:pt x="11286" y="5046"/>
                  </a:cubicBezTo>
                  <a:cubicBezTo>
                    <a:pt x="11025" y="5046"/>
                    <a:pt x="10764" y="5086"/>
                    <a:pt x="10513" y="5164"/>
                  </a:cubicBezTo>
                  <a:cubicBezTo>
                    <a:pt x="9460" y="5491"/>
                    <a:pt x="8724" y="6418"/>
                    <a:pt x="8545" y="7481"/>
                  </a:cubicBezTo>
                  <a:cubicBezTo>
                    <a:pt x="8532" y="7478"/>
                    <a:pt x="8519" y="7476"/>
                    <a:pt x="8506" y="7472"/>
                  </a:cubicBezTo>
                  <a:cubicBezTo>
                    <a:pt x="8388" y="7439"/>
                    <a:pt x="8269" y="7415"/>
                    <a:pt x="8149" y="7398"/>
                  </a:cubicBezTo>
                  <a:lnTo>
                    <a:pt x="8146" y="7398"/>
                  </a:lnTo>
                  <a:cubicBezTo>
                    <a:pt x="8046" y="7386"/>
                    <a:pt x="7946" y="7380"/>
                    <a:pt x="7845" y="7380"/>
                  </a:cubicBezTo>
                  <a:cubicBezTo>
                    <a:pt x="7825" y="7380"/>
                    <a:pt x="7805" y="7380"/>
                    <a:pt x="7785" y="7380"/>
                  </a:cubicBezTo>
                  <a:cubicBezTo>
                    <a:pt x="7759" y="7380"/>
                    <a:pt x="7734" y="7380"/>
                    <a:pt x="7709" y="7382"/>
                  </a:cubicBezTo>
                  <a:cubicBezTo>
                    <a:pt x="7463" y="7393"/>
                    <a:pt x="7221" y="7438"/>
                    <a:pt x="6989" y="7515"/>
                  </a:cubicBezTo>
                  <a:cubicBezTo>
                    <a:pt x="6970" y="7522"/>
                    <a:pt x="6953" y="7528"/>
                    <a:pt x="6936" y="7534"/>
                  </a:cubicBezTo>
                  <a:cubicBezTo>
                    <a:pt x="6696" y="7618"/>
                    <a:pt x="6470" y="7737"/>
                    <a:pt x="6262" y="7885"/>
                  </a:cubicBezTo>
                  <a:lnTo>
                    <a:pt x="6229" y="7908"/>
                  </a:lnTo>
                  <a:cubicBezTo>
                    <a:pt x="5820" y="8210"/>
                    <a:pt x="5494" y="8612"/>
                    <a:pt x="5289" y="9078"/>
                  </a:cubicBezTo>
                  <a:cubicBezTo>
                    <a:pt x="5195" y="9290"/>
                    <a:pt x="5126" y="9511"/>
                    <a:pt x="5083" y="9737"/>
                  </a:cubicBezTo>
                  <a:cubicBezTo>
                    <a:pt x="5075" y="9728"/>
                    <a:pt x="5063" y="9720"/>
                    <a:pt x="5055" y="9711"/>
                  </a:cubicBezTo>
                  <a:cubicBezTo>
                    <a:pt x="5019" y="9675"/>
                    <a:pt x="4981" y="9641"/>
                    <a:pt x="4944" y="9607"/>
                  </a:cubicBezTo>
                  <a:cubicBezTo>
                    <a:pt x="4858" y="9526"/>
                    <a:pt x="4765" y="9452"/>
                    <a:pt x="4668" y="9385"/>
                  </a:cubicBezTo>
                  <a:cubicBezTo>
                    <a:pt x="4626" y="9355"/>
                    <a:pt x="4585" y="9324"/>
                    <a:pt x="4542" y="9297"/>
                  </a:cubicBezTo>
                  <a:cubicBezTo>
                    <a:pt x="4423" y="9223"/>
                    <a:pt x="4298" y="9158"/>
                    <a:pt x="4168" y="9105"/>
                  </a:cubicBezTo>
                  <a:cubicBezTo>
                    <a:pt x="4151" y="9097"/>
                    <a:pt x="4132" y="9087"/>
                    <a:pt x="4115" y="9079"/>
                  </a:cubicBezTo>
                  <a:cubicBezTo>
                    <a:pt x="3971" y="9025"/>
                    <a:pt x="3822" y="8983"/>
                    <a:pt x="3672" y="8955"/>
                  </a:cubicBezTo>
                  <a:cubicBezTo>
                    <a:pt x="3618" y="8945"/>
                    <a:pt x="3562" y="8939"/>
                    <a:pt x="3506" y="8932"/>
                  </a:cubicBezTo>
                  <a:cubicBezTo>
                    <a:pt x="3404" y="8918"/>
                    <a:pt x="3302" y="8910"/>
                    <a:pt x="3199" y="8909"/>
                  </a:cubicBezTo>
                  <a:cubicBezTo>
                    <a:pt x="3175" y="8909"/>
                    <a:pt x="3151" y="8909"/>
                    <a:pt x="3127" y="8909"/>
                  </a:cubicBezTo>
                  <a:cubicBezTo>
                    <a:pt x="3091" y="8909"/>
                    <a:pt x="3055" y="8909"/>
                    <a:pt x="3019" y="8912"/>
                  </a:cubicBezTo>
                  <a:cubicBezTo>
                    <a:pt x="2900" y="8919"/>
                    <a:pt x="2782" y="8935"/>
                    <a:pt x="2666" y="8958"/>
                  </a:cubicBezTo>
                  <a:cubicBezTo>
                    <a:pt x="2626" y="8966"/>
                    <a:pt x="2586" y="8968"/>
                    <a:pt x="2546" y="8978"/>
                  </a:cubicBezTo>
                  <a:cubicBezTo>
                    <a:pt x="2191" y="9065"/>
                    <a:pt x="1855" y="9223"/>
                    <a:pt x="1563" y="9442"/>
                  </a:cubicBezTo>
                  <a:cubicBezTo>
                    <a:pt x="315" y="10372"/>
                    <a:pt x="0" y="12177"/>
                    <a:pt x="861" y="13473"/>
                  </a:cubicBezTo>
                  <a:cubicBezTo>
                    <a:pt x="1305" y="14143"/>
                    <a:pt x="1976" y="14539"/>
                    <a:pt x="2692" y="14645"/>
                  </a:cubicBezTo>
                  <a:cubicBezTo>
                    <a:pt x="2696" y="14737"/>
                    <a:pt x="2704" y="14830"/>
                    <a:pt x="2716" y="14922"/>
                  </a:cubicBezTo>
                  <a:cubicBezTo>
                    <a:pt x="2912" y="16338"/>
                    <a:pt x="4059" y="17344"/>
                    <a:pt x="5379" y="17344"/>
                  </a:cubicBezTo>
                  <a:cubicBezTo>
                    <a:pt x="5527" y="17344"/>
                    <a:pt x="5676" y="17332"/>
                    <a:pt x="5827" y="17306"/>
                  </a:cubicBezTo>
                  <a:cubicBezTo>
                    <a:pt x="6136" y="17251"/>
                    <a:pt x="6433" y="17144"/>
                    <a:pt x="6705" y="16986"/>
                  </a:cubicBezTo>
                  <a:cubicBezTo>
                    <a:pt x="6841" y="17281"/>
                    <a:pt x="7026" y="17551"/>
                    <a:pt x="7254" y="17781"/>
                  </a:cubicBezTo>
                  <a:cubicBezTo>
                    <a:pt x="7774" y="18308"/>
                    <a:pt x="8444" y="18568"/>
                    <a:pt x="9119" y="18568"/>
                  </a:cubicBezTo>
                  <a:cubicBezTo>
                    <a:pt x="9706" y="18568"/>
                    <a:pt x="10295" y="18371"/>
                    <a:pt x="10791" y="17979"/>
                  </a:cubicBezTo>
                  <a:cubicBezTo>
                    <a:pt x="11112" y="19208"/>
                    <a:pt x="12173" y="20053"/>
                    <a:pt x="13382" y="20053"/>
                  </a:cubicBezTo>
                  <a:cubicBezTo>
                    <a:pt x="13529" y="20053"/>
                    <a:pt x="13678" y="20041"/>
                    <a:pt x="13828" y="20015"/>
                  </a:cubicBezTo>
                  <a:cubicBezTo>
                    <a:pt x="14297" y="19933"/>
                    <a:pt x="14735" y="19730"/>
                    <a:pt x="15099" y="19426"/>
                  </a:cubicBezTo>
                  <a:cubicBezTo>
                    <a:pt x="15236" y="20334"/>
                    <a:pt x="15784" y="21150"/>
                    <a:pt x="16635" y="21558"/>
                  </a:cubicBezTo>
                  <a:cubicBezTo>
                    <a:pt x="16997" y="21731"/>
                    <a:pt x="17378" y="21813"/>
                    <a:pt x="17753" y="21813"/>
                  </a:cubicBezTo>
                  <a:cubicBezTo>
                    <a:pt x="18586" y="21813"/>
                    <a:pt x="19394" y="21412"/>
                    <a:pt x="19931" y="20710"/>
                  </a:cubicBezTo>
                  <a:cubicBezTo>
                    <a:pt x="20161" y="21426"/>
                    <a:pt x="20655" y="22042"/>
                    <a:pt x="21358" y="22380"/>
                  </a:cubicBezTo>
                  <a:cubicBezTo>
                    <a:pt x="21721" y="22554"/>
                    <a:pt x="22103" y="22636"/>
                    <a:pt x="22479" y="22636"/>
                  </a:cubicBezTo>
                  <a:cubicBezTo>
                    <a:pt x="23352" y="22636"/>
                    <a:pt x="24199" y="22195"/>
                    <a:pt x="24734" y="21429"/>
                  </a:cubicBezTo>
                  <a:cubicBezTo>
                    <a:pt x="25258" y="22045"/>
                    <a:pt x="25996" y="22373"/>
                    <a:pt x="26748" y="22373"/>
                  </a:cubicBezTo>
                  <a:cubicBezTo>
                    <a:pt x="27297" y="22373"/>
                    <a:pt x="27853" y="22199"/>
                    <a:pt x="28340" y="21836"/>
                  </a:cubicBezTo>
                  <a:cubicBezTo>
                    <a:pt x="28503" y="21713"/>
                    <a:pt x="28652" y="21574"/>
                    <a:pt x="28785" y="21419"/>
                  </a:cubicBezTo>
                  <a:cubicBezTo>
                    <a:pt x="28860" y="21771"/>
                    <a:pt x="29000" y="22107"/>
                    <a:pt x="29198" y="22408"/>
                  </a:cubicBezTo>
                  <a:cubicBezTo>
                    <a:pt x="29719" y="23194"/>
                    <a:pt x="30553" y="23613"/>
                    <a:pt x="31407" y="23613"/>
                  </a:cubicBezTo>
                  <a:cubicBezTo>
                    <a:pt x="31961" y="23613"/>
                    <a:pt x="32523" y="23437"/>
                    <a:pt x="33013" y="23071"/>
                  </a:cubicBezTo>
                  <a:cubicBezTo>
                    <a:pt x="33063" y="23035"/>
                    <a:pt x="33102" y="22988"/>
                    <a:pt x="33148" y="22949"/>
                  </a:cubicBezTo>
                  <a:cubicBezTo>
                    <a:pt x="33659" y="23470"/>
                    <a:pt x="34337" y="23744"/>
                    <a:pt x="35027" y="23744"/>
                  </a:cubicBezTo>
                  <a:cubicBezTo>
                    <a:pt x="35579" y="23744"/>
                    <a:pt x="36140" y="23569"/>
                    <a:pt x="36629" y="23204"/>
                  </a:cubicBezTo>
                  <a:cubicBezTo>
                    <a:pt x="37123" y="22837"/>
                    <a:pt x="37463" y="22330"/>
                    <a:pt x="37650" y="21776"/>
                  </a:cubicBezTo>
                  <a:cubicBezTo>
                    <a:pt x="37698" y="21865"/>
                    <a:pt x="37735" y="21959"/>
                    <a:pt x="37794" y="22045"/>
                  </a:cubicBezTo>
                  <a:cubicBezTo>
                    <a:pt x="38315" y="22832"/>
                    <a:pt x="39150" y="23250"/>
                    <a:pt x="40004" y="23250"/>
                  </a:cubicBezTo>
                  <a:cubicBezTo>
                    <a:pt x="40558" y="23250"/>
                    <a:pt x="41120" y="23075"/>
                    <a:pt x="41610" y="22710"/>
                  </a:cubicBezTo>
                  <a:cubicBezTo>
                    <a:pt x="42023" y="22402"/>
                    <a:pt x="42324" y="21994"/>
                    <a:pt x="42523" y="21544"/>
                  </a:cubicBezTo>
                  <a:cubicBezTo>
                    <a:pt x="42756" y="22204"/>
                    <a:pt x="43301" y="22720"/>
                    <a:pt x="44012" y="22843"/>
                  </a:cubicBezTo>
                  <a:cubicBezTo>
                    <a:pt x="44120" y="22862"/>
                    <a:pt x="44229" y="22871"/>
                    <a:pt x="44336" y="22871"/>
                  </a:cubicBezTo>
                  <a:cubicBezTo>
                    <a:pt x="45285" y="22871"/>
                    <a:pt x="46133" y="22148"/>
                    <a:pt x="46311" y="21131"/>
                  </a:cubicBezTo>
                  <a:cubicBezTo>
                    <a:pt x="46486" y="20114"/>
                    <a:pt x="45928" y="19154"/>
                    <a:pt x="45037" y="18832"/>
                  </a:cubicBezTo>
                  <a:cubicBezTo>
                    <a:pt x="45560" y="17883"/>
                    <a:pt x="45562" y="16677"/>
                    <a:pt x="44937" y="15734"/>
                  </a:cubicBezTo>
                  <a:cubicBezTo>
                    <a:pt x="44841" y="15592"/>
                    <a:pt x="44732" y="15459"/>
                    <a:pt x="44612" y="15337"/>
                  </a:cubicBezTo>
                  <a:cubicBezTo>
                    <a:pt x="44576" y="15302"/>
                    <a:pt x="44539" y="15269"/>
                    <a:pt x="44501" y="15234"/>
                  </a:cubicBezTo>
                  <a:cubicBezTo>
                    <a:pt x="44416" y="15154"/>
                    <a:pt x="44322" y="15079"/>
                    <a:pt x="44226" y="15011"/>
                  </a:cubicBezTo>
                  <a:cubicBezTo>
                    <a:pt x="44208" y="14999"/>
                    <a:pt x="44193" y="14982"/>
                    <a:pt x="44176" y="14971"/>
                  </a:cubicBezTo>
                  <a:cubicBezTo>
                    <a:pt x="44284" y="14734"/>
                    <a:pt x="44371" y="14491"/>
                    <a:pt x="44416" y="14237"/>
                  </a:cubicBezTo>
                  <a:cubicBezTo>
                    <a:pt x="44447" y="14054"/>
                    <a:pt x="44463" y="13869"/>
                    <a:pt x="44461" y="13684"/>
                  </a:cubicBezTo>
                  <a:cubicBezTo>
                    <a:pt x="44458" y="13309"/>
                    <a:pt x="44384" y="12938"/>
                    <a:pt x="44244" y="12591"/>
                  </a:cubicBezTo>
                  <a:cubicBezTo>
                    <a:pt x="44172" y="12413"/>
                    <a:pt x="44082" y="12243"/>
                    <a:pt x="43976" y="12084"/>
                  </a:cubicBezTo>
                  <a:cubicBezTo>
                    <a:pt x="43880" y="11942"/>
                    <a:pt x="43771" y="11809"/>
                    <a:pt x="43650" y="11687"/>
                  </a:cubicBezTo>
                  <a:cubicBezTo>
                    <a:pt x="43615" y="11651"/>
                    <a:pt x="43577" y="11618"/>
                    <a:pt x="43540" y="11584"/>
                  </a:cubicBezTo>
                  <a:cubicBezTo>
                    <a:pt x="43454" y="11504"/>
                    <a:pt x="43361" y="11429"/>
                    <a:pt x="43265" y="11362"/>
                  </a:cubicBezTo>
                  <a:cubicBezTo>
                    <a:pt x="43222" y="11332"/>
                    <a:pt x="43182" y="11302"/>
                    <a:pt x="43138" y="11274"/>
                  </a:cubicBezTo>
                  <a:cubicBezTo>
                    <a:pt x="43039" y="11214"/>
                    <a:pt x="42936" y="11160"/>
                    <a:pt x="42830" y="11114"/>
                  </a:cubicBezTo>
                  <a:cubicBezTo>
                    <a:pt x="42802" y="10601"/>
                    <a:pt x="42655" y="10092"/>
                    <a:pt x="42357" y="9645"/>
                  </a:cubicBezTo>
                  <a:cubicBezTo>
                    <a:pt x="42262" y="9504"/>
                    <a:pt x="42153" y="9370"/>
                    <a:pt x="42033" y="9249"/>
                  </a:cubicBezTo>
                  <a:cubicBezTo>
                    <a:pt x="41997" y="9213"/>
                    <a:pt x="41960" y="9180"/>
                    <a:pt x="41923" y="9145"/>
                  </a:cubicBezTo>
                  <a:cubicBezTo>
                    <a:pt x="41835" y="9065"/>
                    <a:pt x="41744" y="8991"/>
                    <a:pt x="41646" y="8922"/>
                  </a:cubicBezTo>
                  <a:cubicBezTo>
                    <a:pt x="41605" y="8892"/>
                    <a:pt x="41563" y="8862"/>
                    <a:pt x="41522" y="8836"/>
                  </a:cubicBezTo>
                  <a:cubicBezTo>
                    <a:pt x="41401" y="8761"/>
                    <a:pt x="41275" y="8697"/>
                    <a:pt x="41145" y="8643"/>
                  </a:cubicBezTo>
                  <a:cubicBezTo>
                    <a:pt x="41128" y="8635"/>
                    <a:pt x="41110" y="8624"/>
                    <a:pt x="41093" y="8617"/>
                  </a:cubicBezTo>
                  <a:cubicBezTo>
                    <a:pt x="40950" y="8562"/>
                    <a:pt x="40801" y="8522"/>
                    <a:pt x="40650" y="8494"/>
                  </a:cubicBezTo>
                  <a:cubicBezTo>
                    <a:pt x="40596" y="8482"/>
                    <a:pt x="40540" y="8476"/>
                    <a:pt x="40486" y="8469"/>
                  </a:cubicBezTo>
                  <a:cubicBezTo>
                    <a:pt x="40383" y="8456"/>
                    <a:pt x="40281" y="8449"/>
                    <a:pt x="40178" y="8448"/>
                  </a:cubicBezTo>
                  <a:cubicBezTo>
                    <a:pt x="40148" y="8448"/>
                    <a:pt x="40118" y="8447"/>
                    <a:pt x="40088" y="8447"/>
                  </a:cubicBezTo>
                  <a:cubicBezTo>
                    <a:pt x="40058" y="8447"/>
                    <a:pt x="40029" y="8448"/>
                    <a:pt x="39999" y="8449"/>
                  </a:cubicBezTo>
                  <a:cubicBezTo>
                    <a:pt x="39881" y="8456"/>
                    <a:pt x="39762" y="8472"/>
                    <a:pt x="39646" y="8496"/>
                  </a:cubicBezTo>
                  <a:cubicBezTo>
                    <a:pt x="39606" y="8504"/>
                    <a:pt x="39566" y="8506"/>
                    <a:pt x="39526" y="8515"/>
                  </a:cubicBezTo>
                  <a:cubicBezTo>
                    <a:pt x="39351" y="8558"/>
                    <a:pt x="39181" y="8618"/>
                    <a:pt x="39019" y="8694"/>
                  </a:cubicBezTo>
                  <a:cubicBezTo>
                    <a:pt x="38987" y="8191"/>
                    <a:pt x="38841" y="7691"/>
                    <a:pt x="38549" y="7251"/>
                  </a:cubicBezTo>
                  <a:cubicBezTo>
                    <a:pt x="38453" y="7110"/>
                    <a:pt x="38345" y="6976"/>
                    <a:pt x="38225" y="6855"/>
                  </a:cubicBezTo>
                  <a:cubicBezTo>
                    <a:pt x="38189" y="6819"/>
                    <a:pt x="38153" y="6786"/>
                    <a:pt x="38115" y="6753"/>
                  </a:cubicBezTo>
                  <a:cubicBezTo>
                    <a:pt x="38027" y="6671"/>
                    <a:pt x="37936" y="6597"/>
                    <a:pt x="37838" y="6528"/>
                  </a:cubicBezTo>
                  <a:cubicBezTo>
                    <a:pt x="37797" y="6499"/>
                    <a:pt x="37755" y="6469"/>
                    <a:pt x="37714" y="6442"/>
                  </a:cubicBezTo>
                  <a:cubicBezTo>
                    <a:pt x="37593" y="6367"/>
                    <a:pt x="37467" y="6303"/>
                    <a:pt x="37337" y="6249"/>
                  </a:cubicBezTo>
                  <a:cubicBezTo>
                    <a:pt x="37320" y="6241"/>
                    <a:pt x="37302" y="6231"/>
                    <a:pt x="37285" y="6224"/>
                  </a:cubicBezTo>
                  <a:cubicBezTo>
                    <a:pt x="37140" y="6170"/>
                    <a:pt x="36993" y="6128"/>
                    <a:pt x="36842" y="6100"/>
                  </a:cubicBezTo>
                  <a:cubicBezTo>
                    <a:pt x="36788" y="6090"/>
                    <a:pt x="36732" y="6084"/>
                    <a:pt x="36676" y="6077"/>
                  </a:cubicBezTo>
                  <a:cubicBezTo>
                    <a:pt x="36575" y="6062"/>
                    <a:pt x="36471" y="6055"/>
                    <a:pt x="36368" y="6055"/>
                  </a:cubicBezTo>
                  <a:cubicBezTo>
                    <a:pt x="36334" y="6055"/>
                    <a:pt x="36300" y="6054"/>
                    <a:pt x="36266" y="6054"/>
                  </a:cubicBezTo>
                  <a:cubicBezTo>
                    <a:pt x="36240" y="6054"/>
                    <a:pt x="36215" y="6055"/>
                    <a:pt x="36189" y="6057"/>
                  </a:cubicBezTo>
                  <a:cubicBezTo>
                    <a:pt x="36072" y="6064"/>
                    <a:pt x="35954" y="6079"/>
                    <a:pt x="35837" y="6102"/>
                  </a:cubicBezTo>
                  <a:cubicBezTo>
                    <a:pt x="35797" y="6111"/>
                    <a:pt x="35757" y="6112"/>
                    <a:pt x="35716" y="6122"/>
                  </a:cubicBezTo>
                  <a:cubicBezTo>
                    <a:pt x="35633" y="6143"/>
                    <a:pt x="35552" y="6180"/>
                    <a:pt x="35469" y="6208"/>
                  </a:cubicBezTo>
                  <a:cubicBezTo>
                    <a:pt x="35758" y="5357"/>
                    <a:pt x="35673" y="4386"/>
                    <a:pt x="35152" y="3600"/>
                  </a:cubicBezTo>
                  <a:cubicBezTo>
                    <a:pt x="35056" y="3458"/>
                    <a:pt x="34947" y="3324"/>
                    <a:pt x="34828" y="3203"/>
                  </a:cubicBezTo>
                  <a:cubicBezTo>
                    <a:pt x="34792" y="3167"/>
                    <a:pt x="34755" y="3134"/>
                    <a:pt x="34718" y="3100"/>
                  </a:cubicBezTo>
                  <a:cubicBezTo>
                    <a:pt x="34630" y="3019"/>
                    <a:pt x="34539" y="2945"/>
                    <a:pt x="34441" y="2876"/>
                  </a:cubicBezTo>
                  <a:cubicBezTo>
                    <a:pt x="34400" y="2847"/>
                    <a:pt x="34358" y="2817"/>
                    <a:pt x="34315" y="2790"/>
                  </a:cubicBezTo>
                  <a:cubicBezTo>
                    <a:pt x="34195" y="2716"/>
                    <a:pt x="34070" y="2651"/>
                    <a:pt x="33940" y="2597"/>
                  </a:cubicBezTo>
                  <a:cubicBezTo>
                    <a:pt x="33923" y="2590"/>
                    <a:pt x="33906" y="2579"/>
                    <a:pt x="33887" y="2572"/>
                  </a:cubicBezTo>
                  <a:cubicBezTo>
                    <a:pt x="33744" y="2518"/>
                    <a:pt x="33596" y="2476"/>
                    <a:pt x="33446" y="2448"/>
                  </a:cubicBezTo>
                  <a:cubicBezTo>
                    <a:pt x="33390" y="2438"/>
                    <a:pt x="33334" y="2432"/>
                    <a:pt x="33279" y="2425"/>
                  </a:cubicBezTo>
                  <a:cubicBezTo>
                    <a:pt x="33176" y="2410"/>
                    <a:pt x="33075" y="2403"/>
                    <a:pt x="32971" y="2402"/>
                  </a:cubicBezTo>
                  <a:cubicBezTo>
                    <a:pt x="32947" y="2402"/>
                    <a:pt x="32923" y="2402"/>
                    <a:pt x="32899" y="2402"/>
                  </a:cubicBezTo>
                  <a:cubicBezTo>
                    <a:pt x="32863" y="2402"/>
                    <a:pt x="32827" y="2402"/>
                    <a:pt x="32791" y="2405"/>
                  </a:cubicBezTo>
                  <a:cubicBezTo>
                    <a:pt x="32673" y="2412"/>
                    <a:pt x="32556" y="2428"/>
                    <a:pt x="32440" y="2451"/>
                  </a:cubicBezTo>
                  <a:cubicBezTo>
                    <a:pt x="32398" y="2458"/>
                    <a:pt x="32358" y="2461"/>
                    <a:pt x="32318" y="2471"/>
                  </a:cubicBezTo>
                  <a:cubicBezTo>
                    <a:pt x="31963" y="2558"/>
                    <a:pt x="31628" y="2716"/>
                    <a:pt x="31335" y="2935"/>
                  </a:cubicBezTo>
                  <a:cubicBezTo>
                    <a:pt x="30910" y="3251"/>
                    <a:pt x="30603" y="3673"/>
                    <a:pt x="30404" y="4137"/>
                  </a:cubicBezTo>
                  <a:cubicBezTo>
                    <a:pt x="30294" y="4072"/>
                    <a:pt x="30179" y="4015"/>
                    <a:pt x="30062" y="3966"/>
                  </a:cubicBezTo>
                  <a:cubicBezTo>
                    <a:pt x="30044" y="3959"/>
                    <a:pt x="30026" y="3949"/>
                    <a:pt x="30009" y="3942"/>
                  </a:cubicBezTo>
                  <a:cubicBezTo>
                    <a:pt x="29918" y="3909"/>
                    <a:pt x="29827" y="3880"/>
                    <a:pt x="29734" y="3857"/>
                  </a:cubicBezTo>
                  <a:cubicBezTo>
                    <a:pt x="29792" y="3203"/>
                    <a:pt x="29655" y="2529"/>
                    <a:pt x="29274" y="1953"/>
                  </a:cubicBezTo>
                  <a:cubicBezTo>
                    <a:pt x="29178" y="1812"/>
                    <a:pt x="29069" y="1680"/>
                    <a:pt x="28948" y="1558"/>
                  </a:cubicBezTo>
                  <a:cubicBezTo>
                    <a:pt x="28913" y="1522"/>
                    <a:pt x="28875" y="1488"/>
                    <a:pt x="28838" y="1455"/>
                  </a:cubicBezTo>
                  <a:cubicBezTo>
                    <a:pt x="28751" y="1373"/>
                    <a:pt x="28659" y="1299"/>
                    <a:pt x="28562" y="1231"/>
                  </a:cubicBezTo>
                  <a:cubicBezTo>
                    <a:pt x="28520" y="1201"/>
                    <a:pt x="28479" y="1171"/>
                    <a:pt x="28436" y="1144"/>
                  </a:cubicBezTo>
                  <a:cubicBezTo>
                    <a:pt x="28317" y="1069"/>
                    <a:pt x="28191" y="1005"/>
                    <a:pt x="28062" y="952"/>
                  </a:cubicBezTo>
                  <a:cubicBezTo>
                    <a:pt x="28043" y="943"/>
                    <a:pt x="28026" y="933"/>
                    <a:pt x="28007" y="926"/>
                  </a:cubicBezTo>
                  <a:cubicBezTo>
                    <a:pt x="27864" y="872"/>
                    <a:pt x="27716" y="830"/>
                    <a:pt x="27566" y="802"/>
                  </a:cubicBezTo>
                  <a:cubicBezTo>
                    <a:pt x="27510" y="792"/>
                    <a:pt x="27456" y="786"/>
                    <a:pt x="27400" y="779"/>
                  </a:cubicBezTo>
                  <a:cubicBezTo>
                    <a:pt x="27298" y="764"/>
                    <a:pt x="27195" y="757"/>
                    <a:pt x="27093" y="757"/>
                  </a:cubicBezTo>
                  <a:cubicBezTo>
                    <a:pt x="27058" y="757"/>
                    <a:pt x="27024" y="756"/>
                    <a:pt x="26989" y="756"/>
                  </a:cubicBezTo>
                  <a:cubicBezTo>
                    <a:pt x="26964" y="756"/>
                    <a:pt x="26938" y="757"/>
                    <a:pt x="26911" y="759"/>
                  </a:cubicBezTo>
                  <a:cubicBezTo>
                    <a:pt x="26794" y="766"/>
                    <a:pt x="26676" y="781"/>
                    <a:pt x="26560" y="804"/>
                  </a:cubicBezTo>
                  <a:cubicBezTo>
                    <a:pt x="26520" y="813"/>
                    <a:pt x="26480" y="814"/>
                    <a:pt x="26438" y="824"/>
                  </a:cubicBezTo>
                  <a:cubicBezTo>
                    <a:pt x="26083" y="912"/>
                    <a:pt x="25749" y="1069"/>
                    <a:pt x="25456" y="1289"/>
                  </a:cubicBezTo>
                  <a:cubicBezTo>
                    <a:pt x="25226" y="1461"/>
                    <a:pt x="25039" y="1668"/>
                    <a:pt x="24874" y="1890"/>
                  </a:cubicBezTo>
                  <a:cubicBezTo>
                    <a:pt x="24768" y="1855"/>
                    <a:pt x="24659" y="1824"/>
                    <a:pt x="24549" y="1803"/>
                  </a:cubicBezTo>
                  <a:cubicBezTo>
                    <a:pt x="24493" y="1792"/>
                    <a:pt x="24438" y="1786"/>
                    <a:pt x="24383" y="1779"/>
                  </a:cubicBezTo>
                  <a:cubicBezTo>
                    <a:pt x="24281" y="1766"/>
                    <a:pt x="24178" y="1759"/>
                    <a:pt x="24075" y="1757"/>
                  </a:cubicBezTo>
                  <a:cubicBezTo>
                    <a:pt x="24044" y="1757"/>
                    <a:pt x="24015" y="1757"/>
                    <a:pt x="23985" y="1757"/>
                  </a:cubicBezTo>
                  <a:cubicBezTo>
                    <a:pt x="23955" y="1757"/>
                    <a:pt x="23925" y="1757"/>
                    <a:pt x="23894" y="1759"/>
                  </a:cubicBezTo>
                  <a:cubicBezTo>
                    <a:pt x="23777" y="1766"/>
                    <a:pt x="23659" y="1781"/>
                    <a:pt x="23543" y="1804"/>
                  </a:cubicBezTo>
                  <a:cubicBezTo>
                    <a:pt x="23503" y="1813"/>
                    <a:pt x="23461" y="1814"/>
                    <a:pt x="23421" y="1824"/>
                  </a:cubicBezTo>
                  <a:cubicBezTo>
                    <a:pt x="23066" y="1912"/>
                    <a:pt x="22732" y="2069"/>
                    <a:pt x="22438" y="2289"/>
                  </a:cubicBezTo>
                  <a:lnTo>
                    <a:pt x="22437" y="2290"/>
                  </a:lnTo>
                  <a:cubicBezTo>
                    <a:pt x="22368" y="1900"/>
                    <a:pt x="22221" y="1529"/>
                    <a:pt x="22003" y="1198"/>
                  </a:cubicBezTo>
                  <a:cubicBezTo>
                    <a:pt x="21907" y="1057"/>
                    <a:pt x="21800" y="923"/>
                    <a:pt x="21679" y="802"/>
                  </a:cubicBezTo>
                  <a:cubicBezTo>
                    <a:pt x="21643" y="766"/>
                    <a:pt x="21606" y="733"/>
                    <a:pt x="21569" y="698"/>
                  </a:cubicBezTo>
                  <a:cubicBezTo>
                    <a:pt x="21481" y="618"/>
                    <a:pt x="21390" y="544"/>
                    <a:pt x="21292" y="475"/>
                  </a:cubicBezTo>
                  <a:cubicBezTo>
                    <a:pt x="21251" y="446"/>
                    <a:pt x="21209" y="416"/>
                    <a:pt x="21166" y="389"/>
                  </a:cubicBezTo>
                  <a:cubicBezTo>
                    <a:pt x="21047" y="314"/>
                    <a:pt x="20921" y="250"/>
                    <a:pt x="20792" y="196"/>
                  </a:cubicBezTo>
                  <a:cubicBezTo>
                    <a:pt x="20774" y="188"/>
                    <a:pt x="20757" y="178"/>
                    <a:pt x="20738" y="171"/>
                  </a:cubicBezTo>
                  <a:cubicBezTo>
                    <a:pt x="20595" y="117"/>
                    <a:pt x="20447" y="75"/>
                    <a:pt x="20297" y="47"/>
                  </a:cubicBezTo>
                  <a:cubicBezTo>
                    <a:pt x="20241" y="37"/>
                    <a:pt x="20186" y="31"/>
                    <a:pt x="20130" y="24"/>
                  </a:cubicBezTo>
                  <a:cubicBezTo>
                    <a:pt x="20029" y="9"/>
                    <a:pt x="19926" y="2"/>
                    <a:pt x="19822" y="1"/>
                  </a:cubicBezTo>
                  <a:cubicBezTo>
                    <a:pt x="19798" y="1"/>
                    <a:pt x="19775" y="0"/>
                    <a:pt x="19751" y="0"/>
                  </a:cubicBezTo>
                  <a:close/>
                </a:path>
              </a:pathLst>
            </a:custGeom>
            <a:solidFill>
              <a:schemeClr val="accent2"/>
            </a:solidFill>
            <a:ln w="15225" cap="flat" cmpd="sng">
              <a:solidFill>
                <a:srgbClr val="000000"/>
              </a:solidFill>
              <a:prstDash val="solid"/>
              <a:miter lim="14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03" name="Google Shape;9503;p48"/>
          <p:cNvSpPr/>
          <p:nvPr/>
        </p:nvSpPr>
        <p:spPr>
          <a:xfrm>
            <a:off x="1481675" y="3263923"/>
            <a:ext cx="1789200" cy="703800"/>
          </a:xfrm>
          <a:prstGeom prst="flowChartAlternateProcess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100"/>
              <a:buFont typeface="Arial"/>
              <a:buNone/>
            </a:pPr>
            <a:r>
              <a:rPr lang="en" sz="1600" b="1">
                <a:solidFill>
                  <a:schemeClr val="lt1"/>
                </a:solidFill>
                <a:latin typeface="Neucha"/>
                <a:ea typeface="Neucha"/>
                <a:cs typeface="Neucha"/>
                <a:sym typeface="Neucha"/>
              </a:rPr>
              <a:t>CYBERISK</a:t>
            </a:r>
            <a:endParaRPr sz="1600" b="1">
              <a:solidFill>
                <a:schemeClr val="lt1"/>
              </a:solidFill>
              <a:latin typeface="Neucha"/>
              <a:ea typeface="Neucha"/>
              <a:cs typeface="Neucha"/>
              <a:sym typeface="Neucha"/>
            </a:endParaRPr>
          </a:p>
        </p:txBody>
      </p:sp>
      <p:sp>
        <p:nvSpPr>
          <p:cNvPr id="9504" name="Google Shape;9504;p48"/>
          <p:cNvSpPr txBox="1"/>
          <p:nvPr/>
        </p:nvSpPr>
        <p:spPr>
          <a:xfrm>
            <a:off x="8876350" y="1236400"/>
            <a:ext cx="30000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700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700"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9505" name="Google Shape;9505;p48"/>
          <p:cNvGrpSpPr/>
          <p:nvPr/>
        </p:nvGrpSpPr>
        <p:grpSpPr>
          <a:xfrm>
            <a:off x="5958374" y="1080559"/>
            <a:ext cx="1789450" cy="2897482"/>
            <a:chOff x="3867880" y="3199758"/>
            <a:chExt cx="441371" cy="740911"/>
          </a:xfrm>
        </p:grpSpPr>
        <p:sp>
          <p:nvSpPr>
            <p:cNvPr id="9506" name="Google Shape;9506;p48"/>
            <p:cNvSpPr/>
            <p:nvPr/>
          </p:nvSpPr>
          <p:spPr>
            <a:xfrm>
              <a:off x="3867880" y="3314318"/>
              <a:ext cx="441300" cy="136817"/>
            </a:xfrm>
            <a:prstGeom prst="flowChartAlternateProcess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700" dirty="0">
                  <a:solidFill>
                    <a:schemeClr val="hlink"/>
                  </a:solidFill>
                  <a:latin typeface="Comfortaa"/>
                  <a:ea typeface="Comfortaa"/>
                  <a:cs typeface="Comfortaa"/>
                  <a:sym typeface="Comfortaa"/>
                </a:rPr>
                <a:t> proteggo il mio ristorante e chi lo frequenta, perché posso accedere ad un rimborso in caso di danni al locale per risse o rapine ai miei clienti</a:t>
              </a:r>
              <a:endParaRPr sz="1200" dirty="0">
                <a:solidFill>
                  <a:schemeClr val="hlink"/>
                </a:solidFill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sp>
          <p:nvSpPr>
            <p:cNvPr id="9507" name="Google Shape;9507;p48"/>
            <p:cNvSpPr/>
            <p:nvPr/>
          </p:nvSpPr>
          <p:spPr>
            <a:xfrm>
              <a:off x="3867951" y="3199758"/>
              <a:ext cx="441300" cy="102335"/>
            </a:xfrm>
            <a:prstGeom prst="flowChartAlternateProcess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500" dirty="0">
                <a:solidFill>
                  <a:schemeClr val="hlink"/>
                </a:solidFill>
                <a:latin typeface="Comfortaa"/>
                <a:ea typeface="Comfortaa"/>
                <a:cs typeface="Comfortaa"/>
                <a:sym typeface="Comfortaa"/>
              </a:endParaRPr>
            </a:p>
          </p:txBody>
        </p:sp>
        <p:grpSp>
          <p:nvGrpSpPr>
            <p:cNvPr id="9508" name="Google Shape;9508;p48"/>
            <p:cNvGrpSpPr/>
            <p:nvPr/>
          </p:nvGrpSpPr>
          <p:grpSpPr>
            <a:xfrm>
              <a:off x="3867880" y="3457337"/>
              <a:ext cx="441300" cy="483332"/>
              <a:chOff x="3867880" y="3457337"/>
              <a:chExt cx="441300" cy="483332"/>
            </a:xfrm>
          </p:grpSpPr>
          <p:sp>
            <p:nvSpPr>
              <p:cNvPr id="9509" name="Google Shape;9509;p48"/>
              <p:cNvSpPr/>
              <p:nvPr/>
            </p:nvSpPr>
            <p:spPr>
              <a:xfrm>
                <a:off x="3867880" y="345733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700" dirty="0">
                    <a:solidFill>
                      <a:schemeClr val="hlink"/>
                    </a:solidFill>
                    <a:latin typeface="Comfortaa"/>
                    <a:ea typeface="Comfortaa"/>
                    <a:cs typeface="Comfortaa"/>
                    <a:sym typeface="Comfortaa"/>
                  </a:rPr>
                  <a:t>Posso attivare coperture studiate per evitare spiacevoli conseguenze dovute a reazioni allergiche impreviste e intossicazioni alimentari.</a:t>
                </a:r>
                <a:endParaRPr sz="1600" dirty="0">
                  <a:latin typeface="Lato"/>
                  <a:ea typeface="Lato"/>
                  <a:cs typeface="Lato"/>
                  <a:sym typeface="Lato"/>
                </a:endParaRPr>
              </a:p>
            </p:txBody>
          </p:sp>
          <p:sp>
            <p:nvSpPr>
              <p:cNvPr id="9510" name="Google Shape;9510;p48"/>
              <p:cNvSpPr/>
              <p:nvPr/>
            </p:nvSpPr>
            <p:spPr>
              <a:xfrm>
                <a:off x="3867880" y="3774769"/>
                <a:ext cx="441300" cy="1659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500" dirty="0">
                    <a:solidFill>
                      <a:schemeClr val="hlink"/>
                    </a:solidFill>
                    <a:latin typeface="Comfortaa"/>
                    <a:ea typeface="Comfortaa"/>
                    <a:cs typeface="Comfortaa"/>
                    <a:sym typeface="Comfortaa"/>
                  </a:rPr>
                  <a:t>tutela dai rischi sul web. Uso mezzi di pagamento; danneggiamento della mia reputazione online; furto d'identità digitale;controversie legali. Inoltre, ho a disposizione una piattaforma di servizi per prevenire i rischi legati al web, come l’analisi e il monitoraggio periodico delle vulnerabilità dei miei siti, mail e sistemi di pagamento</a:t>
                </a:r>
                <a:endParaRPr dirty="0">
                  <a:latin typeface="Lato"/>
                  <a:ea typeface="Lato"/>
                  <a:cs typeface="Lato"/>
                  <a:sym typeface="Lato"/>
                </a:endParaRPr>
              </a:p>
            </p:txBody>
          </p:sp>
        </p:grpSp>
        <p:sp>
          <p:nvSpPr>
            <p:cNvPr id="9511" name="Google Shape;9511;p48"/>
            <p:cNvSpPr/>
            <p:nvPr/>
          </p:nvSpPr>
          <p:spPr>
            <a:xfrm>
              <a:off x="3867880" y="3603039"/>
              <a:ext cx="441300" cy="165900"/>
            </a:xfrm>
            <a:prstGeom prst="flowChartAlternateProcess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700" dirty="0">
                  <a:solidFill>
                    <a:schemeClr val="hlink"/>
                  </a:solidFill>
                  <a:latin typeface="Comfortaa"/>
                  <a:ea typeface="Comfortaa"/>
                  <a:cs typeface="Comfortaa"/>
                  <a:sym typeface="Comfortaa"/>
                </a:rPr>
                <a:t>Grazie alla garanzia danni offro ai miei collaboratori un rimborso a seguito di cicatrici da ferite da taglio e da ustioni.</a:t>
              </a:r>
            </a:p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700" dirty="0">
                  <a:solidFill>
                    <a:schemeClr val="hlink"/>
                  </a:solidFill>
                  <a:latin typeface="Comfortaa"/>
                  <a:ea typeface="Lato"/>
                  <a:cs typeface="Lato"/>
                  <a:sym typeface="Comfortaa"/>
                </a:rPr>
                <a:t>Sono garantiti da eventuali danni anche </a:t>
              </a:r>
              <a:r>
                <a:rPr lang="it-IT" sz="700" dirty="0">
                  <a:solidFill>
                    <a:schemeClr val="hlink"/>
                  </a:solidFill>
                  <a:latin typeface="Comfortaa"/>
                  <a:ea typeface="Lato"/>
                  <a:cs typeface="Lato"/>
                  <a:sym typeface="Comfortaa"/>
                </a:rPr>
                <a:t>I</a:t>
              </a:r>
              <a:r>
                <a:rPr lang="en" sz="700" dirty="0">
                  <a:solidFill>
                    <a:schemeClr val="hlink"/>
                  </a:solidFill>
                  <a:latin typeface="Comfortaa"/>
                  <a:ea typeface="Lato"/>
                  <a:cs typeface="Lato"/>
                  <a:sym typeface="Comfortaa"/>
                </a:rPr>
                <a:t> clienti</a:t>
              </a:r>
              <a:endParaRPr sz="1600" dirty="0">
                <a:latin typeface="Lato"/>
                <a:ea typeface="Lato"/>
                <a:cs typeface="Lato"/>
                <a:sym typeface="Lato"/>
              </a:endParaRPr>
            </a:p>
          </p:txBody>
        </p:sp>
      </p:grpSp>
      <p:sp>
        <p:nvSpPr>
          <p:cNvPr id="9512" name="Google Shape;9512;p48"/>
          <p:cNvSpPr txBox="1"/>
          <p:nvPr/>
        </p:nvSpPr>
        <p:spPr>
          <a:xfrm>
            <a:off x="2336650" y="4262150"/>
            <a:ext cx="4265400" cy="69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300" b="1">
                <a:solidFill>
                  <a:schemeClr val="lt1"/>
                </a:solidFill>
                <a:latin typeface="Comfortaa"/>
                <a:ea typeface="Comfortaa"/>
                <a:cs typeface="Comfortaa"/>
                <a:sym typeface="Comfortaa"/>
              </a:rPr>
              <a:t>ASSICURAZIONI</a:t>
            </a:r>
            <a:endParaRPr/>
          </a:p>
        </p:txBody>
      </p:sp>
      <p:pic>
        <p:nvPicPr>
          <p:cNvPr id="9513" name="Google Shape;9513;p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11200" y="4109327"/>
            <a:ext cx="1329525" cy="9983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8" name="Google Shape;9518;p49"/>
          <p:cNvSpPr txBox="1">
            <a:spLocks noGrp="1"/>
          </p:cNvSpPr>
          <p:nvPr>
            <p:ph type="body" idx="1"/>
          </p:nvPr>
        </p:nvSpPr>
        <p:spPr>
          <a:xfrm>
            <a:off x="753575" y="1258400"/>
            <a:ext cx="7704000" cy="33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 dirty="0">
                <a:latin typeface="Comfortaa"/>
                <a:ea typeface="Comfortaa"/>
                <a:cs typeface="Comfortaa"/>
                <a:sym typeface="Comfortaa"/>
              </a:rPr>
              <a:t>Il forno che è ormai vecchio scoppia e sfregia la mano di un mio dipendente che deve andare urgentemente in pronto soccorso è come risultato ha perso un dito.</a:t>
            </a:r>
            <a:endParaRPr sz="1300" dirty="0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00" dirty="0">
              <a:highlight>
                <a:schemeClr val="lt1"/>
              </a:highlight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 dirty="0">
                <a:highlight>
                  <a:schemeClr val="lt1"/>
                </a:highlight>
                <a:latin typeface="Comfortaa"/>
                <a:ea typeface="Comfortaa"/>
                <a:cs typeface="Comfortaa"/>
                <a:sym typeface="Comfortaa"/>
              </a:rPr>
              <a:t>DANNO DIRETTO</a:t>
            </a:r>
            <a:endParaRPr sz="1300" dirty="0">
              <a:highlight>
                <a:schemeClr val="lt1"/>
              </a:highlight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 dirty="0">
                <a:latin typeface="Comfortaa"/>
                <a:ea typeface="Comfortaa"/>
                <a:cs typeface="Comfortaa"/>
                <a:sym typeface="Comfortaa"/>
              </a:rPr>
              <a:t>Danno al dipendente</a:t>
            </a:r>
            <a:endParaRPr sz="1300" dirty="0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 dirty="0">
                <a:latin typeface="Comfortaa"/>
                <a:ea typeface="Comfortaa"/>
                <a:cs typeface="Comfortaa"/>
                <a:sym typeface="Comfortaa"/>
              </a:rPr>
              <a:t>Danni alle attrezzature</a:t>
            </a:r>
            <a:endParaRPr sz="1300" dirty="0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 dirty="0">
                <a:latin typeface="Comfortaa"/>
                <a:ea typeface="Comfortaa"/>
                <a:cs typeface="Comfortaa"/>
                <a:sym typeface="Comfortaa"/>
              </a:rPr>
              <a:t>Perdita reputazionale</a:t>
            </a:r>
            <a:endParaRPr sz="1300" dirty="0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00" dirty="0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 dirty="0">
                <a:highlight>
                  <a:schemeClr val="lt1"/>
                </a:highlight>
                <a:latin typeface="Comfortaa"/>
                <a:ea typeface="Comfortaa"/>
                <a:cs typeface="Comfortaa"/>
                <a:sym typeface="Comfortaa"/>
              </a:rPr>
              <a:t>DANNO INDIRETTO</a:t>
            </a:r>
            <a:endParaRPr sz="1300" dirty="0">
              <a:highlight>
                <a:schemeClr val="lt1"/>
              </a:highlight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 dirty="0">
                <a:latin typeface="Comfortaa"/>
                <a:ea typeface="Comfortaa"/>
                <a:cs typeface="Comfortaa"/>
                <a:sym typeface="Comfortaa"/>
              </a:rPr>
              <a:t>perdita fiducia nei dipendenti </a:t>
            </a:r>
            <a:endParaRPr sz="1300" dirty="0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00" dirty="0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 dirty="0">
                <a:latin typeface="Comfortaa"/>
                <a:ea typeface="Comfortaa"/>
                <a:cs typeface="Comfortaa"/>
                <a:sym typeface="Comfortaa"/>
              </a:rPr>
              <a:t>Era stata attivata l‘assicurazione per danni al personale.</a:t>
            </a:r>
            <a:endParaRPr sz="1300" dirty="0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 dirty="0">
                <a:latin typeface="Comfortaa"/>
                <a:ea typeface="Comfortaa"/>
                <a:cs typeface="Comfortaa"/>
                <a:sym typeface="Comfortaa"/>
              </a:rPr>
              <a:t>Ma non quella per le attrezzature che dovranno essere ricomprate una a una perchè rovinate dallo scoppio</a:t>
            </a:r>
            <a:endParaRPr sz="1300" dirty="0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19" name="Google Shape;9519;p49"/>
          <p:cNvSpPr txBox="1">
            <a:spLocks noGrp="1"/>
          </p:cNvSpPr>
          <p:nvPr>
            <p:ph type="title"/>
          </p:nvPr>
        </p:nvSpPr>
        <p:spPr>
          <a:xfrm>
            <a:off x="720000" y="535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Comfortaa"/>
                <a:ea typeface="Comfortaa"/>
                <a:cs typeface="Comfortaa"/>
                <a:sym typeface="Comfortaa"/>
              </a:rPr>
              <a:t>CASO DI STUDIO </a:t>
            </a:r>
            <a:endParaRPr>
              <a:solidFill>
                <a:schemeClr val="lt1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4" name="Google Shape;9524;p50"/>
          <p:cNvSpPr txBox="1">
            <a:spLocks noGrp="1"/>
          </p:cNvSpPr>
          <p:nvPr>
            <p:ph type="body" idx="1"/>
          </p:nvPr>
        </p:nvSpPr>
        <p:spPr>
          <a:xfrm>
            <a:off x="720000" y="1032900"/>
            <a:ext cx="7704000" cy="33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 dirty="0">
                <a:latin typeface="Comfortaa"/>
                <a:ea typeface="Comfortaa"/>
                <a:cs typeface="Comfortaa"/>
                <a:sym typeface="Comfortaa"/>
              </a:rPr>
              <a:t>Il forno che è ormai vecchio scoppia e sfregia la mano di un mio dipendente che deve andare urgentemente in pronto soccorso è come risultato ha perso un dito.</a:t>
            </a:r>
            <a:endParaRPr sz="1300" dirty="0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00" dirty="0">
              <a:highlight>
                <a:schemeClr val="lt1"/>
              </a:highlight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 dirty="0">
                <a:highlight>
                  <a:schemeClr val="lt1"/>
                </a:highlight>
                <a:latin typeface="Comfortaa"/>
                <a:ea typeface="Comfortaa"/>
                <a:cs typeface="Comfortaa"/>
                <a:sym typeface="Comfortaa"/>
              </a:rPr>
              <a:t>AZIONE RIPARATORIE</a:t>
            </a:r>
            <a:endParaRPr sz="1300" dirty="0">
              <a:highlight>
                <a:schemeClr val="lt1"/>
              </a:highlight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 dirty="0">
                <a:latin typeface="Comfortaa"/>
                <a:ea typeface="Comfortaa"/>
                <a:cs typeface="Comfortaa"/>
                <a:sym typeface="Comfortaa"/>
              </a:rPr>
              <a:t>Cambio delle attrezzature </a:t>
            </a:r>
            <a:endParaRPr sz="1300" dirty="0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 dirty="0">
                <a:latin typeface="Comfortaa"/>
                <a:ea typeface="Comfortaa"/>
                <a:cs typeface="Comfortaa"/>
                <a:sym typeface="Comfortaa"/>
              </a:rPr>
              <a:t>Risarcimento al dipendente</a:t>
            </a:r>
            <a:endParaRPr sz="1300" dirty="0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00" dirty="0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 dirty="0">
                <a:highlight>
                  <a:schemeClr val="lt1"/>
                </a:highlight>
                <a:latin typeface="Comfortaa"/>
                <a:ea typeface="Comfortaa"/>
                <a:cs typeface="Comfortaa"/>
                <a:sym typeface="Comfortaa"/>
              </a:rPr>
              <a:t>ELEMENTI PIÙ RISCHIOSI PER QUESTA IMPRESA?</a:t>
            </a:r>
            <a:endParaRPr sz="1300" dirty="0">
              <a:highlight>
                <a:schemeClr val="lt1"/>
              </a:highlight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omfortaa"/>
                <a:ea typeface="Comfortaa"/>
                <a:cs typeface="Comfortaa"/>
                <a:sym typeface="Comfortaa"/>
              </a:rPr>
              <a:t>Secondo noi i rischi più grandi sono l’incendio il cyber risk e le rapine </a:t>
            </a:r>
            <a:endParaRPr dirty="0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omfortaa"/>
                <a:ea typeface="Comfortaa"/>
                <a:cs typeface="Comfortaa"/>
                <a:sym typeface="Comfortaa"/>
              </a:rPr>
              <a:t>perché sono i più diffusi in luoghi come ristoranti e bar, oltre ai danni alle attrezzature</a:t>
            </a:r>
            <a:endParaRPr dirty="0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highlight>
                <a:schemeClr val="lt1"/>
              </a:highlight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highlight>
                  <a:schemeClr val="lt1"/>
                </a:highlight>
                <a:latin typeface="Comfortaa"/>
                <a:ea typeface="Comfortaa"/>
                <a:cs typeface="Comfortaa"/>
                <a:sym typeface="Comfortaa"/>
              </a:rPr>
              <a:t>COME PREVENIRE</a:t>
            </a:r>
            <a:endParaRPr dirty="0">
              <a:highlight>
                <a:schemeClr val="lt1"/>
              </a:highlight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omfortaa"/>
                <a:ea typeface="Comfortaa"/>
                <a:cs typeface="Comfortaa"/>
                <a:sym typeface="Comfortaa"/>
              </a:rPr>
              <a:t>se si ha un ristorante è di grande importanza controllare le attrezzature il locale installare telecamere tutelare i dipendenti e i clienti in ogni modo possibile, con l’aiuto anche delle assicurazioni .</a:t>
            </a:r>
            <a:endParaRPr dirty="0"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9525" name="Google Shape;9525;p50"/>
          <p:cNvSpPr txBox="1">
            <a:spLocks noGrp="1"/>
          </p:cNvSpPr>
          <p:nvPr>
            <p:ph type="title"/>
          </p:nvPr>
        </p:nvSpPr>
        <p:spPr>
          <a:xfrm>
            <a:off x="720000" y="535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Comfortaa"/>
                <a:ea typeface="Comfortaa"/>
                <a:cs typeface="Comfortaa"/>
                <a:sym typeface="Comfortaa"/>
              </a:rPr>
              <a:t>CASO DI STUDIO </a:t>
            </a:r>
            <a:endParaRPr>
              <a:solidFill>
                <a:schemeClr val="lt1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pic>
        <p:nvPicPr>
          <p:cNvPr id="9526" name="Google Shape;9526;p5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1825" y="-21962"/>
            <a:ext cx="1487050" cy="11139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1" name="Google Shape;9531;p51"/>
          <p:cNvSpPr txBox="1">
            <a:spLocks noGrp="1"/>
          </p:cNvSpPr>
          <p:nvPr>
            <p:ph type="title" idx="2"/>
          </p:nvPr>
        </p:nvSpPr>
        <p:spPr>
          <a:xfrm>
            <a:off x="2027925" y="1855800"/>
            <a:ext cx="5520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500"/>
              <a:t>grazie !</a:t>
            </a:r>
            <a:endParaRPr sz="9500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Sushi Restaurant Business Plan by Slidesgo">
  <a:themeElements>
    <a:clrScheme name="Simple Light">
      <a:dk1>
        <a:srgbClr val="191919"/>
      </a:dk1>
      <a:lt1>
        <a:srgbClr val="FF9C62"/>
      </a:lt1>
      <a:dk2>
        <a:srgbClr val="FFFFFF"/>
      </a:dk2>
      <a:lt2>
        <a:srgbClr val="FFFFFF"/>
      </a:lt2>
      <a:accent1>
        <a:srgbClr val="FEE4C0"/>
      </a:accent1>
      <a:accent2>
        <a:srgbClr val="EF7C81"/>
      </a:accent2>
      <a:accent3>
        <a:srgbClr val="F4942E"/>
      </a:accent3>
      <a:accent4>
        <a:srgbClr val="EA5325"/>
      </a:accent4>
      <a:accent5>
        <a:srgbClr val="279D3F"/>
      </a:accent5>
      <a:accent6>
        <a:srgbClr val="232E43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811</Words>
  <Application>Microsoft Office PowerPoint</Application>
  <PresentationFormat>Presentazione su schermo (16:9)</PresentationFormat>
  <Paragraphs>82</Paragraphs>
  <Slides>8</Slides>
  <Notes>8</Notes>
  <HiddenSlides>0</HiddenSlides>
  <MMClips>0</MMClips>
  <ScaleCrop>false</ScaleCrop>
  <HeadingPairs>
    <vt:vector size="6" baseType="variant">
      <vt:variant>
        <vt:lpstr>Caratteri utilizzati</vt:lpstr>
      </vt:variant>
      <vt:variant>
        <vt:i4>8</vt:i4>
      </vt:variant>
      <vt:variant>
        <vt:lpstr>Tema</vt:lpstr>
      </vt:variant>
      <vt:variant>
        <vt:i4>1</vt:i4>
      </vt:variant>
      <vt:variant>
        <vt:lpstr>Titoli diapositive</vt:lpstr>
      </vt:variant>
      <vt:variant>
        <vt:i4>8</vt:i4>
      </vt:variant>
    </vt:vector>
  </HeadingPairs>
  <TitlesOfParts>
    <vt:vector size="17" baseType="lpstr">
      <vt:lpstr>Lato</vt:lpstr>
      <vt:lpstr>Comfortaa</vt:lpstr>
      <vt:lpstr>Bebas Neue</vt:lpstr>
      <vt:lpstr>Contrail One</vt:lpstr>
      <vt:lpstr>Work Sans</vt:lpstr>
      <vt:lpstr>Neucha</vt:lpstr>
      <vt:lpstr>Arial</vt:lpstr>
      <vt:lpstr>Work Sans Medium</vt:lpstr>
      <vt:lpstr>Sushi Restaurant Business Plan by Slidesgo</vt:lpstr>
      <vt:lpstr>Presentazione standard di PowerPoint</vt:lpstr>
      <vt:lpstr>LA NOSTRA STORIA!</vt:lpstr>
      <vt:lpstr>     QUALITÀ</vt:lpstr>
      <vt:lpstr> GLUTEN FREE</vt:lpstr>
      <vt:lpstr>Presentazione standard di PowerPoint</vt:lpstr>
      <vt:lpstr>CASO DI STUDIO </vt:lpstr>
      <vt:lpstr>CASO DI STUDIO </vt:lpstr>
      <vt:lpstr>grazie 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Presentazione standard di PowerPoint</dc:title>
  <cp:lastModifiedBy>Simona Bogani</cp:lastModifiedBy>
  <cp:revision>1</cp:revision>
  <dcterms:modified xsi:type="dcterms:W3CDTF">2023-05-16T09:49:30Z</dcterms:modified>
</cp:coreProperties>
</file>